
<file path=[Content_Types].xml><?xml version="1.0" encoding="utf-8"?>
<Types xmlns="http://schemas.openxmlformats.org/package/2006/content-types">
  <Default Extension="emf" ContentType="image/x-emf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1507" r:id="rId8"/>
    <p:sldId id="153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330"/>
    <a:srgbClr val="F8C91C"/>
    <a:srgbClr val="71B0B4"/>
    <a:srgbClr val="76AFD3"/>
    <a:srgbClr val="F8BBAB"/>
    <a:srgbClr val="E7E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553832-6169-C53E-A9DC-CE03CAA99F39}" v="6" dt="2023-12-23T21:29:21.861"/>
    <p1510:client id="{7B4F847E-FEA1-49C8-AB3D-D46A3F31CD22}" v="901" dt="2023-12-23T21:49:37.9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tableStyles" Target="tableStyles.xml" /><Relationship Id="rId3" Type="http://schemas.openxmlformats.org/officeDocument/2006/relationships/customXml" Target="../customXml/item3.xml" /><Relationship Id="rId7" Type="http://schemas.openxmlformats.org/officeDocument/2006/relationships/slide" Target="slides/slide3.xml" /><Relationship Id="rId12" Type="http://schemas.openxmlformats.org/officeDocument/2006/relationships/theme" Target="theme/theme1.xml" /><Relationship Id="rId2" Type="http://schemas.openxmlformats.org/officeDocument/2006/relationships/customXml" Target="../customXml/item2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viewProps" Target="viewProps.xml" /><Relationship Id="rId5" Type="http://schemas.openxmlformats.org/officeDocument/2006/relationships/slide" Target="slides/slide1.xml" /><Relationship Id="rId15" Type="http://schemas.microsoft.com/office/2015/10/relationships/revisionInfo" Target="revisionInfo.xml" /><Relationship Id="rId10" Type="http://schemas.openxmlformats.org/officeDocument/2006/relationships/presProps" Target="pres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microsoft.com/office/2016/11/relationships/changesInfo" Target="changesInfos/changesInfo1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y Calice" userId="b50cc6c1-cd00-42ee-933f-6998a3c58d69" providerId="ADAL" clId="{643FB2AC-388F-1048-AC3A-CB0793603757}"/>
    <pc:docChg chg="modSld">
      <pc:chgData name="Tony Calice" userId="b50cc6c1-cd00-42ee-933f-6998a3c58d69" providerId="ADAL" clId="{643FB2AC-388F-1048-AC3A-CB0793603757}" dt="2023-12-23T21:57:33.127" v="72" actId="20577"/>
      <pc:docMkLst>
        <pc:docMk/>
      </pc:docMkLst>
      <pc:sldChg chg="modSp">
        <pc:chgData name="Tony Calice" userId="b50cc6c1-cd00-42ee-933f-6998a3c58d69" providerId="ADAL" clId="{643FB2AC-388F-1048-AC3A-CB0793603757}" dt="2023-12-23T21:57:33.127" v="72" actId="20577"/>
        <pc:sldMkLst>
          <pc:docMk/>
          <pc:sldMk cId="2454085383" sldId="258"/>
        </pc:sldMkLst>
        <pc:spChg chg="mod">
          <ac:chgData name="Tony Calice" userId="b50cc6c1-cd00-42ee-933f-6998a3c58d69" providerId="ADAL" clId="{643FB2AC-388F-1048-AC3A-CB0793603757}" dt="2023-12-23T21:57:33.127" v="72" actId="20577"/>
          <ac:spMkLst>
            <pc:docMk/>
            <pc:sldMk cId="2454085383" sldId="258"/>
            <ac:spMk id="2" creationId="{D940E75C-A184-A037-1FC1-9D17013F33A8}"/>
          </ac:spMkLst>
        </pc:spChg>
      </pc:sldChg>
    </pc:docChg>
  </pc:docChgLst>
  <pc:docChgLst>
    <pc:chgData name="Guest User" userId="S::urn:spo:anon#8116cc8875aeda42ae781fd20b242df9b18aaca9f2f25c02d52549ac7562ed30::" providerId="AD" clId="Web-{26553832-6169-C53E-A9DC-CE03CAA99F39}"/>
    <pc:docChg chg="modSld">
      <pc:chgData name="Guest User" userId="S::urn:spo:anon#8116cc8875aeda42ae781fd20b242df9b18aaca9f2f25c02d52549ac7562ed30::" providerId="AD" clId="Web-{26553832-6169-C53E-A9DC-CE03CAA99F39}" dt="2023-12-23T21:29:21.861" v="5" actId="1076"/>
      <pc:docMkLst>
        <pc:docMk/>
      </pc:docMkLst>
      <pc:sldChg chg="modSp">
        <pc:chgData name="Guest User" userId="S::urn:spo:anon#8116cc8875aeda42ae781fd20b242df9b18aaca9f2f25c02d52549ac7562ed30::" providerId="AD" clId="Web-{26553832-6169-C53E-A9DC-CE03CAA99F39}" dt="2023-12-23T21:29:21.861" v="5" actId="1076"/>
        <pc:sldMkLst>
          <pc:docMk/>
          <pc:sldMk cId="109857222" sldId="256"/>
        </pc:sldMkLst>
        <pc:spChg chg="mod">
          <ac:chgData name="Guest User" userId="S::urn:spo:anon#8116cc8875aeda42ae781fd20b242df9b18aaca9f2f25c02d52549ac7562ed30::" providerId="AD" clId="Web-{26553832-6169-C53E-A9DC-CE03CAA99F39}" dt="2023-12-23T21:29:07.797" v="0" actId="1076"/>
          <ac:spMkLst>
            <pc:docMk/>
            <pc:sldMk cId="109857222" sldId="256"/>
            <ac:spMk id="17" creationId="{62E459DB-213A-02C0-C2B3-E58BFFE69BFF}"/>
          </ac:spMkLst>
        </pc:spChg>
        <pc:grpChg chg="mod">
          <ac:chgData name="Guest User" userId="S::urn:spo:anon#8116cc8875aeda42ae781fd20b242df9b18aaca9f2f25c02d52549ac7562ed30::" providerId="AD" clId="Web-{26553832-6169-C53E-A9DC-CE03CAA99F39}" dt="2023-12-23T21:29:07.797" v="1" actId="1076"/>
          <ac:grpSpMkLst>
            <pc:docMk/>
            <pc:sldMk cId="109857222" sldId="256"/>
            <ac:grpSpMk id="18" creationId="{5D82A034-55DD-D385-57FE-F76EB86B6BCC}"/>
          </ac:grpSpMkLst>
        </pc:grpChg>
        <pc:grpChg chg="mod">
          <ac:chgData name="Guest User" userId="S::urn:spo:anon#8116cc8875aeda42ae781fd20b242df9b18aaca9f2f25c02d52549ac7562ed30::" providerId="AD" clId="Web-{26553832-6169-C53E-A9DC-CE03CAA99F39}" dt="2023-12-23T21:29:07.829" v="2" actId="1076"/>
          <ac:grpSpMkLst>
            <pc:docMk/>
            <pc:sldMk cId="109857222" sldId="256"/>
            <ac:grpSpMk id="23" creationId="{C32798C5-BC7C-AE99-4A88-23E5EFB833CB}"/>
          </ac:grpSpMkLst>
        </pc:grpChg>
        <pc:picChg chg="mod">
          <ac:chgData name="Guest User" userId="S::urn:spo:anon#8116cc8875aeda42ae781fd20b242df9b18aaca9f2f25c02d52549ac7562ed30::" providerId="AD" clId="Web-{26553832-6169-C53E-A9DC-CE03CAA99F39}" dt="2023-12-23T21:29:21.861" v="5" actId="1076"/>
          <ac:picMkLst>
            <pc:docMk/>
            <pc:sldMk cId="109857222" sldId="256"/>
            <ac:picMk id="52" creationId="{5CC80177-9EF0-DC52-D641-15311B225766}"/>
          </ac:picMkLst>
        </pc:picChg>
      </pc:sldChg>
    </pc:docChg>
  </pc:docChgLst>
  <pc:docChgLst>
    <pc:chgData name="Tony Calice" userId="b50cc6c1-cd00-42ee-933f-6998a3c58d69" providerId="ADAL" clId="{7B4F847E-FEA1-49C8-AB3D-D46A3F31CD22}"/>
    <pc:docChg chg="undo custSel addSld modSld sldOrd">
      <pc:chgData name="Tony Calice" userId="b50cc6c1-cd00-42ee-933f-6998a3c58d69" providerId="ADAL" clId="{7B4F847E-FEA1-49C8-AB3D-D46A3F31CD22}" dt="2023-12-23T21:49:37.964" v="2733" actId="20577"/>
      <pc:docMkLst>
        <pc:docMk/>
      </pc:docMkLst>
      <pc:sldChg chg="addSp delSp modSp mod modAnim">
        <pc:chgData name="Tony Calice" userId="b50cc6c1-cd00-42ee-933f-6998a3c58d69" providerId="ADAL" clId="{7B4F847E-FEA1-49C8-AB3D-D46A3F31CD22}" dt="2023-12-23T21:27:44.992" v="2469"/>
        <pc:sldMkLst>
          <pc:docMk/>
          <pc:sldMk cId="109857222" sldId="256"/>
        </pc:sldMkLst>
        <pc:spChg chg="mod">
          <ac:chgData name="Tony Calice" userId="b50cc6c1-cd00-42ee-933f-6998a3c58d69" providerId="ADAL" clId="{7B4F847E-FEA1-49C8-AB3D-D46A3F31CD22}" dt="2023-12-23T20:39:02.655" v="1314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Tony Calice" userId="b50cc6c1-cd00-42ee-933f-6998a3c58d69" providerId="ADAL" clId="{7B4F847E-FEA1-49C8-AB3D-D46A3F31CD22}" dt="2023-12-23T21:22:37.092" v="2432" actId="1076"/>
          <ac:spMkLst>
            <pc:docMk/>
            <pc:sldMk cId="109857222" sldId="256"/>
            <ac:spMk id="3" creationId="{00000000-0000-0000-0000-000000000000}"/>
          </ac:spMkLst>
        </pc:spChg>
        <pc:spChg chg="mod ord">
          <ac:chgData name="Tony Calice" userId="b50cc6c1-cd00-42ee-933f-6998a3c58d69" providerId="ADAL" clId="{7B4F847E-FEA1-49C8-AB3D-D46A3F31CD22}" dt="2023-12-23T19:51:21.659" v="23" actId="167"/>
          <ac:spMkLst>
            <pc:docMk/>
            <pc:sldMk cId="109857222" sldId="256"/>
            <ac:spMk id="5" creationId="{F4684E7C-DDE2-11F6-4A66-9FE01F83024D}"/>
          </ac:spMkLst>
        </pc:spChg>
        <pc:spChg chg="mod">
          <ac:chgData name="Tony Calice" userId="b50cc6c1-cd00-42ee-933f-6998a3c58d69" providerId="ADAL" clId="{7B4F847E-FEA1-49C8-AB3D-D46A3F31CD22}" dt="2023-12-23T19:50:16.681" v="6"/>
          <ac:spMkLst>
            <pc:docMk/>
            <pc:sldMk cId="109857222" sldId="256"/>
            <ac:spMk id="6" creationId="{974389F5-E420-7763-3F47-62A934C47F3E}"/>
          </ac:spMkLst>
        </pc:spChg>
        <pc:spChg chg="mod">
          <ac:chgData name="Tony Calice" userId="b50cc6c1-cd00-42ee-933f-6998a3c58d69" providerId="ADAL" clId="{7B4F847E-FEA1-49C8-AB3D-D46A3F31CD22}" dt="2023-12-23T19:50:27.591" v="9"/>
          <ac:spMkLst>
            <pc:docMk/>
            <pc:sldMk cId="109857222" sldId="256"/>
            <ac:spMk id="8" creationId="{8C729D53-1E6C-AC09-3367-825D3812940F}"/>
          </ac:spMkLst>
        </pc:spChg>
        <pc:spChg chg="mod">
          <ac:chgData name="Tony Calice" userId="b50cc6c1-cd00-42ee-933f-6998a3c58d69" providerId="ADAL" clId="{7B4F847E-FEA1-49C8-AB3D-D46A3F31CD22}" dt="2023-12-23T19:50:27.591" v="9"/>
          <ac:spMkLst>
            <pc:docMk/>
            <pc:sldMk cId="109857222" sldId="256"/>
            <ac:spMk id="9" creationId="{7718643F-5641-802C-AC11-7A07CC7E521F}"/>
          </ac:spMkLst>
        </pc:spChg>
        <pc:spChg chg="mod">
          <ac:chgData name="Tony Calice" userId="b50cc6c1-cd00-42ee-933f-6998a3c58d69" providerId="ADAL" clId="{7B4F847E-FEA1-49C8-AB3D-D46A3F31CD22}" dt="2023-12-23T19:50:27.591" v="9"/>
          <ac:spMkLst>
            <pc:docMk/>
            <pc:sldMk cId="109857222" sldId="256"/>
            <ac:spMk id="10" creationId="{35B76B20-D4C3-D256-F014-7A5888A48B40}"/>
          </ac:spMkLst>
        </pc:spChg>
        <pc:spChg chg="mod">
          <ac:chgData name="Tony Calice" userId="b50cc6c1-cd00-42ee-933f-6998a3c58d69" providerId="ADAL" clId="{7B4F847E-FEA1-49C8-AB3D-D46A3F31CD22}" dt="2023-12-23T19:50:27.591" v="9"/>
          <ac:spMkLst>
            <pc:docMk/>
            <pc:sldMk cId="109857222" sldId="256"/>
            <ac:spMk id="11" creationId="{95FE81CD-BE9C-6A1F-AA76-A40ECDB048E9}"/>
          </ac:spMkLst>
        </pc:spChg>
        <pc:spChg chg="mod">
          <ac:chgData name="Tony Calice" userId="b50cc6c1-cd00-42ee-933f-6998a3c58d69" providerId="ADAL" clId="{7B4F847E-FEA1-49C8-AB3D-D46A3F31CD22}" dt="2023-12-23T19:50:42.379" v="14"/>
          <ac:spMkLst>
            <pc:docMk/>
            <pc:sldMk cId="109857222" sldId="256"/>
            <ac:spMk id="13" creationId="{9081DEF5-A321-9A9C-22E3-B8F3F9650C1A}"/>
          </ac:spMkLst>
        </pc:spChg>
        <pc:spChg chg="mod">
          <ac:chgData name="Tony Calice" userId="b50cc6c1-cd00-42ee-933f-6998a3c58d69" providerId="ADAL" clId="{7B4F847E-FEA1-49C8-AB3D-D46A3F31CD22}" dt="2023-12-23T19:50:42.379" v="14"/>
          <ac:spMkLst>
            <pc:docMk/>
            <pc:sldMk cId="109857222" sldId="256"/>
            <ac:spMk id="14" creationId="{9E7F91BD-2819-D76D-9F27-793FF68945FE}"/>
          </ac:spMkLst>
        </pc:spChg>
        <pc:spChg chg="mod">
          <ac:chgData name="Tony Calice" userId="b50cc6c1-cd00-42ee-933f-6998a3c58d69" providerId="ADAL" clId="{7B4F847E-FEA1-49C8-AB3D-D46A3F31CD22}" dt="2023-12-23T19:50:42.379" v="14"/>
          <ac:spMkLst>
            <pc:docMk/>
            <pc:sldMk cId="109857222" sldId="256"/>
            <ac:spMk id="15" creationId="{67F4E938-A294-8296-844E-95743AD2A445}"/>
          </ac:spMkLst>
        </pc:spChg>
        <pc:spChg chg="add mod">
          <ac:chgData name="Tony Calice" userId="b50cc6c1-cd00-42ee-933f-6998a3c58d69" providerId="ADAL" clId="{7B4F847E-FEA1-49C8-AB3D-D46A3F31CD22}" dt="2023-12-23T21:26:36.654" v="2463" actId="1076"/>
          <ac:spMkLst>
            <pc:docMk/>
            <pc:sldMk cId="109857222" sldId="256"/>
            <ac:spMk id="16" creationId="{29BA1869-9A16-2366-365E-91649F701D8F}"/>
          </ac:spMkLst>
        </pc:spChg>
        <pc:spChg chg="add del mod">
          <ac:chgData name="Tony Calice" userId="b50cc6c1-cd00-42ee-933f-6998a3c58d69" providerId="ADAL" clId="{7B4F847E-FEA1-49C8-AB3D-D46A3F31CD22}" dt="2023-12-23T19:51:04.306" v="19" actId="478"/>
          <ac:spMkLst>
            <pc:docMk/>
            <pc:sldMk cId="109857222" sldId="256"/>
            <ac:spMk id="16" creationId="{F6E9A418-E6B7-2F63-7B63-A82B16DBC8FC}"/>
          </ac:spMkLst>
        </pc:spChg>
        <pc:spChg chg="add mod">
          <ac:chgData name="Tony Calice" userId="b50cc6c1-cd00-42ee-933f-6998a3c58d69" providerId="ADAL" clId="{7B4F847E-FEA1-49C8-AB3D-D46A3F31CD22}" dt="2023-12-23T19:57:09.900" v="129" actId="692"/>
          <ac:spMkLst>
            <pc:docMk/>
            <pc:sldMk cId="109857222" sldId="256"/>
            <ac:spMk id="17" creationId="{62E459DB-213A-02C0-C2B3-E58BFFE69BFF}"/>
          </ac:spMkLst>
        </pc:spChg>
        <pc:spChg chg="mod">
          <ac:chgData name="Tony Calice" userId="b50cc6c1-cd00-42ee-933f-6998a3c58d69" providerId="ADAL" clId="{7B4F847E-FEA1-49C8-AB3D-D46A3F31CD22}" dt="2023-12-23T19:51:39.446" v="25"/>
          <ac:spMkLst>
            <pc:docMk/>
            <pc:sldMk cId="109857222" sldId="256"/>
            <ac:spMk id="19" creationId="{2571D1F8-013F-7940-4CD1-CC9D251EB3CF}"/>
          </ac:spMkLst>
        </pc:spChg>
        <pc:spChg chg="mod">
          <ac:chgData name="Tony Calice" userId="b50cc6c1-cd00-42ee-933f-6998a3c58d69" providerId="ADAL" clId="{7B4F847E-FEA1-49C8-AB3D-D46A3F31CD22}" dt="2023-12-23T19:52:04.335" v="31" actId="207"/>
          <ac:spMkLst>
            <pc:docMk/>
            <pc:sldMk cId="109857222" sldId="256"/>
            <ac:spMk id="20" creationId="{8674F23C-ECC2-FE94-64CA-429A288AC417}"/>
          </ac:spMkLst>
        </pc:spChg>
        <pc:spChg chg="add mod">
          <ac:chgData name="Tony Calice" userId="b50cc6c1-cd00-42ee-933f-6998a3c58d69" providerId="ADAL" clId="{7B4F847E-FEA1-49C8-AB3D-D46A3F31CD22}" dt="2023-12-23T21:22:39.644" v="2433" actId="1076"/>
          <ac:spMkLst>
            <pc:docMk/>
            <pc:sldMk cId="109857222" sldId="256"/>
            <ac:spMk id="22" creationId="{0D497AA5-FDED-8975-8FE7-46B81F9E2E20}"/>
          </ac:spMkLst>
        </pc:spChg>
        <pc:spChg chg="mod">
          <ac:chgData name="Tony Calice" userId="b50cc6c1-cd00-42ee-933f-6998a3c58d69" providerId="ADAL" clId="{7B4F847E-FEA1-49C8-AB3D-D46A3F31CD22}" dt="2023-12-23T19:53:38.765" v="95"/>
          <ac:spMkLst>
            <pc:docMk/>
            <pc:sldMk cId="109857222" sldId="256"/>
            <ac:spMk id="24" creationId="{2FAA32E3-CFDD-C70E-CC5A-0B1E4745008A}"/>
          </ac:spMkLst>
        </pc:spChg>
        <pc:spChg chg="mod">
          <ac:chgData name="Tony Calice" userId="b50cc6c1-cd00-42ee-933f-6998a3c58d69" providerId="ADAL" clId="{7B4F847E-FEA1-49C8-AB3D-D46A3F31CD22}" dt="2023-12-23T19:53:38.765" v="95"/>
          <ac:spMkLst>
            <pc:docMk/>
            <pc:sldMk cId="109857222" sldId="256"/>
            <ac:spMk id="25" creationId="{7D8C9C80-65F4-F636-1487-F007193CFFBB}"/>
          </ac:spMkLst>
        </pc:spChg>
        <pc:spChg chg="mod">
          <ac:chgData name="Tony Calice" userId="b50cc6c1-cd00-42ee-933f-6998a3c58d69" providerId="ADAL" clId="{7B4F847E-FEA1-49C8-AB3D-D46A3F31CD22}" dt="2023-12-23T19:53:38.765" v="95"/>
          <ac:spMkLst>
            <pc:docMk/>
            <pc:sldMk cId="109857222" sldId="256"/>
            <ac:spMk id="26" creationId="{A9C72AC0-B2FA-4AB1-722C-28E40648625C}"/>
          </ac:spMkLst>
        </pc:spChg>
        <pc:spChg chg="mod">
          <ac:chgData name="Tony Calice" userId="b50cc6c1-cd00-42ee-933f-6998a3c58d69" providerId="ADAL" clId="{7B4F847E-FEA1-49C8-AB3D-D46A3F31CD22}" dt="2023-12-23T19:53:38.765" v="95"/>
          <ac:spMkLst>
            <pc:docMk/>
            <pc:sldMk cId="109857222" sldId="256"/>
            <ac:spMk id="27" creationId="{E14A2FE1-110E-953C-E69A-4D3599E40910}"/>
          </ac:spMkLst>
        </pc:spChg>
        <pc:spChg chg="mod">
          <ac:chgData name="Tony Calice" userId="b50cc6c1-cd00-42ee-933f-6998a3c58d69" providerId="ADAL" clId="{7B4F847E-FEA1-49C8-AB3D-D46A3F31CD22}" dt="2023-12-23T19:53:38.765" v="95"/>
          <ac:spMkLst>
            <pc:docMk/>
            <pc:sldMk cId="109857222" sldId="256"/>
            <ac:spMk id="28" creationId="{446294FC-8214-48FF-5AF6-35D366D797EC}"/>
          </ac:spMkLst>
        </pc:spChg>
        <pc:spChg chg="mod">
          <ac:chgData name="Tony Calice" userId="b50cc6c1-cd00-42ee-933f-6998a3c58d69" providerId="ADAL" clId="{7B4F847E-FEA1-49C8-AB3D-D46A3F31CD22}" dt="2023-12-23T19:53:38.765" v="95"/>
          <ac:spMkLst>
            <pc:docMk/>
            <pc:sldMk cId="109857222" sldId="256"/>
            <ac:spMk id="29" creationId="{A91A6850-DB0F-F982-B977-A09A8FB1FB33}"/>
          </ac:spMkLst>
        </pc:spChg>
        <pc:spChg chg="mod">
          <ac:chgData name="Tony Calice" userId="b50cc6c1-cd00-42ee-933f-6998a3c58d69" providerId="ADAL" clId="{7B4F847E-FEA1-49C8-AB3D-D46A3F31CD22}" dt="2023-12-23T19:53:38.765" v="95"/>
          <ac:spMkLst>
            <pc:docMk/>
            <pc:sldMk cId="109857222" sldId="256"/>
            <ac:spMk id="30" creationId="{B5BD3C5A-ED3E-45AE-2A18-E85D6C632F85}"/>
          </ac:spMkLst>
        </pc:spChg>
        <pc:spChg chg="mod">
          <ac:chgData name="Tony Calice" userId="b50cc6c1-cd00-42ee-933f-6998a3c58d69" providerId="ADAL" clId="{7B4F847E-FEA1-49C8-AB3D-D46A3F31CD22}" dt="2023-12-23T19:53:38.765" v="95"/>
          <ac:spMkLst>
            <pc:docMk/>
            <pc:sldMk cId="109857222" sldId="256"/>
            <ac:spMk id="31" creationId="{1F4BC3E6-937E-4FC3-6EC7-8B81FE0E283B}"/>
          </ac:spMkLst>
        </pc:spChg>
        <pc:spChg chg="mod">
          <ac:chgData name="Tony Calice" userId="b50cc6c1-cd00-42ee-933f-6998a3c58d69" providerId="ADAL" clId="{7B4F847E-FEA1-49C8-AB3D-D46A3F31CD22}" dt="2023-12-23T19:53:38.765" v="95"/>
          <ac:spMkLst>
            <pc:docMk/>
            <pc:sldMk cId="109857222" sldId="256"/>
            <ac:spMk id="32" creationId="{D9FF7AD1-6401-0A8F-F856-FD90B75CE971}"/>
          </ac:spMkLst>
        </pc:spChg>
        <pc:spChg chg="mod">
          <ac:chgData name="Tony Calice" userId="b50cc6c1-cd00-42ee-933f-6998a3c58d69" providerId="ADAL" clId="{7B4F847E-FEA1-49C8-AB3D-D46A3F31CD22}" dt="2023-12-23T19:53:38.765" v="95"/>
          <ac:spMkLst>
            <pc:docMk/>
            <pc:sldMk cId="109857222" sldId="256"/>
            <ac:spMk id="33" creationId="{E33A229F-F671-0C14-47E5-B91D5ACC2D59}"/>
          </ac:spMkLst>
        </pc:spChg>
        <pc:spChg chg="mod">
          <ac:chgData name="Tony Calice" userId="b50cc6c1-cd00-42ee-933f-6998a3c58d69" providerId="ADAL" clId="{7B4F847E-FEA1-49C8-AB3D-D46A3F31CD22}" dt="2023-12-23T19:53:38.765" v="95"/>
          <ac:spMkLst>
            <pc:docMk/>
            <pc:sldMk cId="109857222" sldId="256"/>
            <ac:spMk id="34" creationId="{6FEC3A1C-F25F-1BC4-DA76-B2849AC4C325}"/>
          </ac:spMkLst>
        </pc:spChg>
        <pc:spChg chg="mod">
          <ac:chgData name="Tony Calice" userId="b50cc6c1-cd00-42ee-933f-6998a3c58d69" providerId="ADAL" clId="{7B4F847E-FEA1-49C8-AB3D-D46A3F31CD22}" dt="2023-12-23T19:56:22.761" v="115" actId="3064"/>
          <ac:spMkLst>
            <pc:docMk/>
            <pc:sldMk cId="109857222" sldId="256"/>
            <ac:spMk id="37" creationId="{3AB6C7A7-ED72-67CD-10B3-A7DCD767FFD7}"/>
          </ac:spMkLst>
        </pc:spChg>
        <pc:spChg chg="mod">
          <ac:chgData name="Tony Calice" userId="b50cc6c1-cd00-42ee-933f-6998a3c58d69" providerId="ADAL" clId="{7B4F847E-FEA1-49C8-AB3D-D46A3F31CD22}" dt="2023-12-23T19:56:22.761" v="116" actId="27636"/>
          <ac:spMkLst>
            <pc:docMk/>
            <pc:sldMk cId="109857222" sldId="256"/>
            <ac:spMk id="38" creationId="{E6A724EE-5865-BDAC-BB27-01A12A97A626}"/>
          </ac:spMkLst>
        </pc:spChg>
        <pc:spChg chg="mod">
          <ac:chgData name="Tony Calice" userId="b50cc6c1-cd00-42ee-933f-6998a3c58d69" providerId="ADAL" clId="{7B4F847E-FEA1-49C8-AB3D-D46A3F31CD22}" dt="2023-12-23T19:56:22.761" v="115" actId="3064"/>
          <ac:spMkLst>
            <pc:docMk/>
            <pc:sldMk cId="109857222" sldId="256"/>
            <ac:spMk id="39" creationId="{D5A938E9-8EB4-95CD-E290-1F2FD2A85750}"/>
          </ac:spMkLst>
        </pc:spChg>
        <pc:spChg chg="mod">
          <ac:chgData name="Tony Calice" userId="b50cc6c1-cd00-42ee-933f-6998a3c58d69" providerId="ADAL" clId="{7B4F847E-FEA1-49C8-AB3D-D46A3F31CD22}" dt="2023-12-23T19:56:22.761" v="115" actId="3064"/>
          <ac:spMkLst>
            <pc:docMk/>
            <pc:sldMk cId="109857222" sldId="256"/>
            <ac:spMk id="40" creationId="{75FB00B0-BB5D-FE4B-F5E0-43B03F01C46E}"/>
          </ac:spMkLst>
        </pc:spChg>
        <pc:spChg chg="mod">
          <ac:chgData name="Tony Calice" userId="b50cc6c1-cd00-42ee-933f-6998a3c58d69" providerId="ADAL" clId="{7B4F847E-FEA1-49C8-AB3D-D46A3F31CD22}" dt="2023-12-23T19:56:22.761" v="115" actId="3064"/>
          <ac:spMkLst>
            <pc:docMk/>
            <pc:sldMk cId="109857222" sldId="256"/>
            <ac:spMk id="41" creationId="{D2D24434-2D36-1A71-6E26-5C31B60A3475}"/>
          </ac:spMkLst>
        </pc:spChg>
        <pc:spChg chg="mod">
          <ac:chgData name="Tony Calice" userId="b50cc6c1-cd00-42ee-933f-6998a3c58d69" providerId="ADAL" clId="{7B4F847E-FEA1-49C8-AB3D-D46A3F31CD22}" dt="2023-12-23T19:56:22.761" v="115" actId="3064"/>
          <ac:spMkLst>
            <pc:docMk/>
            <pc:sldMk cId="109857222" sldId="256"/>
            <ac:spMk id="42" creationId="{A166F265-8DB1-7E0E-168B-2280A269265A}"/>
          </ac:spMkLst>
        </pc:spChg>
        <pc:spChg chg="mod">
          <ac:chgData name="Tony Calice" userId="b50cc6c1-cd00-42ee-933f-6998a3c58d69" providerId="ADAL" clId="{7B4F847E-FEA1-49C8-AB3D-D46A3F31CD22}" dt="2023-12-23T19:56:22.761" v="115" actId="3064"/>
          <ac:spMkLst>
            <pc:docMk/>
            <pc:sldMk cId="109857222" sldId="256"/>
            <ac:spMk id="43" creationId="{7DEE7FCB-C41C-0FAE-0D12-17397EAC35BB}"/>
          </ac:spMkLst>
        </pc:spChg>
        <pc:spChg chg="mod">
          <ac:chgData name="Tony Calice" userId="b50cc6c1-cd00-42ee-933f-6998a3c58d69" providerId="ADAL" clId="{7B4F847E-FEA1-49C8-AB3D-D46A3F31CD22}" dt="2023-12-23T19:56:22.761" v="115" actId="3064"/>
          <ac:spMkLst>
            <pc:docMk/>
            <pc:sldMk cId="109857222" sldId="256"/>
            <ac:spMk id="44" creationId="{28BF2106-C760-5828-E828-847A31DDEC05}"/>
          </ac:spMkLst>
        </pc:spChg>
        <pc:spChg chg="mod">
          <ac:chgData name="Tony Calice" userId="b50cc6c1-cd00-42ee-933f-6998a3c58d69" providerId="ADAL" clId="{7B4F847E-FEA1-49C8-AB3D-D46A3F31CD22}" dt="2023-12-23T19:56:22.761" v="115" actId="3064"/>
          <ac:spMkLst>
            <pc:docMk/>
            <pc:sldMk cId="109857222" sldId="256"/>
            <ac:spMk id="45" creationId="{91103FFE-56E7-365B-B228-5DEF7A147B93}"/>
          </ac:spMkLst>
        </pc:spChg>
        <pc:spChg chg="mod">
          <ac:chgData name="Tony Calice" userId="b50cc6c1-cd00-42ee-933f-6998a3c58d69" providerId="ADAL" clId="{7B4F847E-FEA1-49C8-AB3D-D46A3F31CD22}" dt="2023-12-23T19:56:22.761" v="115" actId="3064"/>
          <ac:spMkLst>
            <pc:docMk/>
            <pc:sldMk cId="109857222" sldId="256"/>
            <ac:spMk id="46" creationId="{21032BA2-2DA5-3A51-6C90-89E791C75BE6}"/>
          </ac:spMkLst>
        </pc:spChg>
        <pc:spChg chg="mod">
          <ac:chgData name="Tony Calice" userId="b50cc6c1-cd00-42ee-933f-6998a3c58d69" providerId="ADAL" clId="{7B4F847E-FEA1-49C8-AB3D-D46A3F31CD22}" dt="2023-12-23T19:56:22.761" v="115" actId="3064"/>
          <ac:spMkLst>
            <pc:docMk/>
            <pc:sldMk cId="109857222" sldId="256"/>
            <ac:spMk id="47" creationId="{3A321A6D-B11F-ACC3-8554-39CE7C09E458}"/>
          </ac:spMkLst>
        </pc:spChg>
        <pc:spChg chg="mod">
          <ac:chgData name="Tony Calice" userId="b50cc6c1-cd00-42ee-933f-6998a3c58d69" providerId="ADAL" clId="{7B4F847E-FEA1-49C8-AB3D-D46A3F31CD22}" dt="2023-12-23T19:56:22.761" v="115" actId="3064"/>
          <ac:spMkLst>
            <pc:docMk/>
            <pc:sldMk cId="109857222" sldId="256"/>
            <ac:spMk id="48" creationId="{D894D870-029C-1910-F3AD-EB04AE3FF458}"/>
          </ac:spMkLst>
        </pc:spChg>
        <pc:spChg chg="mod">
          <ac:chgData name="Tony Calice" userId="b50cc6c1-cd00-42ee-933f-6998a3c58d69" providerId="ADAL" clId="{7B4F847E-FEA1-49C8-AB3D-D46A3F31CD22}" dt="2023-12-23T19:56:22.761" v="115" actId="3064"/>
          <ac:spMkLst>
            <pc:docMk/>
            <pc:sldMk cId="109857222" sldId="256"/>
            <ac:spMk id="49" creationId="{616E7387-A3F2-18B9-2F0D-D3693A54FD62}"/>
          </ac:spMkLst>
        </pc:spChg>
        <pc:spChg chg="mod">
          <ac:chgData name="Tony Calice" userId="b50cc6c1-cd00-42ee-933f-6998a3c58d69" providerId="ADAL" clId="{7B4F847E-FEA1-49C8-AB3D-D46A3F31CD22}" dt="2023-12-23T19:56:22.761" v="115" actId="3064"/>
          <ac:spMkLst>
            <pc:docMk/>
            <pc:sldMk cId="109857222" sldId="256"/>
            <ac:spMk id="50" creationId="{442B4CEE-3136-F9B0-8B7A-9B94E3ECC585}"/>
          </ac:spMkLst>
        </pc:spChg>
        <pc:spChg chg="mod">
          <ac:chgData name="Tony Calice" userId="b50cc6c1-cd00-42ee-933f-6998a3c58d69" providerId="ADAL" clId="{7B4F847E-FEA1-49C8-AB3D-D46A3F31CD22}" dt="2023-12-23T19:56:22.761" v="115" actId="3064"/>
          <ac:spMkLst>
            <pc:docMk/>
            <pc:sldMk cId="109857222" sldId="256"/>
            <ac:spMk id="51" creationId="{EBC347B6-8C48-B38A-EDA1-4B3347184278}"/>
          </ac:spMkLst>
        </pc:spChg>
        <pc:spChg chg="add mod">
          <ac:chgData name="Tony Calice" userId="b50cc6c1-cd00-42ee-933f-6998a3c58d69" providerId="ADAL" clId="{7B4F847E-FEA1-49C8-AB3D-D46A3F31CD22}" dt="2023-12-23T21:22:25.083" v="2426" actId="1076"/>
          <ac:spMkLst>
            <pc:docMk/>
            <pc:sldMk cId="109857222" sldId="256"/>
            <ac:spMk id="53" creationId="{94D531D9-F884-CE4C-EF62-1CD40BA72A6D}"/>
          </ac:spMkLst>
        </pc:spChg>
        <pc:grpChg chg="add mod">
          <ac:chgData name="Tony Calice" userId="b50cc6c1-cd00-42ee-933f-6998a3c58d69" providerId="ADAL" clId="{7B4F847E-FEA1-49C8-AB3D-D46A3F31CD22}" dt="2023-12-23T19:50:23.276" v="8" actId="1076"/>
          <ac:grpSpMkLst>
            <pc:docMk/>
            <pc:sldMk cId="109857222" sldId="256"/>
            <ac:grpSpMk id="4" creationId="{2B00FA17-7701-DE44-FD99-CCAC6F7902C1}"/>
          </ac:grpSpMkLst>
        </pc:grpChg>
        <pc:grpChg chg="add mod">
          <ac:chgData name="Tony Calice" userId="b50cc6c1-cd00-42ee-933f-6998a3c58d69" providerId="ADAL" clId="{7B4F847E-FEA1-49C8-AB3D-D46A3F31CD22}" dt="2023-12-23T19:50:36.813" v="13" actId="1076"/>
          <ac:grpSpMkLst>
            <pc:docMk/>
            <pc:sldMk cId="109857222" sldId="256"/>
            <ac:grpSpMk id="7" creationId="{7492A579-C785-4393-3F34-5330091C3921}"/>
          </ac:grpSpMkLst>
        </pc:grpChg>
        <pc:grpChg chg="add mod">
          <ac:chgData name="Tony Calice" userId="b50cc6c1-cd00-42ee-933f-6998a3c58d69" providerId="ADAL" clId="{7B4F847E-FEA1-49C8-AB3D-D46A3F31CD22}" dt="2023-12-23T19:50:51.071" v="16" actId="1076"/>
          <ac:grpSpMkLst>
            <pc:docMk/>
            <pc:sldMk cId="109857222" sldId="256"/>
            <ac:grpSpMk id="12" creationId="{90EEEFD0-BE6A-FAD0-615E-A98116723DAD}"/>
          </ac:grpSpMkLst>
        </pc:grpChg>
        <pc:grpChg chg="add mod">
          <ac:chgData name="Tony Calice" userId="b50cc6c1-cd00-42ee-933f-6998a3c58d69" providerId="ADAL" clId="{7B4F847E-FEA1-49C8-AB3D-D46A3F31CD22}" dt="2023-12-23T19:57:14.086" v="130" actId="1076"/>
          <ac:grpSpMkLst>
            <pc:docMk/>
            <pc:sldMk cId="109857222" sldId="256"/>
            <ac:grpSpMk id="18" creationId="{5D82A034-55DD-D385-57FE-F76EB86B6BCC}"/>
          </ac:grpSpMkLst>
        </pc:grpChg>
        <pc:grpChg chg="add mod">
          <ac:chgData name="Tony Calice" userId="b50cc6c1-cd00-42ee-933f-6998a3c58d69" providerId="ADAL" clId="{7B4F847E-FEA1-49C8-AB3D-D46A3F31CD22}" dt="2023-12-23T19:53:44.752" v="98" actId="1076"/>
          <ac:grpSpMkLst>
            <pc:docMk/>
            <pc:sldMk cId="109857222" sldId="256"/>
            <ac:grpSpMk id="23" creationId="{C32798C5-BC7C-AE99-4A88-23E5EFB833CB}"/>
          </ac:grpSpMkLst>
        </pc:grpChg>
        <pc:grpChg chg="del mod">
          <ac:chgData name="Tony Calice" userId="b50cc6c1-cd00-42ee-933f-6998a3c58d69" providerId="ADAL" clId="{7B4F847E-FEA1-49C8-AB3D-D46A3F31CD22}" dt="2023-12-23T19:57:18.336" v="131" actId="478"/>
          <ac:grpSpMkLst>
            <pc:docMk/>
            <pc:sldMk cId="109857222" sldId="256"/>
            <ac:grpSpMk id="36" creationId="{BFADC31E-C806-2AC8-C5A9-BD3B99591482}"/>
          </ac:grpSpMkLst>
        </pc:grpChg>
        <pc:graphicFrameChg chg="add mod modGraphic">
          <ac:chgData name="Tony Calice" userId="b50cc6c1-cd00-42ee-933f-6998a3c58d69" providerId="ADAL" clId="{7B4F847E-FEA1-49C8-AB3D-D46A3F31CD22}" dt="2023-12-23T21:23:26.696" v="2458"/>
          <ac:graphicFrameMkLst>
            <pc:docMk/>
            <pc:sldMk cId="109857222" sldId="256"/>
            <ac:graphicFrameMk id="54" creationId="{B9A2BE3C-3666-EEEE-70E4-0F399E87E7FA}"/>
          </ac:graphicFrameMkLst>
        </pc:graphicFrameChg>
        <pc:picChg chg="add mod ord">
          <ac:chgData name="Tony Calice" userId="b50cc6c1-cd00-42ee-933f-6998a3c58d69" providerId="ADAL" clId="{7B4F847E-FEA1-49C8-AB3D-D46A3F31CD22}" dt="2023-12-23T21:26:49.738" v="2465" actId="962"/>
          <ac:picMkLst>
            <pc:docMk/>
            <pc:sldMk cId="109857222" sldId="256"/>
            <ac:picMk id="21" creationId="{AF861940-281E-511A-AF33-AFE1E2A34338}"/>
          </ac:picMkLst>
        </pc:picChg>
        <pc:picChg chg="add del mod">
          <ac:chgData name="Tony Calice" userId="b50cc6c1-cd00-42ee-933f-6998a3c58d69" providerId="ADAL" clId="{7B4F847E-FEA1-49C8-AB3D-D46A3F31CD22}" dt="2023-12-23T19:55:21.545" v="101" actId="27803"/>
          <ac:picMkLst>
            <pc:docMk/>
            <pc:sldMk cId="109857222" sldId="256"/>
            <ac:picMk id="35" creationId="{EE00FCB5-AAB8-1298-AD34-2DA440600F25}"/>
          </ac:picMkLst>
        </pc:picChg>
        <pc:picChg chg="add mod">
          <ac:chgData name="Tony Calice" userId="b50cc6c1-cd00-42ee-933f-6998a3c58d69" providerId="ADAL" clId="{7B4F847E-FEA1-49C8-AB3D-D46A3F31CD22}" dt="2023-12-23T19:56:36.571" v="120" actId="1076"/>
          <ac:picMkLst>
            <pc:docMk/>
            <pc:sldMk cId="109857222" sldId="256"/>
            <ac:picMk id="52" creationId="{5CC80177-9EF0-DC52-D641-15311B225766}"/>
          </ac:picMkLst>
        </pc:picChg>
      </pc:sldChg>
      <pc:sldChg chg="addSp delSp modSp new mod ord">
        <pc:chgData name="Tony Calice" userId="b50cc6c1-cd00-42ee-933f-6998a3c58d69" providerId="ADAL" clId="{7B4F847E-FEA1-49C8-AB3D-D46A3F31CD22}" dt="2023-12-23T21:44:37.707" v="2603" actId="21"/>
        <pc:sldMkLst>
          <pc:docMk/>
          <pc:sldMk cId="3409778878" sldId="257"/>
        </pc:sldMkLst>
        <pc:spChg chg="add del mod">
          <ac:chgData name="Tony Calice" userId="b50cc6c1-cd00-42ee-933f-6998a3c58d69" providerId="ADAL" clId="{7B4F847E-FEA1-49C8-AB3D-D46A3F31CD22}" dt="2023-12-23T19:57:47.553" v="138"/>
          <ac:spMkLst>
            <pc:docMk/>
            <pc:sldMk cId="3409778878" sldId="257"/>
            <ac:spMk id="2" creationId="{3AE99029-B1EB-92AD-B4A8-9466E5AF448B}"/>
          </ac:spMkLst>
        </pc:spChg>
        <pc:spChg chg="mod">
          <ac:chgData name="Tony Calice" userId="b50cc6c1-cd00-42ee-933f-6998a3c58d69" providerId="ADAL" clId="{7B4F847E-FEA1-49C8-AB3D-D46A3F31CD22}" dt="2023-12-23T19:57:43.204" v="137"/>
          <ac:spMkLst>
            <pc:docMk/>
            <pc:sldMk cId="3409778878" sldId="257"/>
            <ac:spMk id="4" creationId="{18667342-406D-0028-0FBB-E2D6190A88CA}"/>
          </ac:spMkLst>
        </pc:spChg>
        <pc:spChg chg="mod">
          <ac:chgData name="Tony Calice" userId="b50cc6c1-cd00-42ee-933f-6998a3c58d69" providerId="ADAL" clId="{7B4F847E-FEA1-49C8-AB3D-D46A3F31CD22}" dt="2023-12-23T19:57:43.204" v="137"/>
          <ac:spMkLst>
            <pc:docMk/>
            <pc:sldMk cId="3409778878" sldId="257"/>
            <ac:spMk id="5" creationId="{DAE0D1B9-8D18-C8AF-157F-015175EABFEF}"/>
          </ac:spMkLst>
        </pc:spChg>
        <pc:spChg chg="mod">
          <ac:chgData name="Tony Calice" userId="b50cc6c1-cd00-42ee-933f-6998a3c58d69" providerId="ADAL" clId="{7B4F847E-FEA1-49C8-AB3D-D46A3F31CD22}" dt="2023-12-23T19:57:43.204" v="137"/>
          <ac:spMkLst>
            <pc:docMk/>
            <pc:sldMk cId="3409778878" sldId="257"/>
            <ac:spMk id="6" creationId="{A7F1D54F-0E39-3323-69B4-CBA59CF58A3F}"/>
          </ac:spMkLst>
        </pc:spChg>
        <pc:spChg chg="mod">
          <ac:chgData name="Tony Calice" userId="b50cc6c1-cd00-42ee-933f-6998a3c58d69" providerId="ADAL" clId="{7B4F847E-FEA1-49C8-AB3D-D46A3F31CD22}" dt="2023-12-23T19:57:43.204" v="137"/>
          <ac:spMkLst>
            <pc:docMk/>
            <pc:sldMk cId="3409778878" sldId="257"/>
            <ac:spMk id="7" creationId="{17E38F21-144D-0E66-0414-07DC07B715B1}"/>
          </ac:spMkLst>
        </pc:spChg>
        <pc:spChg chg="mod">
          <ac:chgData name="Tony Calice" userId="b50cc6c1-cd00-42ee-933f-6998a3c58d69" providerId="ADAL" clId="{7B4F847E-FEA1-49C8-AB3D-D46A3F31CD22}" dt="2023-12-23T19:57:43.204" v="137"/>
          <ac:spMkLst>
            <pc:docMk/>
            <pc:sldMk cId="3409778878" sldId="257"/>
            <ac:spMk id="8" creationId="{0CD70889-615F-19E2-A916-B3D8B9252BAD}"/>
          </ac:spMkLst>
        </pc:spChg>
        <pc:spChg chg="add del mod">
          <ac:chgData name="Tony Calice" userId="b50cc6c1-cd00-42ee-933f-6998a3c58d69" providerId="ADAL" clId="{7B4F847E-FEA1-49C8-AB3D-D46A3F31CD22}" dt="2023-12-23T19:57:47.553" v="138"/>
          <ac:spMkLst>
            <pc:docMk/>
            <pc:sldMk cId="3409778878" sldId="257"/>
            <ac:spMk id="9" creationId="{B92A2092-B375-2CAC-B8E3-023C1FE43A4C}"/>
          </ac:spMkLst>
        </pc:spChg>
        <pc:spChg chg="add del mod">
          <ac:chgData name="Tony Calice" userId="b50cc6c1-cd00-42ee-933f-6998a3c58d69" providerId="ADAL" clId="{7B4F847E-FEA1-49C8-AB3D-D46A3F31CD22}" dt="2023-12-23T19:57:47.553" v="138"/>
          <ac:spMkLst>
            <pc:docMk/>
            <pc:sldMk cId="3409778878" sldId="257"/>
            <ac:spMk id="10" creationId="{6614673F-6BAA-8C97-36D7-E41742889517}"/>
          </ac:spMkLst>
        </pc:spChg>
        <pc:spChg chg="mod">
          <ac:chgData name="Tony Calice" userId="b50cc6c1-cd00-42ee-933f-6998a3c58d69" providerId="ADAL" clId="{7B4F847E-FEA1-49C8-AB3D-D46A3F31CD22}" dt="2023-12-23T19:57:43.204" v="137"/>
          <ac:spMkLst>
            <pc:docMk/>
            <pc:sldMk cId="3409778878" sldId="257"/>
            <ac:spMk id="12" creationId="{7BD1F187-A368-7679-D404-5481CBC19BD7}"/>
          </ac:spMkLst>
        </pc:spChg>
        <pc:spChg chg="mod">
          <ac:chgData name="Tony Calice" userId="b50cc6c1-cd00-42ee-933f-6998a3c58d69" providerId="ADAL" clId="{7B4F847E-FEA1-49C8-AB3D-D46A3F31CD22}" dt="2023-12-23T19:57:43.204" v="137"/>
          <ac:spMkLst>
            <pc:docMk/>
            <pc:sldMk cId="3409778878" sldId="257"/>
            <ac:spMk id="13" creationId="{1CB05193-C103-8A45-8E49-A735171D93FB}"/>
          </ac:spMkLst>
        </pc:spChg>
        <pc:spChg chg="mod">
          <ac:chgData name="Tony Calice" userId="b50cc6c1-cd00-42ee-933f-6998a3c58d69" providerId="ADAL" clId="{7B4F847E-FEA1-49C8-AB3D-D46A3F31CD22}" dt="2023-12-23T19:57:43.204" v="137"/>
          <ac:spMkLst>
            <pc:docMk/>
            <pc:sldMk cId="3409778878" sldId="257"/>
            <ac:spMk id="14" creationId="{B56CDC82-6C07-19D2-5E79-C08C9458B5B0}"/>
          </ac:spMkLst>
        </pc:spChg>
        <pc:spChg chg="mod">
          <ac:chgData name="Tony Calice" userId="b50cc6c1-cd00-42ee-933f-6998a3c58d69" providerId="ADAL" clId="{7B4F847E-FEA1-49C8-AB3D-D46A3F31CD22}" dt="2023-12-23T19:57:43.204" v="137"/>
          <ac:spMkLst>
            <pc:docMk/>
            <pc:sldMk cId="3409778878" sldId="257"/>
            <ac:spMk id="15" creationId="{269ED738-6653-F297-A4A8-5953EAB271FC}"/>
          </ac:spMkLst>
        </pc:spChg>
        <pc:spChg chg="mod">
          <ac:chgData name="Tony Calice" userId="b50cc6c1-cd00-42ee-933f-6998a3c58d69" providerId="ADAL" clId="{7B4F847E-FEA1-49C8-AB3D-D46A3F31CD22}" dt="2023-12-23T19:57:43.204" v="137"/>
          <ac:spMkLst>
            <pc:docMk/>
            <pc:sldMk cId="3409778878" sldId="257"/>
            <ac:spMk id="16" creationId="{DDB20BAA-8340-B715-CA64-C0E1890D2BBC}"/>
          </ac:spMkLst>
        </pc:spChg>
        <pc:spChg chg="add del mod">
          <ac:chgData name="Tony Calice" userId="b50cc6c1-cd00-42ee-933f-6998a3c58d69" providerId="ADAL" clId="{7B4F847E-FEA1-49C8-AB3D-D46A3F31CD22}" dt="2023-12-23T19:57:47.553" v="138"/>
          <ac:spMkLst>
            <pc:docMk/>
            <pc:sldMk cId="3409778878" sldId="257"/>
            <ac:spMk id="17" creationId="{2A7ACEB3-7F81-2690-6835-71B8E4DE9AA3}"/>
          </ac:spMkLst>
        </pc:spChg>
        <pc:spChg chg="add del mod">
          <ac:chgData name="Tony Calice" userId="b50cc6c1-cd00-42ee-933f-6998a3c58d69" providerId="ADAL" clId="{7B4F847E-FEA1-49C8-AB3D-D46A3F31CD22}" dt="2023-12-23T19:57:47.553" v="138"/>
          <ac:spMkLst>
            <pc:docMk/>
            <pc:sldMk cId="3409778878" sldId="257"/>
            <ac:spMk id="18" creationId="{A470B5CA-28DF-AC1F-E12F-9D6EAF6DB9F7}"/>
          </ac:spMkLst>
        </pc:spChg>
        <pc:spChg chg="add del mod">
          <ac:chgData name="Tony Calice" userId="b50cc6c1-cd00-42ee-933f-6998a3c58d69" providerId="ADAL" clId="{7B4F847E-FEA1-49C8-AB3D-D46A3F31CD22}" dt="2023-12-23T19:57:47.553" v="138"/>
          <ac:spMkLst>
            <pc:docMk/>
            <pc:sldMk cId="3409778878" sldId="257"/>
            <ac:spMk id="19" creationId="{C1AED7A4-CFB4-8452-DE3C-7118B18EC566}"/>
          </ac:spMkLst>
        </pc:spChg>
        <pc:spChg chg="mod">
          <ac:chgData name="Tony Calice" userId="b50cc6c1-cd00-42ee-933f-6998a3c58d69" providerId="ADAL" clId="{7B4F847E-FEA1-49C8-AB3D-D46A3F31CD22}" dt="2023-12-23T19:57:43.204" v="137"/>
          <ac:spMkLst>
            <pc:docMk/>
            <pc:sldMk cId="3409778878" sldId="257"/>
            <ac:spMk id="21" creationId="{1ABE8A46-E4AD-46DF-D3DA-0B3C05B2D2D2}"/>
          </ac:spMkLst>
        </pc:spChg>
        <pc:spChg chg="mod">
          <ac:chgData name="Tony Calice" userId="b50cc6c1-cd00-42ee-933f-6998a3c58d69" providerId="ADAL" clId="{7B4F847E-FEA1-49C8-AB3D-D46A3F31CD22}" dt="2023-12-23T19:57:43.204" v="137"/>
          <ac:spMkLst>
            <pc:docMk/>
            <pc:sldMk cId="3409778878" sldId="257"/>
            <ac:spMk id="22" creationId="{C13EBFCE-2F1A-B57F-8399-4921DCD410E0}"/>
          </ac:spMkLst>
        </pc:spChg>
        <pc:spChg chg="add del mod">
          <ac:chgData name="Tony Calice" userId="b50cc6c1-cd00-42ee-933f-6998a3c58d69" providerId="ADAL" clId="{7B4F847E-FEA1-49C8-AB3D-D46A3F31CD22}" dt="2023-12-23T19:57:47.553" v="138"/>
          <ac:spMkLst>
            <pc:docMk/>
            <pc:sldMk cId="3409778878" sldId="257"/>
            <ac:spMk id="23" creationId="{85C12FA9-CC78-8429-1B2A-52ECD44F733D}"/>
          </ac:spMkLst>
        </pc:spChg>
        <pc:spChg chg="add del mod">
          <ac:chgData name="Tony Calice" userId="b50cc6c1-cd00-42ee-933f-6998a3c58d69" providerId="ADAL" clId="{7B4F847E-FEA1-49C8-AB3D-D46A3F31CD22}" dt="2023-12-23T19:57:47.553" v="138"/>
          <ac:spMkLst>
            <pc:docMk/>
            <pc:sldMk cId="3409778878" sldId="257"/>
            <ac:spMk id="24" creationId="{3BE5AA41-2074-F0A1-FFCD-164BEE59B33C}"/>
          </ac:spMkLst>
        </pc:spChg>
        <pc:spChg chg="mod">
          <ac:chgData name="Tony Calice" userId="b50cc6c1-cd00-42ee-933f-6998a3c58d69" providerId="ADAL" clId="{7B4F847E-FEA1-49C8-AB3D-D46A3F31CD22}" dt="2023-12-23T19:57:43.204" v="137"/>
          <ac:spMkLst>
            <pc:docMk/>
            <pc:sldMk cId="3409778878" sldId="257"/>
            <ac:spMk id="26" creationId="{8D1C1AEF-7AD2-E05E-6B14-6408DEB6C2C6}"/>
          </ac:spMkLst>
        </pc:spChg>
        <pc:spChg chg="mod">
          <ac:chgData name="Tony Calice" userId="b50cc6c1-cd00-42ee-933f-6998a3c58d69" providerId="ADAL" clId="{7B4F847E-FEA1-49C8-AB3D-D46A3F31CD22}" dt="2023-12-23T19:57:43.204" v="137"/>
          <ac:spMkLst>
            <pc:docMk/>
            <pc:sldMk cId="3409778878" sldId="257"/>
            <ac:spMk id="27" creationId="{0F5E79E9-E5D8-3412-155F-31D577696868}"/>
          </ac:spMkLst>
        </pc:spChg>
        <pc:spChg chg="add del mod">
          <ac:chgData name="Tony Calice" userId="b50cc6c1-cd00-42ee-933f-6998a3c58d69" providerId="ADAL" clId="{7B4F847E-FEA1-49C8-AB3D-D46A3F31CD22}" dt="2023-12-23T19:57:47.553" v="138"/>
          <ac:spMkLst>
            <pc:docMk/>
            <pc:sldMk cId="3409778878" sldId="257"/>
            <ac:spMk id="28" creationId="{8456A79F-7A88-714D-59DA-3C460A28A151}"/>
          </ac:spMkLst>
        </pc:spChg>
        <pc:spChg chg="add del mod">
          <ac:chgData name="Tony Calice" userId="b50cc6c1-cd00-42ee-933f-6998a3c58d69" providerId="ADAL" clId="{7B4F847E-FEA1-49C8-AB3D-D46A3F31CD22}" dt="2023-12-23T19:57:47.553" v="138"/>
          <ac:spMkLst>
            <pc:docMk/>
            <pc:sldMk cId="3409778878" sldId="257"/>
            <ac:spMk id="29" creationId="{C1ED882D-4281-F898-C2D3-B82C9CE1B56B}"/>
          </ac:spMkLst>
        </pc:spChg>
        <pc:spChg chg="add del mod">
          <ac:chgData name="Tony Calice" userId="b50cc6c1-cd00-42ee-933f-6998a3c58d69" providerId="ADAL" clId="{7B4F847E-FEA1-49C8-AB3D-D46A3F31CD22}" dt="2023-12-23T19:57:47.553" v="138"/>
          <ac:spMkLst>
            <pc:docMk/>
            <pc:sldMk cId="3409778878" sldId="257"/>
            <ac:spMk id="30" creationId="{C9D3ECA9-B68A-3152-541A-CD1920E8773A}"/>
          </ac:spMkLst>
        </pc:spChg>
        <pc:spChg chg="mod">
          <ac:chgData name="Tony Calice" userId="b50cc6c1-cd00-42ee-933f-6998a3c58d69" providerId="ADAL" clId="{7B4F847E-FEA1-49C8-AB3D-D46A3F31CD22}" dt="2023-12-23T19:57:43.204" v="137"/>
          <ac:spMkLst>
            <pc:docMk/>
            <pc:sldMk cId="3409778878" sldId="257"/>
            <ac:spMk id="32" creationId="{8C5786F8-1AFF-BCD4-B33C-A93F97ACBA98}"/>
          </ac:spMkLst>
        </pc:spChg>
        <pc:spChg chg="mod">
          <ac:chgData name="Tony Calice" userId="b50cc6c1-cd00-42ee-933f-6998a3c58d69" providerId="ADAL" clId="{7B4F847E-FEA1-49C8-AB3D-D46A3F31CD22}" dt="2023-12-23T19:57:43.204" v="137"/>
          <ac:spMkLst>
            <pc:docMk/>
            <pc:sldMk cId="3409778878" sldId="257"/>
            <ac:spMk id="33" creationId="{D3DACF53-BCE6-D73D-5096-5BD8863B9F84}"/>
          </ac:spMkLst>
        </pc:spChg>
        <pc:spChg chg="add del mod">
          <ac:chgData name="Tony Calice" userId="b50cc6c1-cd00-42ee-933f-6998a3c58d69" providerId="ADAL" clId="{7B4F847E-FEA1-49C8-AB3D-D46A3F31CD22}" dt="2023-12-23T20:04:23.201" v="311" actId="478"/>
          <ac:spMkLst>
            <pc:docMk/>
            <pc:sldMk cId="3409778878" sldId="257"/>
            <ac:spMk id="34" creationId="{265C0FC5-BFF0-3C2A-ED55-FBF38F8DD9A1}"/>
          </ac:spMkLst>
        </pc:spChg>
        <pc:spChg chg="add mod">
          <ac:chgData name="Tony Calice" userId="b50cc6c1-cd00-42ee-933f-6998a3c58d69" providerId="ADAL" clId="{7B4F847E-FEA1-49C8-AB3D-D46A3F31CD22}" dt="2023-12-23T20:13:14.622" v="658" actId="164"/>
          <ac:spMkLst>
            <pc:docMk/>
            <pc:sldMk cId="3409778878" sldId="257"/>
            <ac:spMk id="35" creationId="{BA01647B-B6A3-1C6E-1255-A16A6F4A7368}"/>
          </ac:spMkLst>
        </pc:spChg>
        <pc:spChg chg="add mod">
          <ac:chgData name="Tony Calice" userId="b50cc6c1-cd00-42ee-933f-6998a3c58d69" providerId="ADAL" clId="{7B4F847E-FEA1-49C8-AB3D-D46A3F31CD22}" dt="2023-12-23T20:13:14.622" v="658" actId="164"/>
          <ac:spMkLst>
            <pc:docMk/>
            <pc:sldMk cId="3409778878" sldId="257"/>
            <ac:spMk id="36" creationId="{4F4C6FE3-9712-C844-6D8C-14DA7608B84A}"/>
          </ac:spMkLst>
        </pc:spChg>
        <pc:spChg chg="mod">
          <ac:chgData name="Tony Calice" userId="b50cc6c1-cd00-42ee-933f-6998a3c58d69" providerId="ADAL" clId="{7B4F847E-FEA1-49C8-AB3D-D46A3F31CD22}" dt="2023-12-23T19:58:19.461" v="141"/>
          <ac:spMkLst>
            <pc:docMk/>
            <pc:sldMk cId="3409778878" sldId="257"/>
            <ac:spMk id="38" creationId="{0F4C63C9-5551-CD9E-FDB6-1C453502CF0A}"/>
          </ac:spMkLst>
        </pc:spChg>
        <pc:spChg chg="mod">
          <ac:chgData name="Tony Calice" userId="b50cc6c1-cd00-42ee-933f-6998a3c58d69" providerId="ADAL" clId="{7B4F847E-FEA1-49C8-AB3D-D46A3F31CD22}" dt="2023-12-23T19:58:19.461" v="141"/>
          <ac:spMkLst>
            <pc:docMk/>
            <pc:sldMk cId="3409778878" sldId="257"/>
            <ac:spMk id="39" creationId="{F376AA9B-3FF8-935C-3553-453B0CCCBC9A}"/>
          </ac:spMkLst>
        </pc:spChg>
        <pc:spChg chg="add del mod">
          <ac:chgData name="Tony Calice" userId="b50cc6c1-cd00-42ee-933f-6998a3c58d69" providerId="ADAL" clId="{7B4F847E-FEA1-49C8-AB3D-D46A3F31CD22}" dt="2023-12-23T19:58:59.153" v="147" actId="478"/>
          <ac:spMkLst>
            <pc:docMk/>
            <pc:sldMk cId="3409778878" sldId="257"/>
            <ac:spMk id="40" creationId="{3E09CDEE-262A-550B-1109-FB277B911DB7}"/>
          </ac:spMkLst>
        </pc:spChg>
        <pc:spChg chg="add del mod">
          <ac:chgData name="Tony Calice" userId="b50cc6c1-cd00-42ee-933f-6998a3c58d69" providerId="ADAL" clId="{7B4F847E-FEA1-49C8-AB3D-D46A3F31CD22}" dt="2023-12-23T19:58:59.153" v="147" actId="478"/>
          <ac:spMkLst>
            <pc:docMk/>
            <pc:sldMk cId="3409778878" sldId="257"/>
            <ac:spMk id="41" creationId="{0BF66E21-0971-6805-84EC-642E68CB59E5}"/>
          </ac:spMkLst>
        </pc:spChg>
        <pc:spChg chg="add del mod">
          <ac:chgData name="Tony Calice" userId="b50cc6c1-cd00-42ee-933f-6998a3c58d69" providerId="ADAL" clId="{7B4F847E-FEA1-49C8-AB3D-D46A3F31CD22}" dt="2023-12-23T19:58:59.153" v="147" actId="478"/>
          <ac:spMkLst>
            <pc:docMk/>
            <pc:sldMk cId="3409778878" sldId="257"/>
            <ac:spMk id="42" creationId="{3BAEFDBF-9617-8930-1441-E3465683223E}"/>
          </ac:spMkLst>
        </pc:spChg>
        <pc:spChg chg="add del mod">
          <ac:chgData name="Tony Calice" userId="b50cc6c1-cd00-42ee-933f-6998a3c58d69" providerId="ADAL" clId="{7B4F847E-FEA1-49C8-AB3D-D46A3F31CD22}" dt="2023-12-23T19:58:59.153" v="147" actId="478"/>
          <ac:spMkLst>
            <pc:docMk/>
            <pc:sldMk cId="3409778878" sldId="257"/>
            <ac:spMk id="43" creationId="{E10732E8-E2EA-4226-6F04-D1734328286E}"/>
          </ac:spMkLst>
        </pc:spChg>
        <pc:spChg chg="mod">
          <ac:chgData name="Tony Calice" userId="b50cc6c1-cd00-42ee-933f-6998a3c58d69" providerId="ADAL" clId="{7B4F847E-FEA1-49C8-AB3D-D46A3F31CD22}" dt="2023-12-23T20:08:33.383" v="465" actId="692"/>
          <ac:spMkLst>
            <pc:docMk/>
            <pc:sldMk cId="3409778878" sldId="257"/>
            <ac:spMk id="45" creationId="{94051DAD-0D99-AC27-AFF0-120256AAD543}"/>
          </ac:spMkLst>
        </pc:spChg>
        <pc:spChg chg="mod">
          <ac:chgData name="Tony Calice" userId="b50cc6c1-cd00-42ee-933f-6998a3c58d69" providerId="ADAL" clId="{7B4F847E-FEA1-49C8-AB3D-D46A3F31CD22}" dt="2023-12-23T20:08:33.383" v="465" actId="692"/>
          <ac:spMkLst>
            <pc:docMk/>
            <pc:sldMk cId="3409778878" sldId="257"/>
            <ac:spMk id="46" creationId="{89A7A218-0053-2638-2BCD-08B4F82088C1}"/>
          </ac:spMkLst>
        </pc:spChg>
        <pc:spChg chg="mod">
          <ac:chgData name="Tony Calice" userId="b50cc6c1-cd00-42ee-933f-6998a3c58d69" providerId="ADAL" clId="{7B4F847E-FEA1-49C8-AB3D-D46A3F31CD22}" dt="2023-12-23T20:08:33.383" v="465" actId="692"/>
          <ac:spMkLst>
            <pc:docMk/>
            <pc:sldMk cId="3409778878" sldId="257"/>
            <ac:spMk id="47" creationId="{74727F62-082E-68AB-4D5B-586C49EB4B23}"/>
          </ac:spMkLst>
        </pc:spChg>
        <pc:spChg chg="mod">
          <ac:chgData name="Tony Calice" userId="b50cc6c1-cd00-42ee-933f-6998a3c58d69" providerId="ADAL" clId="{7B4F847E-FEA1-49C8-AB3D-D46A3F31CD22}" dt="2023-12-23T20:08:33.383" v="465" actId="692"/>
          <ac:spMkLst>
            <pc:docMk/>
            <pc:sldMk cId="3409778878" sldId="257"/>
            <ac:spMk id="48" creationId="{56A3E41B-14F0-D518-53E0-906DE860BA29}"/>
          </ac:spMkLst>
        </pc:spChg>
        <pc:spChg chg="mod">
          <ac:chgData name="Tony Calice" userId="b50cc6c1-cd00-42ee-933f-6998a3c58d69" providerId="ADAL" clId="{7B4F847E-FEA1-49C8-AB3D-D46A3F31CD22}" dt="2023-12-23T20:08:33.383" v="465" actId="692"/>
          <ac:spMkLst>
            <pc:docMk/>
            <pc:sldMk cId="3409778878" sldId="257"/>
            <ac:spMk id="49" creationId="{7C9AC481-1EB1-C619-7CE5-D5E9129694A4}"/>
          </ac:spMkLst>
        </pc:spChg>
        <pc:spChg chg="add del mod">
          <ac:chgData name="Tony Calice" userId="b50cc6c1-cd00-42ee-933f-6998a3c58d69" providerId="ADAL" clId="{7B4F847E-FEA1-49C8-AB3D-D46A3F31CD22}" dt="2023-12-23T20:04:23.888" v="312" actId="478"/>
          <ac:spMkLst>
            <pc:docMk/>
            <pc:sldMk cId="3409778878" sldId="257"/>
            <ac:spMk id="50" creationId="{05ED0CE3-AA9F-2EAC-1860-3E36E146CEBD}"/>
          </ac:spMkLst>
        </pc:spChg>
        <pc:spChg chg="add del mod">
          <ac:chgData name="Tony Calice" userId="b50cc6c1-cd00-42ee-933f-6998a3c58d69" providerId="ADAL" clId="{7B4F847E-FEA1-49C8-AB3D-D46A3F31CD22}" dt="2023-12-23T19:59:54.919" v="175" actId="478"/>
          <ac:spMkLst>
            <pc:docMk/>
            <pc:sldMk cId="3409778878" sldId="257"/>
            <ac:spMk id="51" creationId="{D67D5044-C517-799C-E9DB-62047A93B5E8}"/>
          </ac:spMkLst>
        </pc:spChg>
        <pc:spChg chg="mod">
          <ac:chgData name="Tony Calice" userId="b50cc6c1-cd00-42ee-933f-6998a3c58d69" providerId="ADAL" clId="{7B4F847E-FEA1-49C8-AB3D-D46A3F31CD22}" dt="2023-12-23T20:13:48.326" v="689" actId="165"/>
          <ac:spMkLst>
            <pc:docMk/>
            <pc:sldMk cId="3409778878" sldId="257"/>
            <ac:spMk id="53" creationId="{E88870BD-6114-7299-7823-4136C0E360BA}"/>
          </ac:spMkLst>
        </pc:spChg>
        <pc:spChg chg="mod">
          <ac:chgData name="Tony Calice" userId="b50cc6c1-cd00-42ee-933f-6998a3c58d69" providerId="ADAL" clId="{7B4F847E-FEA1-49C8-AB3D-D46A3F31CD22}" dt="2023-12-23T20:13:48.326" v="689" actId="165"/>
          <ac:spMkLst>
            <pc:docMk/>
            <pc:sldMk cId="3409778878" sldId="257"/>
            <ac:spMk id="54" creationId="{FF68B187-0945-A616-6774-6EF2636046A2}"/>
          </ac:spMkLst>
        </pc:spChg>
        <pc:spChg chg="mod">
          <ac:chgData name="Tony Calice" userId="b50cc6c1-cd00-42ee-933f-6998a3c58d69" providerId="ADAL" clId="{7B4F847E-FEA1-49C8-AB3D-D46A3F31CD22}" dt="2023-12-23T20:13:48.326" v="689" actId="165"/>
          <ac:spMkLst>
            <pc:docMk/>
            <pc:sldMk cId="3409778878" sldId="257"/>
            <ac:spMk id="55" creationId="{B7590D93-4241-C793-1421-A1419DB8858C}"/>
          </ac:spMkLst>
        </pc:spChg>
        <pc:spChg chg="mod">
          <ac:chgData name="Tony Calice" userId="b50cc6c1-cd00-42ee-933f-6998a3c58d69" providerId="ADAL" clId="{7B4F847E-FEA1-49C8-AB3D-D46A3F31CD22}" dt="2023-12-23T20:13:48.326" v="689" actId="165"/>
          <ac:spMkLst>
            <pc:docMk/>
            <pc:sldMk cId="3409778878" sldId="257"/>
            <ac:spMk id="56" creationId="{296C46FC-01DB-CF30-9450-8A0CDF1FFD74}"/>
          </ac:spMkLst>
        </pc:spChg>
        <pc:spChg chg="mod">
          <ac:chgData name="Tony Calice" userId="b50cc6c1-cd00-42ee-933f-6998a3c58d69" providerId="ADAL" clId="{7B4F847E-FEA1-49C8-AB3D-D46A3F31CD22}" dt="2023-12-23T20:13:48.326" v="689" actId="165"/>
          <ac:spMkLst>
            <pc:docMk/>
            <pc:sldMk cId="3409778878" sldId="257"/>
            <ac:spMk id="57" creationId="{1335D816-1623-8768-282B-E776908C5B7F}"/>
          </ac:spMkLst>
        </pc:spChg>
        <pc:spChg chg="mod">
          <ac:chgData name="Tony Calice" userId="b50cc6c1-cd00-42ee-933f-6998a3c58d69" providerId="ADAL" clId="{7B4F847E-FEA1-49C8-AB3D-D46A3F31CD22}" dt="2023-12-23T20:02:00.892" v="221"/>
          <ac:spMkLst>
            <pc:docMk/>
            <pc:sldMk cId="3409778878" sldId="257"/>
            <ac:spMk id="59" creationId="{C2E3E02C-5229-C976-3539-4116D9D5D5D0}"/>
          </ac:spMkLst>
        </pc:spChg>
        <pc:spChg chg="mod">
          <ac:chgData name="Tony Calice" userId="b50cc6c1-cd00-42ee-933f-6998a3c58d69" providerId="ADAL" clId="{7B4F847E-FEA1-49C8-AB3D-D46A3F31CD22}" dt="2023-12-23T20:02:00.892" v="221"/>
          <ac:spMkLst>
            <pc:docMk/>
            <pc:sldMk cId="3409778878" sldId="257"/>
            <ac:spMk id="60" creationId="{937D278F-AD0E-94F6-E11E-46D18A5D256B}"/>
          </ac:spMkLst>
        </pc:spChg>
        <pc:spChg chg="mod">
          <ac:chgData name="Tony Calice" userId="b50cc6c1-cd00-42ee-933f-6998a3c58d69" providerId="ADAL" clId="{7B4F847E-FEA1-49C8-AB3D-D46A3F31CD22}" dt="2023-12-23T20:02:00.892" v="221"/>
          <ac:spMkLst>
            <pc:docMk/>
            <pc:sldMk cId="3409778878" sldId="257"/>
            <ac:spMk id="61" creationId="{B4237062-7B2C-A5B4-81C5-EEFF789A0C8D}"/>
          </ac:spMkLst>
        </pc:spChg>
        <pc:spChg chg="mod">
          <ac:chgData name="Tony Calice" userId="b50cc6c1-cd00-42ee-933f-6998a3c58d69" providerId="ADAL" clId="{7B4F847E-FEA1-49C8-AB3D-D46A3F31CD22}" dt="2023-12-23T20:02:00.892" v="221"/>
          <ac:spMkLst>
            <pc:docMk/>
            <pc:sldMk cId="3409778878" sldId="257"/>
            <ac:spMk id="62" creationId="{3933A825-821F-4D61-F266-90575B475A9D}"/>
          </ac:spMkLst>
        </pc:spChg>
        <pc:spChg chg="mod">
          <ac:chgData name="Tony Calice" userId="b50cc6c1-cd00-42ee-933f-6998a3c58d69" providerId="ADAL" clId="{7B4F847E-FEA1-49C8-AB3D-D46A3F31CD22}" dt="2023-12-23T20:02:00.892" v="221"/>
          <ac:spMkLst>
            <pc:docMk/>
            <pc:sldMk cId="3409778878" sldId="257"/>
            <ac:spMk id="63" creationId="{0349CDFB-BFF0-26C9-ED26-61D12EE49E23}"/>
          </ac:spMkLst>
        </pc:spChg>
        <pc:spChg chg="add del mod">
          <ac:chgData name="Tony Calice" userId="b50cc6c1-cd00-42ee-933f-6998a3c58d69" providerId="ADAL" clId="{7B4F847E-FEA1-49C8-AB3D-D46A3F31CD22}" dt="2023-12-23T21:44:37.707" v="2603" actId="21"/>
          <ac:spMkLst>
            <pc:docMk/>
            <pc:sldMk cId="3409778878" sldId="257"/>
            <ac:spMk id="64" creationId="{B69EF445-7FFD-15F1-7996-D4E6B9C70639}"/>
          </ac:spMkLst>
        </pc:spChg>
        <pc:spChg chg="add mod">
          <ac:chgData name="Tony Calice" userId="b50cc6c1-cd00-42ee-933f-6998a3c58d69" providerId="ADAL" clId="{7B4F847E-FEA1-49C8-AB3D-D46A3F31CD22}" dt="2023-12-23T20:28:58.979" v="1288" actId="1076"/>
          <ac:spMkLst>
            <pc:docMk/>
            <pc:sldMk cId="3409778878" sldId="257"/>
            <ac:spMk id="65" creationId="{CB427B4E-3614-85A3-B5B6-A8AECAB97C10}"/>
          </ac:spMkLst>
        </pc:spChg>
        <pc:spChg chg="add mod">
          <ac:chgData name="Tony Calice" userId="b50cc6c1-cd00-42ee-933f-6998a3c58d69" providerId="ADAL" clId="{7B4F847E-FEA1-49C8-AB3D-D46A3F31CD22}" dt="2023-12-23T20:13:55.497" v="691" actId="164"/>
          <ac:spMkLst>
            <pc:docMk/>
            <pc:sldMk cId="3409778878" sldId="257"/>
            <ac:spMk id="66" creationId="{0FD80FA1-3D49-D4EF-95DE-673927782576}"/>
          </ac:spMkLst>
        </pc:spChg>
        <pc:spChg chg="add mod">
          <ac:chgData name="Tony Calice" userId="b50cc6c1-cd00-42ee-933f-6998a3c58d69" providerId="ADAL" clId="{7B4F847E-FEA1-49C8-AB3D-D46A3F31CD22}" dt="2023-12-23T20:13:14.622" v="658" actId="164"/>
          <ac:spMkLst>
            <pc:docMk/>
            <pc:sldMk cId="3409778878" sldId="257"/>
            <ac:spMk id="67" creationId="{A196C144-A7F0-36D1-E41D-1D4997153D69}"/>
          </ac:spMkLst>
        </pc:spChg>
        <pc:spChg chg="add mod">
          <ac:chgData name="Tony Calice" userId="b50cc6c1-cd00-42ee-933f-6998a3c58d69" providerId="ADAL" clId="{7B4F847E-FEA1-49C8-AB3D-D46A3F31CD22}" dt="2023-12-23T20:13:25.153" v="681" actId="164"/>
          <ac:spMkLst>
            <pc:docMk/>
            <pc:sldMk cId="3409778878" sldId="257"/>
            <ac:spMk id="68" creationId="{C08DD3DB-CF8F-277A-B723-180EF35DECF4}"/>
          </ac:spMkLst>
        </pc:spChg>
        <pc:spChg chg="add mod topLvl">
          <ac:chgData name="Tony Calice" userId="b50cc6c1-cd00-42ee-933f-6998a3c58d69" providerId="ADAL" clId="{7B4F847E-FEA1-49C8-AB3D-D46A3F31CD22}" dt="2023-12-23T20:13:55.497" v="691" actId="164"/>
          <ac:spMkLst>
            <pc:docMk/>
            <pc:sldMk cId="3409778878" sldId="257"/>
            <ac:spMk id="69" creationId="{B3A60476-6B62-DA8C-760A-D40CE9733966}"/>
          </ac:spMkLst>
        </pc:spChg>
        <pc:spChg chg="add mod">
          <ac:chgData name="Tony Calice" userId="b50cc6c1-cd00-42ee-933f-6998a3c58d69" providerId="ADAL" clId="{7B4F847E-FEA1-49C8-AB3D-D46A3F31CD22}" dt="2023-12-23T20:17:06.237" v="788" actId="14100"/>
          <ac:spMkLst>
            <pc:docMk/>
            <pc:sldMk cId="3409778878" sldId="257"/>
            <ac:spMk id="70" creationId="{97021FDD-E3C4-397B-4BC9-E40A459BE3F4}"/>
          </ac:spMkLst>
        </pc:spChg>
        <pc:spChg chg="add mod">
          <ac:chgData name="Tony Calice" userId="b50cc6c1-cd00-42ee-933f-6998a3c58d69" providerId="ADAL" clId="{7B4F847E-FEA1-49C8-AB3D-D46A3F31CD22}" dt="2023-12-23T20:28:28.742" v="1281" actId="1035"/>
          <ac:spMkLst>
            <pc:docMk/>
            <pc:sldMk cId="3409778878" sldId="257"/>
            <ac:spMk id="81" creationId="{48D11DE6-7ADB-286F-68E8-F9DF655BEDC4}"/>
          </ac:spMkLst>
        </pc:spChg>
        <pc:spChg chg="add del mod">
          <ac:chgData name="Tony Calice" userId="b50cc6c1-cd00-42ee-933f-6998a3c58d69" providerId="ADAL" clId="{7B4F847E-FEA1-49C8-AB3D-D46A3F31CD22}" dt="2023-12-23T20:15:21.565" v="715" actId="478"/>
          <ac:spMkLst>
            <pc:docMk/>
            <pc:sldMk cId="3409778878" sldId="257"/>
            <ac:spMk id="82" creationId="{96EDD9BD-50E2-F864-3C7D-CC5D28AA6DC5}"/>
          </ac:spMkLst>
        </pc:spChg>
        <pc:spChg chg="add del mod">
          <ac:chgData name="Tony Calice" userId="b50cc6c1-cd00-42ee-933f-6998a3c58d69" providerId="ADAL" clId="{7B4F847E-FEA1-49C8-AB3D-D46A3F31CD22}" dt="2023-12-23T20:15:22.611" v="716" actId="478"/>
          <ac:spMkLst>
            <pc:docMk/>
            <pc:sldMk cId="3409778878" sldId="257"/>
            <ac:spMk id="83" creationId="{30C8B36B-A064-7133-1652-149C373CF3DB}"/>
          </ac:spMkLst>
        </pc:spChg>
        <pc:spChg chg="add mod">
          <ac:chgData name="Tony Calice" userId="b50cc6c1-cd00-42ee-933f-6998a3c58d69" providerId="ADAL" clId="{7B4F847E-FEA1-49C8-AB3D-D46A3F31CD22}" dt="2023-12-23T20:28:28.742" v="1281" actId="1035"/>
          <ac:spMkLst>
            <pc:docMk/>
            <pc:sldMk cId="3409778878" sldId="257"/>
            <ac:spMk id="84" creationId="{D6A91842-B7A7-FEA0-BFE2-8B8FEFD9D718}"/>
          </ac:spMkLst>
        </pc:spChg>
        <pc:spChg chg="add mod">
          <ac:chgData name="Tony Calice" userId="b50cc6c1-cd00-42ee-933f-6998a3c58d69" providerId="ADAL" clId="{7B4F847E-FEA1-49C8-AB3D-D46A3F31CD22}" dt="2023-12-23T20:16:27.163" v="766" actId="20577"/>
          <ac:spMkLst>
            <pc:docMk/>
            <pc:sldMk cId="3409778878" sldId="257"/>
            <ac:spMk id="85" creationId="{826A9467-9DFD-7039-43A1-059CF385DA82}"/>
          </ac:spMkLst>
        </pc:spChg>
        <pc:spChg chg="add mod">
          <ac:chgData name="Tony Calice" userId="b50cc6c1-cd00-42ee-933f-6998a3c58d69" providerId="ADAL" clId="{7B4F847E-FEA1-49C8-AB3D-D46A3F31CD22}" dt="2023-12-23T20:26:33.735" v="1225" actId="1076"/>
          <ac:spMkLst>
            <pc:docMk/>
            <pc:sldMk cId="3409778878" sldId="257"/>
            <ac:spMk id="86" creationId="{638A19F7-FA30-982D-B4D5-0BBEB63CB4BC}"/>
          </ac:spMkLst>
        </pc:spChg>
        <pc:spChg chg="add mod">
          <ac:chgData name="Tony Calice" userId="b50cc6c1-cd00-42ee-933f-6998a3c58d69" providerId="ADAL" clId="{7B4F847E-FEA1-49C8-AB3D-D46A3F31CD22}" dt="2023-12-23T20:28:41.086" v="1285" actId="14100"/>
          <ac:spMkLst>
            <pc:docMk/>
            <pc:sldMk cId="3409778878" sldId="257"/>
            <ac:spMk id="87" creationId="{087BFCDD-1B2F-AAFD-287D-E95E23855CBC}"/>
          </ac:spMkLst>
        </pc:spChg>
        <pc:spChg chg="add mod">
          <ac:chgData name="Tony Calice" userId="b50cc6c1-cd00-42ee-933f-6998a3c58d69" providerId="ADAL" clId="{7B4F847E-FEA1-49C8-AB3D-D46A3F31CD22}" dt="2023-12-23T20:27:36.567" v="1259" actId="1076"/>
          <ac:spMkLst>
            <pc:docMk/>
            <pc:sldMk cId="3409778878" sldId="257"/>
            <ac:spMk id="88" creationId="{5131EF04-FB77-6D43-F959-DFEC4C712CCF}"/>
          </ac:spMkLst>
        </pc:spChg>
        <pc:spChg chg="add mod">
          <ac:chgData name="Tony Calice" userId="b50cc6c1-cd00-42ee-933f-6998a3c58d69" providerId="ADAL" clId="{7B4F847E-FEA1-49C8-AB3D-D46A3F31CD22}" dt="2023-12-23T20:26:58.158" v="1243" actId="404"/>
          <ac:spMkLst>
            <pc:docMk/>
            <pc:sldMk cId="3409778878" sldId="257"/>
            <ac:spMk id="90" creationId="{A9AF6A3B-840F-39C3-AC43-29698141D833}"/>
          </ac:spMkLst>
        </pc:spChg>
        <pc:grpChg chg="add del mod">
          <ac:chgData name="Tony Calice" userId="b50cc6c1-cd00-42ee-933f-6998a3c58d69" providerId="ADAL" clId="{7B4F847E-FEA1-49C8-AB3D-D46A3F31CD22}" dt="2023-12-23T19:57:47.553" v="138"/>
          <ac:grpSpMkLst>
            <pc:docMk/>
            <pc:sldMk cId="3409778878" sldId="257"/>
            <ac:grpSpMk id="3" creationId="{4E70249D-F6A2-29E6-8B32-2C2CACD1A42E}"/>
          </ac:grpSpMkLst>
        </pc:grpChg>
        <pc:grpChg chg="add del mod">
          <ac:chgData name="Tony Calice" userId="b50cc6c1-cd00-42ee-933f-6998a3c58d69" providerId="ADAL" clId="{7B4F847E-FEA1-49C8-AB3D-D46A3F31CD22}" dt="2023-12-23T19:57:47.553" v="138"/>
          <ac:grpSpMkLst>
            <pc:docMk/>
            <pc:sldMk cId="3409778878" sldId="257"/>
            <ac:grpSpMk id="11" creationId="{34B9725A-A0DA-2F78-6DC5-E2D9653AA6BA}"/>
          </ac:grpSpMkLst>
        </pc:grpChg>
        <pc:grpChg chg="add del mod">
          <ac:chgData name="Tony Calice" userId="b50cc6c1-cd00-42ee-933f-6998a3c58d69" providerId="ADAL" clId="{7B4F847E-FEA1-49C8-AB3D-D46A3F31CD22}" dt="2023-12-23T19:57:47.553" v="138"/>
          <ac:grpSpMkLst>
            <pc:docMk/>
            <pc:sldMk cId="3409778878" sldId="257"/>
            <ac:grpSpMk id="20" creationId="{65963F95-CFC3-C1D9-EB8D-A332FC7AE562}"/>
          </ac:grpSpMkLst>
        </pc:grpChg>
        <pc:grpChg chg="add del mod">
          <ac:chgData name="Tony Calice" userId="b50cc6c1-cd00-42ee-933f-6998a3c58d69" providerId="ADAL" clId="{7B4F847E-FEA1-49C8-AB3D-D46A3F31CD22}" dt="2023-12-23T19:57:47.553" v="138"/>
          <ac:grpSpMkLst>
            <pc:docMk/>
            <pc:sldMk cId="3409778878" sldId="257"/>
            <ac:grpSpMk id="25" creationId="{327F5504-653E-5EE8-2086-5A8E86E3B546}"/>
          </ac:grpSpMkLst>
        </pc:grpChg>
        <pc:grpChg chg="add del mod">
          <ac:chgData name="Tony Calice" userId="b50cc6c1-cd00-42ee-933f-6998a3c58d69" providerId="ADAL" clId="{7B4F847E-FEA1-49C8-AB3D-D46A3F31CD22}" dt="2023-12-23T19:57:47.553" v="138"/>
          <ac:grpSpMkLst>
            <pc:docMk/>
            <pc:sldMk cId="3409778878" sldId="257"/>
            <ac:grpSpMk id="31" creationId="{FC929F50-5EA7-AA27-28B3-E98812516CB4}"/>
          </ac:grpSpMkLst>
        </pc:grpChg>
        <pc:grpChg chg="add mod">
          <ac:chgData name="Tony Calice" userId="b50cc6c1-cd00-42ee-933f-6998a3c58d69" providerId="ADAL" clId="{7B4F847E-FEA1-49C8-AB3D-D46A3F31CD22}" dt="2023-12-23T20:28:48.243" v="1286" actId="1076"/>
          <ac:grpSpMkLst>
            <pc:docMk/>
            <pc:sldMk cId="3409778878" sldId="257"/>
            <ac:grpSpMk id="37" creationId="{D77DEF66-DFD4-890F-D64B-FF3B4012E04E}"/>
          </ac:grpSpMkLst>
        </pc:grpChg>
        <pc:grpChg chg="add mod">
          <ac:chgData name="Tony Calice" userId="b50cc6c1-cd00-42ee-933f-6998a3c58d69" providerId="ADAL" clId="{7B4F847E-FEA1-49C8-AB3D-D46A3F31CD22}" dt="2023-12-23T20:13:25.153" v="681" actId="164"/>
          <ac:grpSpMkLst>
            <pc:docMk/>
            <pc:sldMk cId="3409778878" sldId="257"/>
            <ac:grpSpMk id="44" creationId="{49378A87-5BD0-0236-A24E-DEAD79310384}"/>
          </ac:grpSpMkLst>
        </pc:grpChg>
        <pc:grpChg chg="add mod">
          <ac:chgData name="Tony Calice" userId="b50cc6c1-cd00-42ee-933f-6998a3c58d69" providerId="ADAL" clId="{7B4F847E-FEA1-49C8-AB3D-D46A3F31CD22}" dt="2023-12-23T20:13:48.326" v="689" actId="165"/>
          <ac:grpSpMkLst>
            <pc:docMk/>
            <pc:sldMk cId="3409778878" sldId="257"/>
            <ac:grpSpMk id="52" creationId="{731087E1-8393-BEA3-7E9E-367F3999EC4D}"/>
          </ac:grpSpMkLst>
        </pc:grpChg>
        <pc:grpChg chg="add del mod">
          <ac:chgData name="Tony Calice" userId="b50cc6c1-cd00-42ee-933f-6998a3c58d69" providerId="ADAL" clId="{7B4F847E-FEA1-49C8-AB3D-D46A3F31CD22}" dt="2023-12-23T20:02:08.595" v="224" actId="478"/>
          <ac:grpSpMkLst>
            <pc:docMk/>
            <pc:sldMk cId="3409778878" sldId="257"/>
            <ac:grpSpMk id="58" creationId="{11270068-4ECF-B08E-D763-8B4741B8E9AD}"/>
          </ac:grpSpMkLst>
        </pc:grpChg>
        <pc:grpChg chg="add mod topLvl">
          <ac:chgData name="Tony Calice" userId="b50cc6c1-cd00-42ee-933f-6998a3c58d69" providerId="ADAL" clId="{7B4F847E-FEA1-49C8-AB3D-D46A3F31CD22}" dt="2023-12-23T20:13:55.497" v="691" actId="164"/>
          <ac:grpSpMkLst>
            <pc:docMk/>
            <pc:sldMk cId="3409778878" sldId="257"/>
            <ac:grpSpMk id="76" creationId="{15CB7F5E-729A-9C85-202D-60DCDB37AAFC}"/>
          </ac:grpSpMkLst>
        </pc:grpChg>
        <pc:grpChg chg="add mod">
          <ac:chgData name="Tony Calice" userId="b50cc6c1-cd00-42ee-933f-6998a3c58d69" providerId="ADAL" clId="{7B4F847E-FEA1-49C8-AB3D-D46A3F31CD22}" dt="2023-12-23T20:28:28.742" v="1281" actId="1035"/>
          <ac:grpSpMkLst>
            <pc:docMk/>
            <pc:sldMk cId="3409778878" sldId="257"/>
            <ac:grpSpMk id="77" creationId="{B9B39B3A-7DE5-BC25-1BD3-865816511BDE}"/>
          </ac:grpSpMkLst>
        </pc:grpChg>
        <pc:grpChg chg="add mod">
          <ac:chgData name="Tony Calice" userId="b50cc6c1-cd00-42ee-933f-6998a3c58d69" providerId="ADAL" clId="{7B4F847E-FEA1-49C8-AB3D-D46A3F31CD22}" dt="2023-12-23T20:28:56.338" v="1287" actId="1076"/>
          <ac:grpSpMkLst>
            <pc:docMk/>
            <pc:sldMk cId="3409778878" sldId="257"/>
            <ac:grpSpMk id="78" creationId="{301AD81C-5F46-E4CF-EF2E-D7F60E78A2EE}"/>
          </ac:grpSpMkLst>
        </pc:grpChg>
        <pc:grpChg chg="add del mod">
          <ac:chgData name="Tony Calice" userId="b50cc6c1-cd00-42ee-933f-6998a3c58d69" providerId="ADAL" clId="{7B4F847E-FEA1-49C8-AB3D-D46A3F31CD22}" dt="2023-12-23T20:13:48.326" v="689" actId="165"/>
          <ac:grpSpMkLst>
            <pc:docMk/>
            <pc:sldMk cId="3409778878" sldId="257"/>
            <ac:grpSpMk id="79" creationId="{5B4DA998-F149-4821-CC66-27BC7BBE8847}"/>
          </ac:grpSpMkLst>
        </pc:grpChg>
        <pc:grpChg chg="add mod">
          <ac:chgData name="Tony Calice" userId="b50cc6c1-cd00-42ee-933f-6998a3c58d69" providerId="ADAL" clId="{7B4F847E-FEA1-49C8-AB3D-D46A3F31CD22}" dt="2023-12-23T20:28:34.618" v="1284" actId="1037"/>
          <ac:grpSpMkLst>
            <pc:docMk/>
            <pc:sldMk cId="3409778878" sldId="257"/>
            <ac:grpSpMk id="80" creationId="{72D7A7F7-B87E-5712-402D-942426F6EF65}"/>
          </ac:grpSpMkLst>
        </pc:grpChg>
        <pc:picChg chg="add del mod">
          <ac:chgData name="Tony Calice" userId="b50cc6c1-cd00-42ee-933f-6998a3c58d69" providerId="ADAL" clId="{7B4F847E-FEA1-49C8-AB3D-D46A3F31CD22}" dt="2023-12-23T20:05:20.978" v="324" actId="478"/>
          <ac:picMkLst>
            <pc:docMk/>
            <pc:sldMk cId="3409778878" sldId="257"/>
            <ac:picMk id="71" creationId="{F4738394-43C0-A742-422A-6AE214E86DDB}"/>
          </ac:picMkLst>
        </pc:picChg>
        <pc:picChg chg="add mod">
          <ac:chgData name="Tony Calice" userId="b50cc6c1-cd00-42ee-933f-6998a3c58d69" providerId="ADAL" clId="{7B4F847E-FEA1-49C8-AB3D-D46A3F31CD22}" dt="2023-12-23T20:17:13.550" v="791" actId="1076"/>
          <ac:picMkLst>
            <pc:docMk/>
            <pc:sldMk cId="3409778878" sldId="257"/>
            <ac:picMk id="72" creationId="{7032DEB6-DC36-C3A6-11D6-E6C9FE2E25AA}"/>
          </ac:picMkLst>
        </pc:picChg>
        <pc:picChg chg="add mod">
          <ac:chgData name="Tony Calice" userId="b50cc6c1-cd00-42ee-933f-6998a3c58d69" providerId="ADAL" clId="{7B4F847E-FEA1-49C8-AB3D-D46A3F31CD22}" dt="2023-12-23T20:17:13.550" v="791" actId="1076"/>
          <ac:picMkLst>
            <pc:docMk/>
            <pc:sldMk cId="3409778878" sldId="257"/>
            <ac:picMk id="73" creationId="{A2CA7F83-5623-17A3-9B9D-31F4111EB9E7}"/>
          </ac:picMkLst>
        </pc:picChg>
        <pc:picChg chg="add mod">
          <ac:chgData name="Tony Calice" userId="b50cc6c1-cd00-42ee-933f-6998a3c58d69" providerId="ADAL" clId="{7B4F847E-FEA1-49C8-AB3D-D46A3F31CD22}" dt="2023-12-23T20:17:22.488" v="792" actId="1076"/>
          <ac:picMkLst>
            <pc:docMk/>
            <pc:sldMk cId="3409778878" sldId="257"/>
            <ac:picMk id="74" creationId="{7AFEE989-B430-D6DF-10BC-B514BB3968A6}"/>
          </ac:picMkLst>
        </pc:picChg>
        <pc:picChg chg="add mod">
          <ac:chgData name="Tony Calice" userId="b50cc6c1-cd00-42ee-933f-6998a3c58d69" providerId="ADAL" clId="{7B4F847E-FEA1-49C8-AB3D-D46A3F31CD22}" dt="2023-12-23T20:13:48.326" v="689" actId="165"/>
          <ac:picMkLst>
            <pc:docMk/>
            <pc:sldMk cId="3409778878" sldId="257"/>
            <ac:picMk id="75" creationId="{15B6ACAC-9968-7B36-E341-ED6C4F31C00F}"/>
          </ac:picMkLst>
        </pc:picChg>
        <pc:picChg chg="add mod">
          <ac:chgData name="Tony Calice" userId="b50cc6c1-cd00-42ee-933f-6998a3c58d69" providerId="ADAL" clId="{7B4F847E-FEA1-49C8-AB3D-D46A3F31CD22}" dt="2023-12-23T20:24:40.167" v="1160" actId="1076"/>
          <ac:picMkLst>
            <pc:docMk/>
            <pc:sldMk cId="3409778878" sldId="257"/>
            <ac:picMk id="89" creationId="{64DAC85C-26F8-27E2-7FAD-CAF7144E0DC8}"/>
          </ac:picMkLst>
        </pc:picChg>
      </pc:sldChg>
      <pc:sldChg chg="addSp delSp modSp new mod">
        <pc:chgData name="Tony Calice" userId="b50cc6c1-cd00-42ee-933f-6998a3c58d69" providerId="ADAL" clId="{7B4F847E-FEA1-49C8-AB3D-D46A3F31CD22}" dt="2023-12-23T21:44:46.983" v="2604" actId="21"/>
        <pc:sldMkLst>
          <pc:docMk/>
          <pc:sldMk cId="2454085383" sldId="258"/>
        </pc:sldMkLst>
        <pc:spChg chg="mod">
          <ac:chgData name="Tony Calice" userId="b50cc6c1-cd00-42ee-933f-6998a3c58d69" providerId="ADAL" clId="{7B4F847E-FEA1-49C8-AB3D-D46A3F31CD22}" dt="2023-12-23T21:17:10.046" v="2256" actId="14100"/>
          <ac:spMkLst>
            <pc:docMk/>
            <pc:sldMk cId="2454085383" sldId="258"/>
            <ac:spMk id="2" creationId="{D940E75C-A184-A037-1FC1-9D17013F33A8}"/>
          </ac:spMkLst>
        </pc:spChg>
        <pc:spChg chg="add mod">
          <ac:chgData name="Tony Calice" userId="b50cc6c1-cd00-42ee-933f-6998a3c58d69" providerId="ADAL" clId="{7B4F847E-FEA1-49C8-AB3D-D46A3F31CD22}" dt="2023-12-23T21:18:29.854" v="2270" actId="1582"/>
          <ac:spMkLst>
            <pc:docMk/>
            <pc:sldMk cId="2454085383" sldId="258"/>
            <ac:spMk id="4" creationId="{C02D0F2C-8666-C965-0346-AADC72A9003E}"/>
          </ac:spMkLst>
        </pc:spChg>
        <pc:spChg chg="add del mod">
          <ac:chgData name="Tony Calice" userId="b50cc6c1-cd00-42ee-933f-6998a3c58d69" providerId="ADAL" clId="{7B4F847E-FEA1-49C8-AB3D-D46A3F31CD22}" dt="2023-12-23T20:40:19.598" v="1329" actId="478"/>
          <ac:spMkLst>
            <pc:docMk/>
            <pc:sldMk cId="2454085383" sldId="258"/>
            <ac:spMk id="4" creationId="{C6DD5DEA-0F6F-88A7-2948-07ED33BE4D6E}"/>
          </ac:spMkLst>
        </pc:spChg>
        <pc:spChg chg="add del mod">
          <ac:chgData name="Tony Calice" userId="b50cc6c1-cd00-42ee-933f-6998a3c58d69" providerId="ADAL" clId="{7B4F847E-FEA1-49C8-AB3D-D46A3F31CD22}" dt="2023-12-23T20:40:13.506" v="1326" actId="478"/>
          <ac:spMkLst>
            <pc:docMk/>
            <pc:sldMk cId="2454085383" sldId="258"/>
            <ac:spMk id="5" creationId="{29E4ED55-F221-8BEB-6AA3-C5CFB459B5EC}"/>
          </ac:spMkLst>
        </pc:spChg>
        <pc:spChg chg="add mod">
          <ac:chgData name="Tony Calice" userId="b50cc6c1-cd00-42ee-933f-6998a3c58d69" providerId="ADAL" clId="{7B4F847E-FEA1-49C8-AB3D-D46A3F31CD22}" dt="2023-12-23T21:20:38.227" v="2301" actId="27636"/>
          <ac:spMkLst>
            <pc:docMk/>
            <pc:sldMk cId="2454085383" sldId="258"/>
            <ac:spMk id="6" creationId="{66AEADE2-EE9A-2EEE-8536-D883E291FA7A}"/>
          </ac:spMkLst>
        </pc:spChg>
        <pc:spChg chg="add del mod">
          <ac:chgData name="Tony Calice" userId="b50cc6c1-cd00-42ee-933f-6998a3c58d69" providerId="ADAL" clId="{7B4F847E-FEA1-49C8-AB3D-D46A3F31CD22}" dt="2023-12-23T20:58:34.481" v="1819" actId="478"/>
          <ac:spMkLst>
            <pc:docMk/>
            <pc:sldMk cId="2454085383" sldId="258"/>
            <ac:spMk id="7" creationId="{1CE7676E-2B93-CEC0-A633-19B1131DEE30}"/>
          </ac:spMkLst>
        </pc:spChg>
        <pc:spChg chg="add del mod">
          <ac:chgData name="Tony Calice" userId="b50cc6c1-cd00-42ee-933f-6998a3c58d69" providerId="ADAL" clId="{7B4F847E-FEA1-49C8-AB3D-D46A3F31CD22}" dt="2023-12-23T20:58:34.481" v="1819" actId="478"/>
          <ac:spMkLst>
            <pc:docMk/>
            <pc:sldMk cId="2454085383" sldId="258"/>
            <ac:spMk id="8" creationId="{818E8FCA-0234-2781-11EC-2C6EEBC33872}"/>
          </ac:spMkLst>
        </pc:spChg>
        <pc:spChg chg="add 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9" creationId="{5134DF45-FA9A-D063-1133-D4AAE9285B33}"/>
          </ac:spMkLst>
        </pc:spChg>
        <pc:spChg chg="add del mod">
          <ac:chgData name="Tony Calice" userId="b50cc6c1-cd00-42ee-933f-6998a3c58d69" providerId="ADAL" clId="{7B4F847E-FEA1-49C8-AB3D-D46A3F31CD22}" dt="2023-12-23T20:39:44.392" v="1320" actId="478"/>
          <ac:spMkLst>
            <pc:docMk/>
            <pc:sldMk cId="2454085383" sldId="258"/>
            <ac:spMk id="10" creationId="{EDF5DA50-56CC-FE1E-E273-D3E705A8FC4B}"/>
          </ac:spMkLst>
        </pc:spChg>
        <pc:spChg chg="add 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1" creationId="{54118557-4099-5524-B2FE-311D8B2082D6}"/>
          </ac:spMkLst>
        </pc:spChg>
        <pc:spChg chg="add 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2" creationId="{303F6DD6-C77B-00C7-DEAD-36E3CD47FFA4}"/>
          </ac:spMkLst>
        </pc:spChg>
        <pc:spChg chg="add 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3" creationId="{7E64550D-1E01-DEBF-5EA0-78CE26B73C21}"/>
          </ac:spMkLst>
        </pc:spChg>
        <pc:spChg chg="add 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4" creationId="{2A925D2B-2DFA-C00B-A98E-9CAE8054082E}"/>
          </ac:spMkLst>
        </pc:spChg>
        <pc:spChg chg="add 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5" creationId="{1F3A6E86-D982-877B-BE20-E48D6F9434CB}"/>
          </ac:spMkLst>
        </pc:spChg>
        <pc:spChg chg="add mod">
          <ac:chgData name="Tony Calice" userId="b50cc6c1-cd00-42ee-933f-6998a3c58d69" providerId="ADAL" clId="{7B4F847E-FEA1-49C8-AB3D-D46A3F31CD22}" dt="2023-12-23T21:20:45.412" v="2303" actId="14100"/>
          <ac:spMkLst>
            <pc:docMk/>
            <pc:sldMk cId="2454085383" sldId="258"/>
            <ac:spMk id="16" creationId="{34D0E5BB-AF07-E2D8-286B-02733E6F33C7}"/>
          </ac:spMkLst>
        </pc:spChg>
        <pc:spChg chg="add del mod">
          <ac:chgData name="Tony Calice" userId="b50cc6c1-cd00-42ee-933f-6998a3c58d69" providerId="ADAL" clId="{7B4F847E-FEA1-49C8-AB3D-D46A3F31CD22}" dt="2023-12-23T20:47:18.625" v="1457" actId="478"/>
          <ac:spMkLst>
            <pc:docMk/>
            <pc:sldMk cId="2454085383" sldId="258"/>
            <ac:spMk id="17" creationId="{80F7724F-FC37-7A09-E7C6-FCA9D7B11926}"/>
          </ac:spMkLst>
        </pc:spChg>
        <pc:spChg chg="add del mod">
          <ac:chgData name="Tony Calice" userId="b50cc6c1-cd00-42ee-933f-6998a3c58d69" providerId="ADAL" clId="{7B4F847E-FEA1-49C8-AB3D-D46A3F31CD22}" dt="2023-12-23T20:58:34.481" v="1819" actId="478"/>
          <ac:spMkLst>
            <pc:docMk/>
            <pc:sldMk cId="2454085383" sldId="258"/>
            <ac:spMk id="18" creationId="{DA08900C-4D8A-A89F-EDD2-3A28AB112C6B}"/>
          </ac:spMkLst>
        </pc:spChg>
        <pc:spChg chg="add mod">
          <ac:chgData name="Tony Calice" userId="b50cc6c1-cd00-42ee-933f-6998a3c58d69" providerId="ADAL" clId="{7B4F847E-FEA1-49C8-AB3D-D46A3F31CD22}" dt="2023-12-23T21:18:40.613" v="2272" actId="1076"/>
          <ac:spMkLst>
            <pc:docMk/>
            <pc:sldMk cId="2454085383" sldId="258"/>
            <ac:spMk id="19" creationId="{98880408-A360-6736-7DC7-C3854C84C16A}"/>
          </ac:spMkLst>
        </pc:spChg>
        <pc:spChg chg="add mod topLvl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20" creationId="{CBA7D091-D834-E7B5-DAB7-53E900378C04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24" creationId="{F55990F0-84C3-797E-373D-BF919628B4BF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25" creationId="{1BD45A29-2278-1D8A-7332-EA0AD8A64AE7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28" creationId="{A0816086-B032-AC63-7CBF-E21D1D355E12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29" creationId="{DCECA5B5-0889-2971-23FF-BCECE4F88FDE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30" creationId="{473FE3F8-48B4-D6A5-AC8E-D180682742E7}"/>
          </ac:spMkLst>
        </pc:spChg>
        <pc:spChg chg="add del mod">
          <ac:chgData name="Tony Calice" userId="b50cc6c1-cd00-42ee-933f-6998a3c58d69" providerId="ADAL" clId="{7B4F847E-FEA1-49C8-AB3D-D46A3F31CD22}" dt="2023-12-23T20:55:40.023" v="1744" actId="478"/>
          <ac:spMkLst>
            <pc:docMk/>
            <pc:sldMk cId="2454085383" sldId="258"/>
            <ac:spMk id="31" creationId="{6268A0A7-4504-902F-3C75-D27C4F9B3C75}"/>
          </ac:spMkLst>
        </pc:spChg>
        <pc:spChg chg="add 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32" creationId="{CA6AEC46-8AE7-A8CA-29B9-6C376F5594EC}"/>
          </ac:spMkLst>
        </pc:spChg>
        <pc:spChg chg="add 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33" creationId="{01B6E068-4665-8DAB-0718-E69B35F9451C}"/>
          </ac:spMkLst>
        </pc:spChg>
        <pc:spChg chg="add del mod">
          <ac:chgData name="Tony Calice" userId="b50cc6c1-cd00-42ee-933f-6998a3c58d69" providerId="ADAL" clId="{7B4F847E-FEA1-49C8-AB3D-D46A3F31CD22}" dt="2023-12-23T21:44:46.983" v="2604" actId="21"/>
          <ac:spMkLst>
            <pc:docMk/>
            <pc:sldMk cId="2454085383" sldId="258"/>
            <ac:spMk id="34" creationId="{8A2F97FC-0D98-DDCD-5E70-5DDE29CE800B}"/>
          </ac:spMkLst>
        </pc:spChg>
        <pc:spChg chg="add mod">
          <ac:chgData name="Tony Calice" userId="b50cc6c1-cd00-42ee-933f-6998a3c58d69" providerId="ADAL" clId="{7B4F847E-FEA1-49C8-AB3D-D46A3F31CD22}" dt="2023-12-23T21:19:57.765" v="2297" actId="1076"/>
          <ac:spMkLst>
            <pc:docMk/>
            <pc:sldMk cId="2454085383" sldId="258"/>
            <ac:spMk id="35" creationId="{16F11B7D-061D-FAC2-49E6-D7F1C7483980}"/>
          </ac:spMkLst>
        </pc:spChg>
        <pc:spChg chg="add 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36" creationId="{A96E81EC-99DE-7323-3928-E23CA1C0799C}"/>
          </ac:spMkLst>
        </pc:spChg>
        <pc:spChg chg="add 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37" creationId="{1656CEB1-E038-B5FE-0EB8-3E0853A66C95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40" creationId="{7BAFCEAA-529C-A1DD-232E-77DAE8185A67}"/>
          </ac:spMkLst>
        </pc:spChg>
        <pc:spChg chg="add del mod">
          <ac:chgData name="Tony Calice" userId="b50cc6c1-cd00-42ee-933f-6998a3c58d69" providerId="ADAL" clId="{7B4F847E-FEA1-49C8-AB3D-D46A3F31CD22}" dt="2023-12-23T20:55:05.487" v="1731" actId="478"/>
          <ac:spMkLst>
            <pc:docMk/>
            <pc:sldMk cId="2454085383" sldId="258"/>
            <ac:spMk id="42" creationId="{16A4A88E-3E9E-9701-00F4-ED30E9CB64C1}"/>
          </ac:spMkLst>
        </pc:spChg>
        <pc:spChg chg="mod">
          <ac:chgData name="Tony Calice" userId="b50cc6c1-cd00-42ee-933f-6998a3c58d69" providerId="ADAL" clId="{7B4F847E-FEA1-49C8-AB3D-D46A3F31CD22}" dt="2023-12-23T20:40:09.256" v="1324" actId="1076"/>
          <ac:spMkLst>
            <pc:docMk/>
            <pc:sldMk cId="2454085383" sldId="258"/>
            <ac:spMk id="48" creationId="{E502CECC-A17C-B92E-05FC-7A06797F6671}"/>
          </ac:spMkLst>
        </pc:spChg>
        <pc:spChg chg="mod">
          <ac:chgData name="Tony Calice" userId="b50cc6c1-cd00-42ee-933f-6998a3c58d69" providerId="ADAL" clId="{7B4F847E-FEA1-49C8-AB3D-D46A3F31CD22}" dt="2023-12-23T20:40:09.256" v="1324" actId="1076"/>
          <ac:spMkLst>
            <pc:docMk/>
            <pc:sldMk cId="2454085383" sldId="258"/>
            <ac:spMk id="49" creationId="{55A86F87-4257-FB51-55CF-6260725391A5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52" creationId="{BB4FE364-2F6E-F26C-CDA7-C78297CDD4CD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53" creationId="{7DDBD1CF-5601-CE60-E29E-F61679422939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54" creationId="{C21570AD-7BFE-C711-9AF2-AA8853FCCE81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55" creationId="{FFEE1492-A433-B6EE-3722-50744DDC74A0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56" creationId="{AAED9A46-8310-56D3-6DCB-B8C4839BEFE8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57" creationId="{11141FB7-E8F8-1DFB-DD69-9796B8D52744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58" creationId="{CA4BC5E9-E740-5034-B115-FAF120AB638E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59" creationId="{F407FD68-5961-C3CD-6BFE-E03D54EB3492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60" creationId="{B5D2CA96-70A3-96F3-20E4-A08BD8DD9BE9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61" creationId="{472AF3E5-2463-19A5-3146-03E4847D63B3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62" creationId="{77418974-7A39-FCDD-8211-8B129441BA4E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63" creationId="{DB455231-7A80-DE36-D1E2-EFA5F0D7C466}"/>
          </ac:spMkLst>
        </pc:spChg>
        <pc:spChg chg="add del mod">
          <ac:chgData name="Tony Calice" userId="b50cc6c1-cd00-42ee-933f-6998a3c58d69" providerId="ADAL" clId="{7B4F847E-FEA1-49C8-AB3D-D46A3F31CD22}" dt="2023-12-23T20:40:15.739" v="1327" actId="478"/>
          <ac:spMkLst>
            <pc:docMk/>
            <pc:sldMk cId="2454085383" sldId="258"/>
            <ac:spMk id="68" creationId="{5E8CC477-F81A-8E66-29C4-9FF8997A2F79}"/>
          </ac:spMkLst>
        </pc:spChg>
        <pc:spChg chg="add 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69" creationId="{E9B45A40-B0C8-DA51-60B1-BEBF4CCAF032}"/>
          </ac:spMkLst>
        </pc:spChg>
        <pc:spChg chg="add 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70" creationId="{F592615E-C8D7-2361-FC98-59F67F74E2CC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73" creationId="{10C2290C-0AC6-3C57-01BC-B225D0B2F8DC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74" creationId="{10671B7C-C44A-EA2C-6378-26A725B1444C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75" creationId="{7D1B125D-0BEB-9421-427C-3FE78AF0B256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76" creationId="{5FB92D2E-97B7-7E11-D698-0C0B0D36CDBD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77" creationId="{9AAC0572-DC3A-C84F-136C-AC2C95A34C50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78" creationId="{AB50ECAC-9BEF-D703-0151-6CAD00151D21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79" creationId="{A7E6E7F7-F3A6-CAD1-96AE-FFA2252647F8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80" creationId="{CD3A74A1-6337-3C16-19D2-92813421D69E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81" creationId="{6B424936-5790-F04B-3ED3-9EFE72F5E5DA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82" creationId="{415C1D67-55FF-7E8F-C958-98A27712C091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83" creationId="{020BBBBD-F312-D9B9-A978-F44A3CF4771E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84" creationId="{18842D1E-D21F-4AB3-5E7C-9C548508211C}"/>
          </ac:spMkLst>
        </pc:spChg>
        <pc:spChg chg="mod topLvl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86" creationId="{073523E1-1EA2-FE6A-B0A6-54936B1237D1}"/>
          </ac:spMkLst>
        </pc:spChg>
        <pc:spChg chg="mod topLvl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87" creationId="{A3D851B4-5F36-BED9-87A5-34CEF44AEA81}"/>
          </ac:spMkLst>
        </pc:spChg>
        <pc:spChg chg="mod topLvl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88" creationId="{D23BC2C0-7A91-0E14-6C5B-A3B993520ED4}"/>
          </ac:spMkLst>
        </pc:spChg>
        <pc:spChg chg="mod topLvl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89" creationId="{1A0BC229-FC8B-35D1-D970-602F3B20E341}"/>
          </ac:spMkLst>
        </pc:spChg>
        <pc:spChg chg="mod topLvl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90" creationId="{CC8D4DD7-F4A6-0538-D348-D9F4EF3B6E73}"/>
          </ac:spMkLst>
        </pc:spChg>
        <pc:spChg chg="mod">
          <ac:chgData name="Tony Calice" userId="b50cc6c1-cd00-42ee-933f-6998a3c58d69" providerId="ADAL" clId="{7B4F847E-FEA1-49C8-AB3D-D46A3F31CD22}" dt="2023-12-23T20:40:09.256" v="1324" actId="1076"/>
          <ac:spMkLst>
            <pc:docMk/>
            <pc:sldMk cId="2454085383" sldId="258"/>
            <ac:spMk id="93" creationId="{E8681E13-CE18-FD8D-E19A-AD105832FB00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01" creationId="{99EA5675-08E7-8AC5-4B83-CAAC38F965D4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02" creationId="{9F156666-9908-DAC1-BC76-E8587E83DDAC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03" creationId="{FAA672AE-9780-E896-4E25-890F57B7C0B3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04" creationId="{10944176-EB73-B24F-B536-B2C4568671CC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05" creationId="{F1F524A7-3B40-1DBB-774E-39A795DED08E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06" creationId="{4AE8033C-C669-070C-D9A5-A49D43D0B8F6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07" creationId="{62B74AD5-5E38-6D3E-4328-C283997E8992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08" creationId="{04389149-D82C-EB3D-87E1-F780AEAFB4EA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09" creationId="{7208EAA9-27C0-BB5B-ECF3-8FFA100AAECD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10" creationId="{EE9D11D8-2BEF-197F-26AE-11299F53EFCE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11" creationId="{AA598A4C-ABA2-FA00-63DA-5320FB4EB432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12" creationId="{F06E6727-6442-2843-4499-3AE3C3593368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13" creationId="{82B7065D-6CDF-BA95-614E-75E5E2F33DC9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14" creationId="{F2126EC6-4C7E-B9D4-C076-ED124BBABE36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15" creationId="{C564EFE3-5963-EBFB-A067-CC7494706EB3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16" creationId="{7A457EFE-41E2-AFF0-05AF-A0DE4E627927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17" creationId="{D6773C15-6DB6-590A-8E0B-0CC79110FB34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18" creationId="{7E897917-D8BA-E9D0-BBF2-D38494BF20CE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19" creationId="{7BF49CC5-EC41-AA02-933E-5BC20BAC801D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20" creationId="{84B804D4-01FF-0993-3B6F-0BF17D0B354C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21" creationId="{E210F569-6339-1613-8648-AF2D6C27D24D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22" creationId="{6F0D7EF8-8A8F-8524-00E7-6D9ECA946AB6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23" creationId="{CC97CF86-214C-0DF9-E0ED-18EBD3F76A8E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24" creationId="{A364D9A5-91E7-3C4C-16F0-D646A9BDC2CF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25" creationId="{DADC54AF-987B-DDC9-AA30-0CB52EDB22AE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26" creationId="{40E71A17-AEE9-D404-9D9C-798B212266B1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27" creationId="{C04CA1F9-1F01-29F2-0533-94AA94047C50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31" creationId="{E98F0438-0BD2-1CE5-8770-2884E58A3052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32" creationId="{41E7646A-7FBE-11CD-A7BF-417A7C0BE481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33" creationId="{07C6AB40-DE01-728B-AB9C-E718E864F4A8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34" creationId="{16A68215-13C7-65F4-0A94-9E06EE9DD3C9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35" creationId="{E124F744-D4EE-4130-4501-3EA7AD6BAA5F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36" creationId="{8D833278-E4D4-D0DE-6524-0D1C613F1AC0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37" creationId="{52A74103-C89A-196E-4149-AE2E28227C5D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38" creationId="{7FE1D41C-A02B-F243-254A-2E3CAF989472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39" creationId="{667CE733-1249-7DA4-FB80-1BA5C6944607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40" creationId="{2185BE61-5225-D55D-D5B3-A18279DC187A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41" creationId="{EDA6CB8F-EE1D-754A-83A8-9761C8C5A386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42" creationId="{208C80C7-14B8-A51A-B175-92D39CC71730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46" creationId="{A01479F3-5337-3E91-2199-AAD5DEB3A4E3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47" creationId="{D6657710-477E-0C7C-7BA0-9B307F868175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48" creationId="{C9FA2461-D7D6-F82E-92CC-AA51FC0A705B}"/>
          </ac:spMkLst>
        </pc:spChg>
        <pc:spChg chg="add 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49" creationId="{8A75B0FE-E19D-4102-6BBD-DED23A842B12}"/>
          </ac:spMkLst>
        </pc:spChg>
        <pc:spChg chg="add 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50" creationId="{9FEAF386-96D7-51FA-294D-5C3C1BA727B5}"/>
          </ac:spMkLst>
        </pc:spChg>
        <pc:spChg chg="add del mod">
          <ac:chgData name="Tony Calice" userId="b50cc6c1-cd00-42ee-933f-6998a3c58d69" providerId="ADAL" clId="{7B4F847E-FEA1-49C8-AB3D-D46A3F31CD22}" dt="2023-12-23T20:48:42.245" v="1484" actId="478"/>
          <ac:spMkLst>
            <pc:docMk/>
            <pc:sldMk cId="2454085383" sldId="258"/>
            <ac:spMk id="151" creationId="{ACBB07A0-1A7E-C87B-101F-7D1866B6FE9F}"/>
          </ac:spMkLst>
        </pc:spChg>
        <pc:spChg chg="add del mod">
          <ac:chgData name="Tony Calice" userId="b50cc6c1-cd00-42ee-933f-6998a3c58d69" providerId="ADAL" clId="{7B4F847E-FEA1-49C8-AB3D-D46A3F31CD22}" dt="2023-12-23T20:48:43.261" v="1485" actId="478"/>
          <ac:spMkLst>
            <pc:docMk/>
            <pc:sldMk cId="2454085383" sldId="258"/>
            <ac:spMk id="152" creationId="{A29661CB-7A6E-E234-AC50-4E3274030B6E}"/>
          </ac:spMkLst>
        </pc:spChg>
        <pc:spChg chg="add 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158" creationId="{B48F77A6-56B0-B40E-B704-2ED893426083}"/>
          </ac:spMkLst>
        </pc:spChg>
        <pc:spChg chg="add mod">
          <ac:chgData name="Tony Calice" userId="b50cc6c1-cd00-42ee-933f-6998a3c58d69" providerId="ADAL" clId="{7B4F847E-FEA1-49C8-AB3D-D46A3F31CD22}" dt="2023-12-23T21:20:33.197" v="2299" actId="207"/>
          <ac:spMkLst>
            <pc:docMk/>
            <pc:sldMk cId="2454085383" sldId="258"/>
            <ac:spMk id="159" creationId="{858FC56B-79C0-AA86-797E-BC144ABBE4E1}"/>
          </ac:spMkLst>
        </pc:spChg>
        <pc:spChg chg="add mod">
          <ac:chgData name="Tony Calice" userId="b50cc6c1-cd00-42ee-933f-6998a3c58d69" providerId="ADAL" clId="{7B4F847E-FEA1-49C8-AB3D-D46A3F31CD22}" dt="2023-12-23T21:20:10.108" v="2298" actId="14100"/>
          <ac:spMkLst>
            <pc:docMk/>
            <pc:sldMk cId="2454085383" sldId="258"/>
            <ac:spMk id="160" creationId="{D51A6EDC-F20C-A51C-5F2E-342384DCC768}"/>
          </ac:spMkLst>
        </pc:spChg>
        <pc:spChg chg="mod">
          <ac:chgData name="Tony Calice" userId="b50cc6c1-cd00-42ee-933f-6998a3c58d69" providerId="ADAL" clId="{7B4F847E-FEA1-49C8-AB3D-D46A3F31CD22}" dt="2023-12-23T20:59:41.446" v="1845" actId="692"/>
          <ac:spMkLst>
            <pc:docMk/>
            <pc:sldMk cId="2454085383" sldId="258"/>
            <ac:spMk id="162" creationId="{7AE4178A-1D25-7448-74DD-851DC58A1914}"/>
          </ac:spMkLst>
        </pc:spChg>
        <pc:spChg chg="mod">
          <ac:chgData name="Tony Calice" userId="b50cc6c1-cd00-42ee-933f-6998a3c58d69" providerId="ADAL" clId="{7B4F847E-FEA1-49C8-AB3D-D46A3F31CD22}" dt="2023-12-23T20:59:41.446" v="1845" actId="692"/>
          <ac:spMkLst>
            <pc:docMk/>
            <pc:sldMk cId="2454085383" sldId="258"/>
            <ac:spMk id="163" creationId="{AC5B8426-480B-E091-A441-63AB50FF12F6}"/>
          </ac:spMkLst>
        </pc:spChg>
        <pc:spChg chg="mod">
          <ac:chgData name="Tony Calice" userId="b50cc6c1-cd00-42ee-933f-6998a3c58d69" providerId="ADAL" clId="{7B4F847E-FEA1-49C8-AB3D-D46A3F31CD22}" dt="2023-12-23T20:59:41.446" v="1845" actId="692"/>
          <ac:spMkLst>
            <pc:docMk/>
            <pc:sldMk cId="2454085383" sldId="258"/>
            <ac:spMk id="164" creationId="{E0AE0704-7E43-2DA4-25CF-13F25C948BA4}"/>
          </ac:spMkLst>
        </pc:spChg>
        <pc:spChg chg="mod">
          <ac:chgData name="Tony Calice" userId="b50cc6c1-cd00-42ee-933f-6998a3c58d69" providerId="ADAL" clId="{7B4F847E-FEA1-49C8-AB3D-D46A3F31CD22}" dt="2023-12-23T20:59:41.446" v="1845" actId="692"/>
          <ac:spMkLst>
            <pc:docMk/>
            <pc:sldMk cId="2454085383" sldId="258"/>
            <ac:spMk id="165" creationId="{F6EAEE90-E93A-1AA0-B5E3-665F71F59B4F}"/>
          </ac:spMkLst>
        </pc:spChg>
        <pc:spChg chg="mod">
          <ac:chgData name="Tony Calice" userId="b50cc6c1-cd00-42ee-933f-6998a3c58d69" providerId="ADAL" clId="{7B4F847E-FEA1-49C8-AB3D-D46A3F31CD22}" dt="2023-12-23T20:59:41.446" v="1845" actId="692"/>
          <ac:spMkLst>
            <pc:docMk/>
            <pc:sldMk cId="2454085383" sldId="258"/>
            <ac:spMk id="166" creationId="{5B2263ED-8A70-907D-3ECD-7FEF983627C2}"/>
          </ac:spMkLst>
        </pc:spChg>
        <pc:spChg chg="mod">
          <ac:chgData name="Tony Calice" userId="b50cc6c1-cd00-42ee-933f-6998a3c58d69" providerId="ADAL" clId="{7B4F847E-FEA1-49C8-AB3D-D46A3F31CD22}" dt="2023-12-23T20:59:41.446" v="1845" actId="692"/>
          <ac:spMkLst>
            <pc:docMk/>
            <pc:sldMk cId="2454085383" sldId="258"/>
            <ac:spMk id="167" creationId="{B2BF8547-3A5A-C74C-F2E0-E385A0BF8D66}"/>
          </ac:spMkLst>
        </pc:spChg>
        <pc:spChg chg="mod">
          <ac:chgData name="Tony Calice" userId="b50cc6c1-cd00-42ee-933f-6998a3c58d69" providerId="ADAL" clId="{7B4F847E-FEA1-49C8-AB3D-D46A3F31CD22}" dt="2023-12-23T20:59:41.446" v="1845" actId="692"/>
          <ac:spMkLst>
            <pc:docMk/>
            <pc:sldMk cId="2454085383" sldId="258"/>
            <ac:spMk id="170" creationId="{5201773F-B54D-D5BB-D49D-1E659746EDCC}"/>
          </ac:spMkLst>
        </pc:spChg>
        <pc:spChg chg="mod">
          <ac:chgData name="Tony Calice" userId="b50cc6c1-cd00-42ee-933f-6998a3c58d69" providerId="ADAL" clId="{7B4F847E-FEA1-49C8-AB3D-D46A3F31CD22}" dt="2023-12-23T20:59:41.446" v="1845" actId="692"/>
          <ac:spMkLst>
            <pc:docMk/>
            <pc:sldMk cId="2454085383" sldId="258"/>
            <ac:spMk id="171" creationId="{FCAF3198-FB58-9657-B2BA-411E5376BD52}"/>
          </ac:spMkLst>
        </pc:spChg>
        <pc:spChg chg="mod">
          <ac:chgData name="Tony Calice" userId="b50cc6c1-cd00-42ee-933f-6998a3c58d69" providerId="ADAL" clId="{7B4F847E-FEA1-49C8-AB3D-D46A3F31CD22}" dt="2023-12-23T20:59:41.446" v="1845" actId="692"/>
          <ac:spMkLst>
            <pc:docMk/>
            <pc:sldMk cId="2454085383" sldId="258"/>
            <ac:spMk id="172" creationId="{34379571-5413-52EE-D569-6181E9D68ABA}"/>
          </ac:spMkLst>
        </pc:spChg>
        <pc:spChg chg="mod">
          <ac:chgData name="Tony Calice" userId="b50cc6c1-cd00-42ee-933f-6998a3c58d69" providerId="ADAL" clId="{7B4F847E-FEA1-49C8-AB3D-D46A3F31CD22}" dt="2023-12-23T20:59:50.665" v="1846" actId="2085"/>
          <ac:spMkLst>
            <pc:docMk/>
            <pc:sldMk cId="2454085383" sldId="258"/>
            <ac:spMk id="174" creationId="{D2DC6314-267F-9D3C-EC22-C87EE42B0CDF}"/>
          </ac:spMkLst>
        </pc:spChg>
        <pc:spChg chg="mod">
          <ac:chgData name="Tony Calice" userId="b50cc6c1-cd00-42ee-933f-6998a3c58d69" providerId="ADAL" clId="{7B4F847E-FEA1-49C8-AB3D-D46A3F31CD22}" dt="2023-12-23T20:59:50.665" v="1846" actId="2085"/>
          <ac:spMkLst>
            <pc:docMk/>
            <pc:sldMk cId="2454085383" sldId="258"/>
            <ac:spMk id="175" creationId="{A94C3F0F-BC29-C3AF-837C-0BD91D9E222A}"/>
          </ac:spMkLst>
        </pc:spChg>
        <pc:spChg chg="mod">
          <ac:chgData name="Tony Calice" userId="b50cc6c1-cd00-42ee-933f-6998a3c58d69" providerId="ADAL" clId="{7B4F847E-FEA1-49C8-AB3D-D46A3F31CD22}" dt="2023-12-23T20:59:41.446" v="1845" actId="692"/>
          <ac:spMkLst>
            <pc:docMk/>
            <pc:sldMk cId="2454085383" sldId="258"/>
            <ac:spMk id="176" creationId="{59628A1E-EB18-4820-E7A4-7A3064087CB3}"/>
          </ac:spMkLst>
        </pc:spChg>
        <pc:spChg chg="mod">
          <ac:chgData name="Tony Calice" userId="b50cc6c1-cd00-42ee-933f-6998a3c58d69" providerId="ADAL" clId="{7B4F847E-FEA1-49C8-AB3D-D46A3F31CD22}" dt="2023-12-23T20:59:41.446" v="1845" actId="692"/>
          <ac:spMkLst>
            <pc:docMk/>
            <pc:sldMk cId="2454085383" sldId="258"/>
            <ac:spMk id="177" creationId="{DA46269D-1C6B-8473-BED5-9CACF09020B2}"/>
          </ac:spMkLst>
        </pc:spChg>
        <pc:spChg chg="mod">
          <ac:chgData name="Tony Calice" userId="b50cc6c1-cd00-42ee-933f-6998a3c58d69" providerId="ADAL" clId="{7B4F847E-FEA1-49C8-AB3D-D46A3F31CD22}" dt="2023-12-23T20:59:41.446" v="1845" actId="692"/>
          <ac:spMkLst>
            <pc:docMk/>
            <pc:sldMk cId="2454085383" sldId="258"/>
            <ac:spMk id="178" creationId="{44A10FCB-2B40-C53A-FA0D-3C1BCD95AECD}"/>
          </ac:spMkLst>
        </pc:spChg>
        <pc:spChg chg="mod">
          <ac:chgData name="Tony Calice" userId="b50cc6c1-cd00-42ee-933f-6998a3c58d69" providerId="ADAL" clId="{7B4F847E-FEA1-49C8-AB3D-D46A3F31CD22}" dt="2023-12-23T20:59:41.446" v="1845" actId="692"/>
          <ac:spMkLst>
            <pc:docMk/>
            <pc:sldMk cId="2454085383" sldId="258"/>
            <ac:spMk id="179" creationId="{78394A8F-F41D-8CD6-4A7B-1F0E2C597B10}"/>
          </ac:spMkLst>
        </pc:spChg>
        <pc:spChg chg="mod">
          <ac:chgData name="Tony Calice" userId="b50cc6c1-cd00-42ee-933f-6998a3c58d69" providerId="ADAL" clId="{7B4F847E-FEA1-49C8-AB3D-D46A3F31CD22}" dt="2023-12-23T20:59:41.446" v="1845" actId="692"/>
          <ac:spMkLst>
            <pc:docMk/>
            <pc:sldMk cId="2454085383" sldId="258"/>
            <ac:spMk id="181" creationId="{89EDFA27-CF10-F7C2-0E7D-25854AD71287}"/>
          </ac:spMkLst>
        </pc:spChg>
        <pc:spChg chg="mod">
          <ac:chgData name="Tony Calice" userId="b50cc6c1-cd00-42ee-933f-6998a3c58d69" providerId="ADAL" clId="{7B4F847E-FEA1-49C8-AB3D-D46A3F31CD22}" dt="2023-12-23T20:59:41.446" v="1845" actId="692"/>
          <ac:spMkLst>
            <pc:docMk/>
            <pc:sldMk cId="2454085383" sldId="258"/>
            <ac:spMk id="182" creationId="{D74D70DF-FA32-52A2-8507-B01D7AFAF9C5}"/>
          </ac:spMkLst>
        </pc:spChg>
        <pc:spChg chg="mod">
          <ac:chgData name="Tony Calice" userId="b50cc6c1-cd00-42ee-933f-6998a3c58d69" providerId="ADAL" clId="{7B4F847E-FEA1-49C8-AB3D-D46A3F31CD22}" dt="2023-12-23T20:59:41.446" v="1845" actId="692"/>
          <ac:spMkLst>
            <pc:docMk/>
            <pc:sldMk cId="2454085383" sldId="258"/>
            <ac:spMk id="183" creationId="{5E79783A-75DC-6941-467F-850576E1D443}"/>
          </ac:spMkLst>
        </pc:spChg>
        <pc:spChg chg="mod">
          <ac:chgData name="Tony Calice" userId="b50cc6c1-cd00-42ee-933f-6998a3c58d69" providerId="ADAL" clId="{7B4F847E-FEA1-49C8-AB3D-D46A3F31CD22}" dt="2023-12-23T20:59:41.446" v="1845" actId="692"/>
          <ac:spMkLst>
            <pc:docMk/>
            <pc:sldMk cId="2454085383" sldId="258"/>
            <ac:spMk id="184" creationId="{F23AAB61-7772-A6D9-D966-8B690693210B}"/>
          </ac:spMkLst>
        </pc:spChg>
        <pc:spChg chg="mod">
          <ac:chgData name="Tony Calice" userId="b50cc6c1-cd00-42ee-933f-6998a3c58d69" providerId="ADAL" clId="{7B4F847E-FEA1-49C8-AB3D-D46A3F31CD22}" dt="2023-12-23T20:59:41.446" v="1845" actId="692"/>
          <ac:spMkLst>
            <pc:docMk/>
            <pc:sldMk cId="2454085383" sldId="258"/>
            <ac:spMk id="185" creationId="{854ABA23-D27A-2F8B-40D6-30AFEEC01443}"/>
          </ac:spMkLst>
        </pc:spChg>
        <pc:spChg chg="mod">
          <ac:chgData name="Tony Calice" userId="b50cc6c1-cd00-42ee-933f-6998a3c58d69" providerId="ADAL" clId="{7B4F847E-FEA1-49C8-AB3D-D46A3F31CD22}" dt="2023-12-23T20:59:41.446" v="1845" actId="692"/>
          <ac:spMkLst>
            <pc:docMk/>
            <pc:sldMk cId="2454085383" sldId="258"/>
            <ac:spMk id="186" creationId="{621E95F9-93D6-27B8-8DFC-B3C552A1B6F9}"/>
          </ac:spMkLst>
        </pc:spChg>
        <pc:spChg chg="mod">
          <ac:chgData name="Tony Calice" userId="b50cc6c1-cd00-42ee-933f-6998a3c58d69" providerId="ADAL" clId="{7B4F847E-FEA1-49C8-AB3D-D46A3F31CD22}" dt="2023-12-23T20:59:41.446" v="1845" actId="692"/>
          <ac:spMkLst>
            <pc:docMk/>
            <pc:sldMk cId="2454085383" sldId="258"/>
            <ac:spMk id="187" creationId="{E86369A4-13EB-CEF3-C010-C9AD8277D727}"/>
          </ac:spMkLst>
        </pc:spChg>
        <pc:spChg chg="mod">
          <ac:chgData name="Tony Calice" userId="b50cc6c1-cd00-42ee-933f-6998a3c58d69" providerId="ADAL" clId="{7B4F847E-FEA1-49C8-AB3D-D46A3F31CD22}" dt="2023-12-23T20:59:41.446" v="1845" actId="692"/>
          <ac:spMkLst>
            <pc:docMk/>
            <pc:sldMk cId="2454085383" sldId="258"/>
            <ac:spMk id="188" creationId="{A9D4FAC6-1308-B3FE-A8E7-DD9AD8505B44}"/>
          </ac:spMkLst>
        </pc:spChg>
        <pc:spChg chg="mod">
          <ac:chgData name="Tony Calice" userId="b50cc6c1-cd00-42ee-933f-6998a3c58d69" providerId="ADAL" clId="{7B4F847E-FEA1-49C8-AB3D-D46A3F31CD22}" dt="2023-12-23T20:59:41.446" v="1845" actId="692"/>
          <ac:spMkLst>
            <pc:docMk/>
            <pc:sldMk cId="2454085383" sldId="258"/>
            <ac:spMk id="189" creationId="{5BEC2A73-4575-A223-9293-FC1161E3ECD5}"/>
          </ac:spMkLst>
        </pc:spChg>
        <pc:spChg chg="mod">
          <ac:chgData name="Tony Calice" userId="b50cc6c1-cd00-42ee-933f-6998a3c58d69" providerId="ADAL" clId="{7B4F847E-FEA1-49C8-AB3D-D46A3F31CD22}" dt="2023-12-23T20:59:41.446" v="1845" actId="692"/>
          <ac:spMkLst>
            <pc:docMk/>
            <pc:sldMk cId="2454085383" sldId="258"/>
            <ac:spMk id="193" creationId="{5A6181B3-9F9C-0FDF-B341-F88CA891F3BD}"/>
          </ac:spMkLst>
        </pc:spChg>
        <pc:spChg chg="mod">
          <ac:chgData name="Tony Calice" userId="b50cc6c1-cd00-42ee-933f-6998a3c58d69" providerId="ADAL" clId="{7B4F847E-FEA1-49C8-AB3D-D46A3F31CD22}" dt="2023-12-23T20:59:41.446" v="1845" actId="692"/>
          <ac:spMkLst>
            <pc:docMk/>
            <pc:sldMk cId="2454085383" sldId="258"/>
            <ac:spMk id="194" creationId="{8F991DB0-56CF-6BF4-40DB-68ED5F6DEB05}"/>
          </ac:spMkLst>
        </pc:spChg>
        <pc:spChg chg="mod">
          <ac:chgData name="Tony Calice" userId="b50cc6c1-cd00-42ee-933f-6998a3c58d69" providerId="ADAL" clId="{7B4F847E-FEA1-49C8-AB3D-D46A3F31CD22}" dt="2023-12-23T20:59:41.446" v="1845" actId="692"/>
          <ac:spMkLst>
            <pc:docMk/>
            <pc:sldMk cId="2454085383" sldId="258"/>
            <ac:spMk id="195" creationId="{2A4B3B38-0856-D3F4-82DC-379E1E5C8E9B}"/>
          </ac:spMkLst>
        </pc:spChg>
        <pc:spChg chg="mod">
          <ac:chgData name="Tony Calice" userId="b50cc6c1-cd00-42ee-933f-6998a3c58d69" providerId="ADAL" clId="{7B4F847E-FEA1-49C8-AB3D-D46A3F31CD22}" dt="2023-12-23T20:59:41.446" v="1845" actId="692"/>
          <ac:spMkLst>
            <pc:docMk/>
            <pc:sldMk cId="2454085383" sldId="258"/>
            <ac:spMk id="196" creationId="{02565A01-2A38-DB0D-C772-632D5E33D7D5}"/>
          </ac:spMkLst>
        </pc:spChg>
        <pc:spChg chg="mod">
          <ac:chgData name="Tony Calice" userId="b50cc6c1-cd00-42ee-933f-6998a3c58d69" providerId="ADAL" clId="{7B4F847E-FEA1-49C8-AB3D-D46A3F31CD22}" dt="2023-12-23T20:59:41.446" v="1845" actId="692"/>
          <ac:spMkLst>
            <pc:docMk/>
            <pc:sldMk cId="2454085383" sldId="258"/>
            <ac:spMk id="197" creationId="{4EDF72D8-CCA6-E150-BABF-286E3D5D42E1}"/>
          </ac:spMkLst>
        </pc:spChg>
        <pc:spChg chg="mod">
          <ac:chgData name="Tony Calice" userId="b50cc6c1-cd00-42ee-933f-6998a3c58d69" providerId="ADAL" clId="{7B4F847E-FEA1-49C8-AB3D-D46A3F31CD22}" dt="2023-12-23T20:59:41.446" v="1845" actId="692"/>
          <ac:spMkLst>
            <pc:docMk/>
            <pc:sldMk cId="2454085383" sldId="258"/>
            <ac:spMk id="198" creationId="{0C62CDE6-E4D8-FAA2-0123-2EE90D7108D0}"/>
          </ac:spMkLst>
        </pc:spChg>
        <pc:spChg chg="mod">
          <ac:chgData name="Tony Calice" userId="b50cc6c1-cd00-42ee-933f-6998a3c58d69" providerId="ADAL" clId="{7B4F847E-FEA1-49C8-AB3D-D46A3F31CD22}" dt="2023-12-23T20:59:41.446" v="1845" actId="692"/>
          <ac:spMkLst>
            <pc:docMk/>
            <pc:sldMk cId="2454085383" sldId="258"/>
            <ac:spMk id="199" creationId="{489062C9-6BE0-770B-CEE5-C69C32F6CE4E}"/>
          </ac:spMkLst>
        </pc:spChg>
        <pc:spChg chg="mod">
          <ac:chgData name="Tony Calice" userId="b50cc6c1-cd00-42ee-933f-6998a3c58d69" providerId="ADAL" clId="{7B4F847E-FEA1-49C8-AB3D-D46A3F31CD22}" dt="2023-12-23T20:59:41.446" v="1845" actId="692"/>
          <ac:spMkLst>
            <pc:docMk/>
            <pc:sldMk cId="2454085383" sldId="258"/>
            <ac:spMk id="200" creationId="{C2A3DDC8-D7FE-3537-3075-33542DBF99AE}"/>
          </ac:spMkLst>
        </pc:spChg>
        <pc:spChg chg="mod">
          <ac:chgData name="Tony Calice" userId="b50cc6c1-cd00-42ee-933f-6998a3c58d69" providerId="ADAL" clId="{7B4F847E-FEA1-49C8-AB3D-D46A3F31CD22}" dt="2023-12-23T20:59:41.446" v="1845" actId="692"/>
          <ac:spMkLst>
            <pc:docMk/>
            <pc:sldMk cId="2454085383" sldId="258"/>
            <ac:spMk id="201" creationId="{B024645A-F47B-24CE-8918-57CDC6DA8D19}"/>
          </ac:spMkLst>
        </pc:spChg>
        <pc:spChg chg="mod">
          <ac:chgData name="Tony Calice" userId="b50cc6c1-cd00-42ee-933f-6998a3c58d69" providerId="ADAL" clId="{7B4F847E-FEA1-49C8-AB3D-D46A3F31CD22}" dt="2023-12-23T20:59:41.446" v="1845" actId="692"/>
          <ac:spMkLst>
            <pc:docMk/>
            <pc:sldMk cId="2454085383" sldId="258"/>
            <ac:spMk id="202" creationId="{8EF2509D-49DE-538B-E3E4-9646FD155528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205" creationId="{7C06DC7C-4FD7-724C-73D8-65B66B27AAC7}"/>
          </ac:spMkLst>
        </pc:spChg>
        <pc:spChg chg="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206" creationId="{0B1BDBA4-A6C8-D9F3-98B5-E4160B4D5A10}"/>
          </ac:spMkLst>
        </pc:spChg>
        <pc:spChg chg="add mod">
          <ac:chgData name="Tony Calice" userId="b50cc6c1-cd00-42ee-933f-6998a3c58d69" providerId="ADAL" clId="{7B4F847E-FEA1-49C8-AB3D-D46A3F31CD22}" dt="2023-12-23T21:17:43.201" v="2261" actId="1076"/>
          <ac:spMkLst>
            <pc:docMk/>
            <pc:sldMk cId="2454085383" sldId="258"/>
            <ac:spMk id="207" creationId="{C4AA2647-AF63-8EC7-A11F-9B796F19DD8C}"/>
          </ac:spMkLst>
        </pc:spChg>
        <pc:grpChg chg="add mod">
          <ac:chgData name="Tony Calice" userId="b50cc6c1-cd00-42ee-933f-6998a3c58d69" providerId="ADAL" clId="{7B4F847E-FEA1-49C8-AB3D-D46A3F31CD22}" dt="2023-12-23T21:17:58.397" v="2262" actId="1076"/>
          <ac:grpSpMkLst>
            <pc:docMk/>
            <pc:sldMk cId="2454085383" sldId="258"/>
            <ac:grpSpMk id="3" creationId="{4AAA45F7-237F-8DAF-699C-9A0C38B61D0F}"/>
          </ac:grpSpMkLst>
        </pc:grpChg>
        <pc:grpChg chg="add mod">
          <ac:chgData name="Tony Calice" userId="b50cc6c1-cd00-42ee-933f-6998a3c58d69" providerId="ADAL" clId="{7B4F847E-FEA1-49C8-AB3D-D46A3F31CD22}" dt="2023-12-23T21:17:43.201" v="2261" actId="1076"/>
          <ac:grpSpMkLst>
            <pc:docMk/>
            <pc:sldMk cId="2454085383" sldId="258"/>
            <ac:grpSpMk id="21" creationId="{0093A2BC-8F12-FE6D-B510-BB3F1B2022F5}"/>
          </ac:grpSpMkLst>
        </pc:grpChg>
        <pc:grpChg chg="add mod">
          <ac:chgData name="Tony Calice" userId="b50cc6c1-cd00-42ee-933f-6998a3c58d69" providerId="ADAL" clId="{7B4F847E-FEA1-49C8-AB3D-D46A3F31CD22}" dt="2023-12-23T21:17:43.201" v="2261" actId="1076"/>
          <ac:grpSpMkLst>
            <pc:docMk/>
            <pc:sldMk cId="2454085383" sldId="258"/>
            <ac:grpSpMk id="27" creationId="{2CA92300-37CC-52FF-3F0E-E64BD923DFD7}"/>
          </ac:grpSpMkLst>
        </pc:grpChg>
        <pc:grpChg chg="add mod">
          <ac:chgData name="Tony Calice" userId="b50cc6c1-cd00-42ee-933f-6998a3c58d69" providerId="ADAL" clId="{7B4F847E-FEA1-49C8-AB3D-D46A3F31CD22}" dt="2023-12-23T21:17:43.201" v="2261" actId="1076"/>
          <ac:grpSpMkLst>
            <pc:docMk/>
            <pc:sldMk cId="2454085383" sldId="258"/>
            <ac:grpSpMk id="38" creationId="{EBBB477D-F4BD-A488-81AF-E7C0D11535F1}"/>
          </ac:grpSpMkLst>
        </pc:grpChg>
        <pc:grpChg chg="add del mod">
          <ac:chgData name="Tony Calice" userId="b50cc6c1-cd00-42ee-933f-6998a3c58d69" providerId="ADAL" clId="{7B4F847E-FEA1-49C8-AB3D-D46A3F31CD22}" dt="2023-12-23T20:40:16.614" v="1328" actId="478"/>
          <ac:grpSpMkLst>
            <pc:docMk/>
            <pc:sldMk cId="2454085383" sldId="258"/>
            <ac:grpSpMk id="43" creationId="{CDB6784C-93B4-6A85-2E98-B24587FC0F7F}"/>
          </ac:grpSpMkLst>
        </pc:grpChg>
        <pc:grpChg chg="add del mod">
          <ac:chgData name="Tony Calice" userId="b50cc6c1-cd00-42ee-933f-6998a3c58d69" providerId="ADAL" clId="{7B4F847E-FEA1-49C8-AB3D-D46A3F31CD22}" dt="2023-12-23T20:48:52.271" v="1487" actId="478"/>
          <ac:grpSpMkLst>
            <pc:docMk/>
            <pc:sldMk cId="2454085383" sldId="258"/>
            <ac:grpSpMk id="47" creationId="{32650401-91E6-0104-3E09-6C92A91142BD}"/>
          </ac:grpSpMkLst>
        </pc:grpChg>
        <pc:grpChg chg="add mod">
          <ac:chgData name="Tony Calice" userId="b50cc6c1-cd00-42ee-933f-6998a3c58d69" providerId="ADAL" clId="{7B4F847E-FEA1-49C8-AB3D-D46A3F31CD22}" dt="2023-12-23T21:18:45.341" v="2273" actId="1076"/>
          <ac:grpSpMkLst>
            <pc:docMk/>
            <pc:sldMk cId="2454085383" sldId="258"/>
            <ac:grpSpMk id="50" creationId="{33295DAE-1F12-8DA7-150A-E44E9496C298}"/>
          </ac:grpSpMkLst>
        </pc:grpChg>
        <pc:grpChg chg="mod">
          <ac:chgData name="Tony Calice" userId="b50cc6c1-cd00-42ee-933f-6998a3c58d69" providerId="ADAL" clId="{7B4F847E-FEA1-49C8-AB3D-D46A3F31CD22}" dt="2023-12-23T21:17:43.201" v="2261" actId="1076"/>
          <ac:grpSpMkLst>
            <pc:docMk/>
            <pc:sldMk cId="2454085383" sldId="258"/>
            <ac:grpSpMk id="51" creationId="{CEC03079-2AD2-A0B7-9922-6D33905E5618}"/>
          </ac:grpSpMkLst>
        </pc:grpChg>
        <pc:grpChg chg="add del mod">
          <ac:chgData name="Tony Calice" userId="b50cc6c1-cd00-42ee-933f-6998a3c58d69" providerId="ADAL" clId="{7B4F847E-FEA1-49C8-AB3D-D46A3F31CD22}" dt="2023-12-23T20:58:58.608" v="1828" actId="478"/>
          <ac:grpSpMkLst>
            <pc:docMk/>
            <pc:sldMk cId="2454085383" sldId="258"/>
            <ac:grpSpMk id="64" creationId="{10198B42-6839-5A6A-0A6A-10BCEDDC7CEF}"/>
          </ac:grpSpMkLst>
        </pc:grpChg>
        <pc:grpChg chg="add mod">
          <ac:chgData name="Tony Calice" userId="b50cc6c1-cd00-42ee-933f-6998a3c58d69" providerId="ADAL" clId="{7B4F847E-FEA1-49C8-AB3D-D46A3F31CD22}" dt="2023-12-23T21:17:43.201" v="2261" actId="1076"/>
          <ac:grpSpMkLst>
            <pc:docMk/>
            <pc:sldMk cId="2454085383" sldId="258"/>
            <ac:grpSpMk id="71" creationId="{4F80F939-9B24-AFDC-CA00-334DD366AFAD}"/>
          </ac:grpSpMkLst>
        </pc:grpChg>
        <pc:grpChg chg="mod">
          <ac:chgData name="Tony Calice" userId="b50cc6c1-cd00-42ee-933f-6998a3c58d69" providerId="ADAL" clId="{7B4F847E-FEA1-49C8-AB3D-D46A3F31CD22}" dt="2023-12-23T21:17:43.201" v="2261" actId="1076"/>
          <ac:grpSpMkLst>
            <pc:docMk/>
            <pc:sldMk cId="2454085383" sldId="258"/>
            <ac:grpSpMk id="72" creationId="{37CB70B2-654C-3995-2DFC-4B640D60DC13}"/>
          </ac:grpSpMkLst>
        </pc:grpChg>
        <pc:grpChg chg="add del mod">
          <ac:chgData name="Tony Calice" userId="b50cc6c1-cd00-42ee-933f-6998a3c58d69" providerId="ADAL" clId="{7B4F847E-FEA1-49C8-AB3D-D46A3F31CD22}" dt="2023-12-23T20:52:36.019" v="1679" actId="165"/>
          <ac:grpSpMkLst>
            <pc:docMk/>
            <pc:sldMk cId="2454085383" sldId="258"/>
            <ac:grpSpMk id="85" creationId="{45107D79-958D-3A0B-E061-7B826FD0F769}"/>
          </ac:grpSpMkLst>
        </pc:grpChg>
        <pc:grpChg chg="add del mod">
          <ac:chgData name="Tony Calice" userId="b50cc6c1-cd00-42ee-933f-6998a3c58d69" providerId="ADAL" clId="{7B4F847E-FEA1-49C8-AB3D-D46A3F31CD22}" dt="2023-12-23T20:58:34.481" v="1819" actId="478"/>
          <ac:grpSpMkLst>
            <pc:docMk/>
            <pc:sldMk cId="2454085383" sldId="258"/>
            <ac:grpSpMk id="91" creationId="{025DEF5D-1380-C56D-75C2-BDE32369CA3C}"/>
          </ac:grpSpMkLst>
        </pc:grpChg>
        <pc:grpChg chg="mod">
          <ac:chgData name="Tony Calice" userId="b50cc6c1-cd00-42ee-933f-6998a3c58d69" providerId="ADAL" clId="{7B4F847E-FEA1-49C8-AB3D-D46A3F31CD22}" dt="2023-12-23T20:40:09.256" v="1324" actId="1076"/>
          <ac:grpSpMkLst>
            <pc:docMk/>
            <pc:sldMk cId="2454085383" sldId="258"/>
            <ac:grpSpMk id="92" creationId="{7BC63BB3-7B67-0609-3A79-62ECB15DEB60}"/>
          </ac:grpSpMkLst>
        </pc:grpChg>
        <pc:grpChg chg="add mod">
          <ac:chgData name="Tony Calice" userId="b50cc6c1-cd00-42ee-933f-6998a3c58d69" providerId="ADAL" clId="{7B4F847E-FEA1-49C8-AB3D-D46A3F31CD22}" dt="2023-12-23T21:17:43.201" v="2261" actId="1076"/>
          <ac:grpSpMkLst>
            <pc:docMk/>
            <pc:sldMk cId="2454085383" sldId="258"/>
            <ac:grpSpMk id="97" creationId="{8633D2B2-CC3B-F5BB-F389-6E540D5DB91C}"/>
          </ac:grpSpMkLst>
        </pc:grpChg>
        <pc:grpChg chg="mod">
          <ac:chgData name="Tony Calice" userId="b50cc6c1-cd00-42ee-933f-6998a3c58d69" providerId="ADAL" clId="{7B4F847E-FEA1-49C8-AB3D-D46A3F31CD22}" dt="2023-12-23T21:17:43.201" v="2261" actId="1076"/>
          <ac:grpSpMkLst>
            <pc:docMk/>
            <pc:sldMk cId="2454085383" sldId="258"/>
            <ac:grpSpMk id="98" creationId="{25316DE1-7D50-CE17-1257-0240E3286BE4}"/>
          </ac:grpSpMkLst>
        </pc:grpChg>
        <pc:grpChg chg="mod">
          <ac:chgData name="Tony Calice" userId="b50cc6c1-cd00-42ee-933f-6998a3c58d69" providerId="ADAL" clId="{7B4F847E-FEA1-49C8-AB3D-D46A3F31CD22}" dt="2023-12-23T21:17:43.201" v="2261" actId="1076"/>
          <ac:grpSpMkLst>
            <pc:docMk/>
            <pc:sldMk cId="2454085383" sldId="258"/>
            <ac:grpSpMk id="99" creationId="{3ADFCFBD-A6FB-A92A-39F0-0D3BE5BD3F19}"/>
          </ac:grpSpMkLst>
        </pc:grpChg>
        <pc:grpChg chg="mod">
          <ac:chgData name="Tony Calice" userId="b50cc6c1-cd00-42ee-933f-6998a3c58d69" providerId="ADAL" clId="{7B4F847E-FEA1-49C8-AB3D-D46A3F31CD22}" dt="2023-12-23T21:17:43.201" v="2261" actId="1076"/>
          <ac:grpSpMkLst>
            <pc:docMk/>
            <pc:sldMk cId="2454085383" sldId="258"/>
            <ac:grpSpMk id="100" creationId="{014D47F9-CF39-E06B-9FC6-93AA3F4F2357}"/>
          </ac:grpSpMkLst>
        </pc:grpChg>
        <pc:grpChg chg="add mod topLvl">
          <ac:chgData name="Tony Calice" userId="b50cc6c1-cd00-42ee-933f-6998a3c58d69" providerId="ADAL" clId="{7B4F847E-FEA1-49C8-AB3D-D46A3F31CD22}" dt="2023-12-23T21:17:43.201" v="2261" actId="1076"/>
          <ac:grpSpMkLst>
            <pc:docMk/>
            <pc:sldMk cId="2454085383" sldId="258"/>
            <ac:grpSpMk id="129" creationId="{2423752B-0735-EAE3-A70F-0373E292D42F}"/>
          </ac:grpSpMkLst>
        </pc:grpChg>
        <pc:grpChg chg="mod">
          <ac:chgData name="Tony Calice" userId="b50cc6c1-cd00-42ee-933f-6998a3c58d69" providerId="ADAL" clId="{7B4F847E-FEA1-49C8-AB3D-D46A3F31CD22}" dt="2023-12-23T21:17:43.201" v="2261" actId="1076"/>
          <ac:grpSpMkLst>
            <pc:docMk/>
            <pc:sldMk cId="2454085383" sldId="258"/>
            <ac:grpSpMk id="130" creationId="{98DD2FA4-0248-ED3A-5A82-D2332DEE82D2}"/>
          </ac:grpSpMkLst>
        </pc:grpChg>
        <pc:grpChg chg="add mod">
          <ac:chgData name="Tony Calice" userId="b50cc6c1-cd00-42ee-933f-6998a3c58d69" providerId="ADAL" clId="{7B4F847E-FEA1-49C8-AB3D-D46A3F31CD22}" dt="2023-12-23T21:17:43.201" v="2261" actId="1076"/>
          <ac:grpSpMkLst>
            <pc:docMk/>
            <pc:sldMk cId="2454085383" sldId="258"/>
            <ac:grpSpMk id="145" creationId="{8E6A28EA-5D44-9E58-C7EE-B65A9EE6136A}"/>
          </ac:grpSpMkLst>
        </pc:grpChg>
        <pc:grpChg chg="add mod">
          <ac:chgData name="Tony Calice" userId="b50cc6c1-cd00-42ee-933f-6998a3c58d69" providerId="ADAL" clId="{7B4F847E-FEA1-49C8-AB3D-D46A3F31CD22}" dt="2023-12-23T21:17:43.201" v="2261" actId="1076"/>
          <ac:grpSpMkLst>
            <pc:docMk/>
            <pc:sldMk cId="2454085383" sldId="258"/>
            <ac:grpSpMk id="153" creationId="{FDF031F6-7CB4-D8B5-640E-FAEC1C3A4798}"/>
          </ac:grpSpMkLst>
        </pc:grpChg>
        <pc:grpChg chg="add del mod">
          <ac:chgData name="Tony Calice" userId="b50cc6c1-cd00-42ee-933f-6998a3c58d69" providerId="ADAL" clId="{7B4F847E-FEA1-49C8-AB3D-D46A3F31CD22}" dt="2023-12-23T21:14:57.932" v="2125" actId="165"/>
          <ac:grpSpMkLst>
            <pc:docMk/>
            <pc:sldMk cId="2454085383" sldId="258"/>
            <ac:grpSpMk id="154" creationId="{2796C589-BF51-3389-C658-141AFC1155E0}"/>
          </ac:grpSpMkLst>
        </pc:grpChg>
        <pc:grpChg chg="add mod">
          <ac:chgData name="Tony Calice" userId="b50cc6c1-cd00-42ee-933f-6998a3c58d69" providerId="ADAL" clId="{7B4F847E-FEA1-49C8-AB3D-D46A3F31CD22}" dt="2023-12-23T21:17:43.201" v="2261" actId="1076"/>
          <ac:grpSpMkLst>
            <pc:docMk/>
            <pc:sldMk cId="2454085383" sldId="258"/>
            <ac:grpSpMk id="155" creationId="{A027F584-5D81-C794-2CB0-6003C0A4BE50}"/>
          </ac:grpSpMkLst>
        </pc:grpChg>
        <pc:grpChg chg="add mod">
          <ac:chgData name="Tony Calice" userId="b50cc6c1-cd00-42ee-933f-6998a3c58d69" providerId="ADAL" clId="{7B4F847E-FEA1-49C8-AB3D-D46A3F31CD22}" dt="2023-12-23T21:17:43.201" v="2261" actId="1076"/>
          <ac:grpSpMkLst>
            <pc:docMk/>
            <pc:sldMk cId="2454085383" sldId="258"/>
            <ac:grpSpMk id="156" creationId="{A3781EDB-CD18-D498-9FC5-F538593665B3}"/>
          </ac:grpSpMkLst>
        </pc:grpChg>
        <pc:grpChg chg="add mod">
          <ac:chgData name="Tony Calice" userId="b50cc6c1-cd00-42ee-933f-6998a3c58d69" providerId="ADAL" clId="{7B4F847E-FEA1-49C8-AB3D-D46A3F31CD22}" dt="2023-12-23T21:17:43.201" v="2261" actId="1076"/>
          <ac:grpSpMkLst>
            <pc:docMk/>
            <pc:sldMk cId="2454085383" sldId="258"/>
            <ac:grpSpMk id="157" creationId="{FCDCC433-E3FE-4DEE-0D72-2F524650B570}"/>
          </ac:grpSpMkLst>
        </pc:grpChg>
        <pc:grpChg chg="add del mod">
          <ac:chgData name="Tony Calice" userId="b50cc6c1-cd00-42ee-933f-6998a3c58d69" providerId="ADAL" clId="{7B4F847E-FEA1-49C8-AB3D-D46A3F31CD22}" dt="2023-12-23T21:05:57.122" v="2007" actId="478"/>
          <ac:grpSpMkLst>
            <pc:docMk/>
            <pc:sldMk cId="2454085383" sldId="258"/>
            <ac:grpSpMk id="161" creationId="{7F3FF028-39D4-264F-FE70-83A380D7A1F9}"/>
          </ac:grpSpMkLst>
        </pc:grpChg>
        <pc:grpChg chg="mod">
          <ac:chgData name="Tony Calice" userId="b50cc6c1-cd00-42ee-933f-6998a3c58d69" providerId="ADAL" clId="{7B4F847E-FEA1-49C8-AB3D-D46A3F31CD22}" dt="2023-12-23T20:59:23.127" v="1830"/>
          <ac:grpSpMkLst>
            <pc:docMk/>
            <pc:sldMk cId="2454085383" sldId="258"/>
            <ac:grpSpMk id="168" creationId="{2FCADF2D-75D2-BC45-1709-4939E66F9D84}"/>
          </ac:grpSpMkLst>
        </pc:grpChg>
        <pc:grpChg chg="mod">
          <ac:chgData name="Tony Calice" userId="b50cc6c1-cd00-42ee-933f-6998a3c58d69" providerId="ADAL" clId="{7B4F847E-FEA1-49C8-AB3D-D46A3F31CD22}" dt="2023-12-23T20:59:23.127" v="1830"/>
          <ac:grpSpMkLst>
            <pc:docMk/>
            <pc:sldMk cId="2454085383" sldId="258"/>
            <ac:grpSpMk id="169" creationId="{7D5D21DA-A6AE-6E93-9240-E7619891C33A}"/>
          </ac:grpSpMkLst>
        </pc:grpChg>
        <pc:grpChg chg="mod">
          <ac:chgData name="Tony Calice" userId="b50cc6c1-cd00-42ee-933f-6998a3c58d69" providerId="ADAL" clId="{7B4F847E-FEA1-49C8-AB3D-D46A3F31CD22}" dt="2023-12-23T20:59:23.127" v="1830"/>
          <ac:grpSpMkLst>
            <pc:docMk/>
            <pc:sldMk cId="2454085383" sldId="258"/>
            <ac:grpSpMk id="173" creationId="{BF720BC2-A7C5-6BA7-BF7C-222985BCBA84}"/>
          </ac:grpSpMkLst>
        </pc:grpChg>
        <pc:grpChg chg="mod">
          <ac:chgData name="Tony Calice" userId="b50cc6c1-cd00-42ee-933f-6998a3c58d69" providerId="ADAL" clId="{7B4F847E-FEA1-49C8-AB3D-D46A3F31CD22}" dt="2023-12-23T20:59:23.127" v="1830"/>
          <ac:grpSpMkLst>
            <pc:docMk/>
            <pc:sldMk cId="2454085383" sldId="258"/>
            <ac:grpSpMk id="180" creationId="{31F0446E-2939-1031-F2A9-5FCA9FB805C3}"/>
          </ac:grpSpMkLst>
        </pc:grpChg>
        <pc:grpChg chg="mod">
          <ac:chgData name="Tony Calice" userId="b50cc6c1-cd00-42ee-933f-6998a3c58d69" providerId="ADAL" clId="{7B4F847E-FEA1-49C8-AB3D-D46A3F31CD22}" dt="2023-12-23T20:59:23.127" v="1830"/>
          <ac:grpSpMkLst>
            <pc:docMk/>
            <pc:sldMk cId="2454085383" sldId="258"/>
            <ac:grpSpMk id="190" creationId="{61003EBB-63D3-3C20-C487-FF5C25CFF0B9}"/>
          </ac:grpSpMkLst>
        </pc:grpChg>
        <pc:grpChg chg="mod">
          <ac:chgData name="Tony Calice" userId="b50cc6c1-cd00-42ee-933f-6998a3c58d69" providerId="ADAL" clId="{7B4F847E-FEA1-49C8-AB3D-D46A3F31CD22}" dt="2023-12-23T20:59:23.127" v="1830"/>
          <ac:grpSpMkLst>
            <pc:docMk/>
            <pc:sldMk cId="2454085383" sldId="258"/>
            <ac:grpSpMk id="191" creationId="{2666572A-0BC9-ECBB-4917-879F5856EECC}"/>
          </ac:grpSpMkLst>
        </pc:grpChg>
        <pc:grpChg chg="mod">
          <ac:chgData name="Tony Calice" userId="b50cc6c1-cd00-42ee-933f-6998a3c58d69" providerId="ADAL" clId="{7B4F847E-FEA1-49C8-AB3D-D46A3F31CD22}" dt="2023-12-23T20:59:23.127" v="1830"/>
          <ac:grpSpMkLst>
            <pc:docMk/>
            <pc:sldMk cId="2454085383" sldId="258"/>
            <ac:grpSpMk id="192" creationId="{3888E77B-7BF6-A66F-4866-64F0E1FB8E90}"/>
          </ac:grpSpMkLst>
        </pc:grpChg>
        <pc:grpChg chg="add mod">
          <ac:chgData name="Tony Calice" userId="b50cc6c1-cd00-42ee-933f-6998a3c58d69" providerId="ADAL" clId="{7B4F847E-FEA1-49C8-AB3D-D46A3F31CD22}" dt="2023-12-23T21:17:43.201" v="2261" actId="1076"/>
          <ac:grpSpMkLst>
            <pc:docMk/>
            <pc:sldMk cId="2454085383" sldId="258"/>
            <ac:grpSpMk id="204" creationId="{E80B820D-5F16-BE4C-5C69-891DE1EED676}"/>
          </ac:grpSpMkLst>
        </pc:grpChg>
        <pc:graphicFrameChg chg="add del mod">
          <ac:chgData name="Tony Calice" userId="b50cc6c1-cd00-42ee-933f-6998a3c58d69" providerId="ADAL" clId="{7B4F847E-FEA1-49C8-AB3D-D46A3F31CD22}" dt="2023-12-23T20:38:35.620" v="1294"/>
          <ac:graphicFrameMkLst>
            <pc:docMk/>
            <pc:sldMk cId="2454085383" sldId="258"/>
            <ac:graphicFrameMk id="3" creationId="{E9DBBCB1-75FE-D467-D640-46E326256F17}"/>
          </ac:graphicFrameMkLst>
        </pc:graphicFrameChg>
        <pc:graphicFrameChg chg="add del mod">
          <ac:chgData name="Tony Calice" userId="b50cc6c1-cd00-42ee-933f-6998a3c58d69" providerId="ADAL" clId="{7B4F847E-FEA1-49C8-AB3D-D46A3F31CD22}" dt="2023-12-23T21:00:33.031" v="1852" actId="478"/>
          <ac:graphicFrameMkLst>
            <pc:docMk/>
            <pc:sldMk cId="2454085383" sldId="258"/>
            <ac:graphicFrameMk id="203" creationId="{BF118BF3-BC97-4FC3-B78E-51F15C2AE5A7}"/>
          </ac:graphicFrameMkLst>
        </pc:graphicFrameChg>
        <pc:picChg chg="mod">
          <ac:chgData name="Tony Calice" userId="b50cc6c1-cd00-42ee-933f-6998a3c58d69" providerId="ADAL" clId="{7B4F847E-FEA1-49C8-AB3D-D46A3F31CD22}" dt="2023-12-23T21:17:43.201" v="2261" actId="1076"/>
          <ac:picMkLst>
            <pc:docMk/>
            <pc:sldMk cId="2454085383" sldId="258"/>
            <ac:picMk id="22" creationId="{60B5DE50-F3BE-43E3-693C-C890E836BF2C}"/>
          </ac:picMkLst>
        </pc:picChg>
        <pc:picChg chg="mod">
          <ac:chgData name="Tony Calice" userId="b50cc6c1-cd00-42ee-933f-6998a3c58d69" providerId="ADAL" clId="{7B4F847E-FEA1-49C8-AB3D-D46A3F31CD22}" dt="2023-12-23T21:17:43.201" v="2261" actId="1076"/>
          <ac:picMkLst>
            <pc:docMk/>
            <pc:sldMk cId="2454085383" sldId="258"/>
            <ac:picMk id="23" creationId="{EC5DD3FE-FB41-DFC4-A4D2-EAC1FDE863F2}"/>
          </ac:picMkLst>
        </pc:picChg>
        <pc:picChg chg="mod">
          <ac:chgData name="Tony Calice" userId="b50cc6c1-cd00-42ee-933f-6998a3c58d69" providerId="ADAL" clId="{7B4F847E-FEA1-49C8-AB3D-D46A3F31CD22}" dt="2023-12-23T21:17:43.201" v="2261" actId="1076"/>
          <ac:picMkLst>
            <pc:docMk/>
            <pc:sldMk cId="2454085383" sldId="258"/>
            <ac:picMk id="26" creationId="{16163806-AB07-2671-DD48-DBED52ECAD0B}"/>
          </ac:picMkLst>
        </pc:picChg>
        <pc:picChg chg="mod">
          <ac:chgData name="Tony Calice" userId="b50cc6c1-cd00-42ee-933f-6998a3c58d69" providerId="ADAL" clId="{7B4F847E-FEA1-49C8-AB3D-D46A3F31CD22}" dt="2023-12-23T21:17:43.201" v="2261" actId="1076"/>
          <ac:picMkLst>
            <pc:docMk/>
            <pc:sldMk cId="2454085383" sldId="258"/>
            <ac:picMk id="39" creationId="{876B0847-3AD6-6852-D421-8CD30BF5EF07}"/>
          </ac:picMkLst>
        </pc:picChg>
        <pc:picChg chg="mod">
          <ac:chgData name="Tony Calice" userId="b50cc6c1-cd00-42ee-933f-6998a3c58d69" providerId="ADAL" clId="{7B4F847E-FEA1-49C8-AB3D-D46A3F31CD22}" dt="2023-12-23T20:40:09.256" v="1324" actId="1076"/>
          <ac:picMkLst>
            <pc:docMk/>
            <pc:sldMk cId="2454085383" sldId="258"/>
            <ac:picMk id="44" creationId="{50935FB7-9EE8-9241-EFC6-536D96EFAAB2}"/>
          </ac:picMkLst>
        </pc:picChg>
        <pc:picChg chg="mod">
          <ac:chgData name="Tony Calice" userId="b50cc6c1-cd00-42ee-933f-6998a3c58d69" providerId="ADAL" clId="{7B4F847E-FEA1-49C8-AB3D-D46A3F31CD22}" dt="2023-12-23T20:40:09.256" v="1324" actId="1076"/>
          <ac:picMkLst>
            <pc:docMk/>
            <pc:sldMk cId="2454085383" sldId="258"/>
            <ac:picMk id="45" creationId="{DB8F4662-368C-E5F8-13F7-BDE98C242A32}"/>
          </ac:picMkLst>
        </pc:picChg>
        <pc:picChg chg="mod">
          <ac:chgData name="Tony Calice" userId="b50cc6c1-cd00-42ee-933f-6998a3c58d69" providerId="ADAL" clId="{7B4F847E-FEA1-49C8-AB3D-D46A3F31CD22}" dt="2023-12-23T20:40:09.256" v="1324" actId="1076"/>
          <ac:picMkLst>
            <pc:docMk/>
            <pc:sldMk cId="2454085383" sldId="258"/>
            <ac:picMk id="46" creationId="{82E4E55F-37DC-30F5-B408-9F808FF239C2}"/>
          </ac:picMkLst>
        </pc:picChg>
        <pc:picChg chg="mod">
          <ac:chgData name="Tony Calice" userId="b50cc6c1-cd00-42ee-933f-6998a3c58d69" providerId="ADAL" clId="{7B4F847E-FEA1-49C8-AB3D-D46A3F31CD22}" dt="2023-12-23T20:40:09.256" v="1324" actId="1076"/>
          <ac:picMkLst>
            <pc:docMk/>
            <pc:sldMk cId="2454085383" sldId="258"/>
            <ac:picMk id="65" creationId="{27105ECC-019F-7C11-5F68-8528F6DBA36A}"/>
          </ac:picMkLst>
        </pc:picChg>
        <pc:picChg chg="mod">
          <ac:chgData name="Tony Calice" userId="b50cc6c1-cd00-42ee-933f-6998a3c58d69" providerId="ADAL" clId="{7B4F847E-FEA1-49C8-AB3D-D46A3F31CD22}" dt="2023-12-23T20:40:09.256" v="1324" actId="1076"/>
          <ac:picMkLst>
            <pc:docMk/>
            <pc:sldMk cId="2454085383" sldId="258"/>
            <ac:picMk id="66" creationId="{B4503AA9-9BAB-CE73-E314-4444AF981F43}"/>
          </ac:picMkLst>
        </pc:picChg>
        <pc:picChg chg="mod">
          <ac:chgData name="Tony Calice" userId="b50cc6c1-cd00-42ee-933f-6998a3c58d69" providerId="ADAL" clId="{7B4F847E-FEA1-49C8-AB3D-D46A3F31CD22}" dt="2023-12-23T20:40:09.256" v="1324" actId="1076"/>
          <ac:picMkLst>
            <pc:docMk/>
            <pc:sldMk cId="2454085383" sldId="258"/>
            <ac:picMk id="67" creationId="{108D9CD2-4CEA-A549-66A7-2429B9FA8BD7}"/>
          </ac:picMkLst>
        </pc:picChg>
        <pc:picChg chg="mod">
          <ac:chgData name="Tony Calice" userId="b50cc6c1-cd00-42ee-933f-6998a3c58d69" providerId="ADAL" clId="{7B4F847E-FEA1-49C8-AB3D-D46A3F31CD22}" dt="2023-12-23T20:40:09.256" v="1324" actId="1076"/>
          <ac:picMkLst>
            <pc:docMk/>
            <pc:sldMk cId="2454085383" sldId="258"/>
            <ac:picMk id="94" creationId="{8690BF16-DF07-F30C-3D69-6A92E79DF9AF}"/>
          </ac:picMkLst>
        </pc:picChg>
        <pc:picChg chg="mod">
          <ac:chgData name="Tony Calice" userId="b50cc6c1-cd00-42ee-933f-6998a3c58d69" providerId="ADAL" clId="{7B4F847E-FEA1-49C8-AB3D-D46A3F31CD22}" dt="2023-12-23T20:40:09.256" v="1324" actId="1076"/>
          <ac:picMkLst>
            <pc:docMk/>
            <pc:sldMk cId="2454085383" sldId="258"/>
            <ac:picMk id="95" creationId="{20230F25-7826-C050-292E-951E17B940C0}"/>
          </ac:picMkLst>
        </pc:picChg>
        <pc:picChg chg="mod">
          <ac:chgData name="Tony Calice" userId="b50cc6c1-cd00-42ee-933f-6998a3c58d69" providerId="ADAL" clId="{7B4F847E-FEA1-49C8-AB3D-D46A3F31CD22}" dt="2023-12-23T20:40:09.256" v="1324" actId="1076"/>
          <ac:picMkLst>
            <pc:docMk/>
            <pc:sldMk cId="2454085383" sldId="258"/>
            <ac:picMk id="96" creationId="{27DAE9E2-9D17-8962-08C7-4D15720EA4B2}"/>
          </ac:picMkLst>
        </pc:picChg>
        <pc:picChg chg="add mod">
          <ac:chgData name="Tony Calice" userId="b50cc6c1-cd00-42ee-933f-6998a3c58d69" providerId="ADAL" clId="{7B4F847E-FEA1-49C8-AB3D-D46A3F31CD22}" dt="2023-12-23T21:17:43.201" v="2261" actId="1076"/>
          <ac:picMkLst>
            <pc:docMk/>
            <pc:sldMk cId="2454085383" sldId="258"/>
            <ac:picMk id="128" creationId="{41F822A1-4BFC-6958-5E1C-57505F0B30F6}"/>
          </ac:picMkLst>
        </pc:picChg>
        <pc:picChg chg="add del mod">
          <ac:chgData name="Tony Calice" userId="b50cc6c1-cd00-42ee-933f-6998a3c58d69" providerId="ADAL" clId="{7B4F847E-FEA1-49C8-AB3D-D46A3F31CD22}" dt="2023-12-23T20:58:31.825" v="1818" actId="478"/>
          <ac:picMkLst>
            <pc:docMk/>
            <pc:sldMk cId="2454085383" sldId="258"/>
            <ac:picMk id="143" creationId="{DD26B23C-1589-51B1-BE88-6A0C61C5BD3F}"/>
          </ac:picMkLst>
        </pc:picChg>
        <pc:picChg chg="add mod">
          <ac:chgData name="Tony Calice" userId="b50cc6c1-cd00-42ee-933f-6998a3c58d69" providerId="ADAL" clId="{7B4F847E-FEA1-49C8-AB3D-D46A3F31CD22}" dt="2023-12-23T21:17:00.582" v="2254" actId="1076"/>
          <ac:picMkLst>
            <pc:docMk/>
            <pc:sldMk cId="2454085383" sldId="258"/>
            <ac:picMk id="144" creationId="{DC9C4FA2-8DB3-C357-0664-5A1BEA8942A7}"/>
          </ac:picMkLst>
        </pc:picChg>
        <pc:picChg chg="add mod">
          <ac:chgData name="Tony Calice" userId="b50cc6c1-cd00-42ee-933f-6998a3c58d69" providerId="ADAL" clId="{7B4F847E-FEA1-49C8-AB3D-D46A3F31CD22}" dt="2023-12-23T21:17:43.201" v="2261" actId="1076"/>
          <ac:picMkLst>
            <pc:docMk/>
            <pc:sldMk cId="2454085383" sldId="258"/>
            <ac:picMk id="208" creationId="{62292930-5472-6CA9-5708-425D212E5235}"/>
          </ac:picMkLst>
        </pc:picChg>
        <pc:cxnChg chg="mod">
          <ac:chgData name="Tony Calice" userId="b50cc6c1-cd00-42ee-933f-6998a3c58d69" providerId="ADAL" clId="{7B4F847E-FEA1-49C8-AB3D-D46A3F31CD22}" dt="2023-12-23T21:17:43.201" v="2261" actId="1076"/>
          <ac:cxnSpMkLst>
            <pc:docMk/>
            <pc:sldMk cId="2454085383" sldId="258"/>
            <ac:cxnSpMk id="41" creationId="{7DD55673-E68E-91EA-8A93-5744FEDA61CA}"/>
          </ac:cxnSpMkLst>
        </pc:cxnChg>
      </pc:sldChg>
      <pc:sldChg chg="addSp delSp modSp mod">
        <pc:chgData name="Tony Calice" userId="b50cc6c1-cd00-42ee-933f-6998a3c58d69" providerId="ADAL" clId="{7B4F847E-FEA1-49C8-AB3D-D46A3F31CD22}" dt="2023-12-23T21:33:42.878" v="2480" actId="14100"/>
        <pc:sldMkLst>
          <pc:docMk/>
          <pc:sldMk cId="740492387" sldId="1507"/>
        </pc:sldMkLst>
        <pc:spChg chg="mod">
          <ac:chgData name="Tony Calice" userId="b50cc6c1-cd00-42ee-933f-6998a3c58d69" providerId="ADAL" clId="{7B4F847E-FEA1-49C8-AB3D-D46A3F31CD22}" dt="2023-12-23T21:33:17.076" v="2470"/>
          <ac:spMkLst>
            <pc:docMk/>
            <pc:sldMk cId="740492387" sldId="1507"/>
            <ac:spMk id="19" creationId="{DEC4A0E7-D2CF-06EA-D888-0BABE37A218F}"/>
          </ac:spMkLst>
        </pc:spChg>
        <pc:spChg chg="mod">
          <ac:chgData name="Tony Calice" userId="b50cc6c1-cd00-42ee-933f-6998a3c58d69" providerId="ADAL" clId="{7B4F847E-FEA1-49C8-AB3D-D46A3F31CD22}" dt="2023-12-23T21:33:17.076" v="2470"/>
          <ac:spMkLst>
            <pc:docMk/>
            <pc:sldMk cId="740492387" sldId="1507"/>
            <ac:spMk id="20" creationId="{A53284FD-8551-CA99-E5FC-558F29FCE90C}"/>
          </ac:spMkLst>
        </pc:spChg>
        <pc:spChg chg="mod">
          <ac:chgData name="Tony Calice" userId="b50cc6c1-cd00-42ee-933f-6998a3c58d69" providerId="ADAL" clId="{7B4F847E-FEA1-49C8-AB3D-D46A3F31CD22}" dt="2023-12-23T21:33:17.076" v="2470"/>
          <ac:spMkLst>
            <pc:docMk/>
            <pc:sldMk cId="740492387" sldId="1507"/>
            <ac:spMk id="21" creationId="{C8E3F4FA-B85A-AACD-D2BD-65A688FD941D}"/>
          </ac:spMkLst>
        </pc:spChg>
        <pc:spChg chg="mod">
          <ac:chgData name="Tony Calice" userId="b50cc6c1-cd00-42ee-933f-6998a3c58d69" providerId="ADAL" clId="{7B4F847E-FEA1-49C8-AB3D-D46A3F31CD22}" dt="2023-12-23T21:33:17.076" v="2470"/>
          <ac:spMkLst>
            <pc:docMk/>
            <pc:sldMk cId="740492387" sldId="1507"/>
            <ac:spMk id="22" creationId="{FD017F7A-8506-AB4B-5169-03A441E7B193}"/>
          </ac:spMkLst>
        </pc:spChg>
        <pc:spChg chg="mod">
          <ac:chgData name="Tony Calice" userId="b50cc6c1-cd00-42ee-933f-6998a3c58d69" providerId="ADAL" clId="{7B4F847E-FEA1-49C8-AB3D-D46A3F31CD22}" dt="2023-12-23T21:33:17.076" v="2470"/>
          <ac:spMkLst>
            <pc:docMk/>
            <pc:sldMk cId="740492387" sldId="1507"/>
            <ac:spMk id="23" creationId="{3EEC02D1-CE59-38F6-D04D-42F7551D4E0D}"/>
          </ac:spMkLst>
        </pc:spChg>
        <pc:spChg chg="mod">
          <ac:chgData name="Tony Calice" userId="b50cc6c1-cd00-42ee-933f-6998a3c58d69" providerId="ADAL" clId="{7B4F847E-FEA1-49C8-AB3D-D46A3F31CD22}" dt="2023-12-23T21:33:29.030" v="2472"/>
          <ac:spMkLst>
            <pc:docMk/>
            <pc:sldMk cId="740492387" sldId="1507"/>
            <ac:spMk id="25" creationId="{BAE602EF-A7DA-1661-6872-E425C798CE88}"/>
          </ac:spMkLst>
        </pc:spChg>
        <pc:spChg chg="mod">
          <ac:chgData name="Tony Calice" userId="b50cc6c1-cd00-42ee-933f-6998a3c58d69" providerId="ADAL" clId="{7B4F847E-FEA1-49C8-AB3D-D46A3F31CD22}" dt="2023-12-23T21:33:29.030" v="2472"/>
          <ac:spMkLst>
            <pc:docMk/>
            <pc:sldMk cId="740492387" sldId="1507"/>
            <ac:spMk id="26" creationId="{D9D0B156-2740-CAE8-2CA2-F32A42D09931}"/>
          </ac:spMkLst>
        </pc:spChg>
        <pc:spChg chg="mod">
          <ac:chgData name="Tony Calice" userId="b50cc6c1-cd00-42ee-933f-6998a3c58d69" providerId="ADAL" clId="{7B4F847E-FEA1-49C8-AB3D-D46A3F31CD22}" dt="2023-12-23T21:33:29.030" v="2472"/>
          <ac:spMkLst>
            <pc:docMk/>
            <pc:sldMk cId="740492387" sldId="1507"/>
            <ac:spMk id="27" creationId="{C62AE024-D13A-8113-DF8F-25E11BB4E144}"/>
          </ac:spMkLst>
        </pc:spChg>
        <pc:spChg chg="mod">
          <ac:chgData name="Tony Calice" userId="b50cc6c1-cd00-42ee-933f-6998a3c58d69" providerId="ADAL" clId="{7B4F847E-FEA1-49C8-AB3D-D46A3F31CD22}" dt="2023-12-23T21:33:29.030" v="2472"/>
          <ac:spMkLst>
            <pc:docMk/>
            <pc:sldMk cId="740492387" sldId="1507"/>
            <ac:spMk id="28" creationId="{6C1AD8F5-E381-3C0C-E171-724C25CF2792}"/>
          </ac:spMkLst>
        </pc:spChg>
        <pc:spChg chg="mod">
          <ac:chgData name="Tony Calice" userId="b50cc6c1-cd00-42ee-933f-6998a3c58d69" providerId="ADAL" clId="{7B4F847E-FEA1-49C8-AB3D-D46A3F31CD22}" dt="2023-12-23T21:33:29.030" v="2472"/>
          <ac:spMkLst>
            <pc:docMk/>
            <pc:sldMk cId="740492387" sldId="1507"/>
            <ac:spMk id="29" creationId="{19C17250-069F-BA81-3EC5-36F8939A5812}"/>
          </ac:spMkLst>
        </pc:spChg>
        <pc:spChg chg="mod">
          <ac:chgData name="Tony Calice" userId="b50cc6c1-cd00-42ee-933f-6998a3c58d69" providerId="ADAL" clId="{7B4F847E-FEA1-49C8-AB3D-D46A3F31CD22}" dt="2023-12-23T21:33:29.030" v="2472"/>
          <ac:spMkLst>
            <pc:docMk/>
            <pc:sldMk cId="740492387" sldId="1507"/>
            <ac:spMk id="30" creationId="{529021A2-BC55-B68A-7BCB-5002AD8CF948}"/>
          </ac:spMkLst>
        </pc:spChg>
        <pc:spChg chg="mod">
          <ac:chgData name="Tony Calice" userId="b50cc6c1-cd00-42ee-933f-6998a3c58d69" providerId="ADAL" clId="{7B4F847E-FEA1-49C8-AB3D-D46A3F31CD22}" dt="2023-12-23T21:33:29.030" v="2472"/>
          <ac:spMkLst>
            <pc:docMk/>
            <pc:sldMk cId="740492387" sldId="1507"/>
            <ac:spMk id="31" creationId="{B9BFE850-06E3-0FF4-71C6-59C2C1166803}"/>
          </ac:spMkLst>
        </pc:spChg>
        <pc:spChg chg="mod">
          <ac:chgData name="Tony Calice" userId="b50cc6c1-cd00-42ee-933f-6998a3c58d69" providerId="ADAL" clId="{7B4F847E-FEA1-49C8-AB3D-D46A3F31CD22}" dt="2023-12-23T21:33:29.030" v="2472"/>
          <ac:spMkLst>
            <pc:docMk/>
            <pc:sldMk cId="740492387" sldId="1507"/>
            <ac:spMk id="32" creationId="{AE7EF76B-5CCA-4938-D9E5-5E5EFC53F53C}"/>
          </ac:spMkLst>
        </pc:spChg>
        <pc:spChg chg="mod">
          <ac:chgData name="Tony Calice" userId="b50cc6c1-cd00-42ee-933f-6998a3c58d69" providerId="ADAL" clId="{7B4F847E-FEA1-49C8-AB3D-D46A3F31CD22}" dt="2023-12-23T21:33:29.030" v="2472"/>
          <ac:spMkLst>
            <pc:docMk/>
            <pc:sldMk cId="740492387" sldId="1507"/>
            <ac:spMk id="33" creationId="{9F500A52-C270-D6D3-FDD8-1AED6BE3F4D4}"/>
          </ac:spMkLst>
        </pc:spChg>
        <pc:spChg chg="mod">
          <ac:chgData name="Tony Calice" userId="b50cc6c1-cd00-42ee-933f-6998a3c58d69" providerId="ADAL" clId="{7B4F847E-FEA1-49C8-AB3D-D46A3F31CD22}" dt="2023-12-23T21:33:29.030" v="2472"/>
          <ac:spMkLst>
            <pc:docMk/>
            <pc:sldMk cId="740492387" sldId="1507"/>
            <ac:spMk id="34" creationId="{FE3F49D5-BE1C-F4D6-907E-240FDC3CFA09}"/>
          </ac:spMkLst>
        </pc:spChg>
        <pc:spChg chg="mod">
          <ac:chgData name="Tony Calice" userId="b50cc6c1-cd00-42ee-933f-6998a3c58d69" providerId="ADAL" clId="{7B4F847E-FEA1-49C8-AB3D-D46A3F31CD22}" dt="2023-12-23T21:33:29.030" v="2472"/>
          <ac:spMkLst>
            <pc:docMk/>
            <pc:sldMk cId="740492387" sldId="1507"/>
            <ac:spMk id="36" creationId="{32522FB8-A351-4155-B138-8638B077B77C}"/>
          </ac:spMkLst>
        </pc:spChg>
        <pc:spChg chg="mod">
          <ac:chgData name="Tony Calice" userId="b50cc6c1-cd00-42ee-933f-6998a3c58d69" providerId="ADAL" clId="{7B4F847E-FEA1-49C8-AB3D-D46A3F31CD22}" dt="2023-12-23T21:33:29.030" v="2472"/>
          <ac:spMkLst>
            <pc:docMk/>
            <pc:sldMk cId="740492387" sldId="1507"/>
            <ac:spMk id="39" creationId="{0015B4D0-9542-07A0-962C-8BC0DC03C36D}"/>
          </ac:spMkLst>
        </pc:spChg>
        <pc:spChg chg="mod">
          <ac:chgData name="Tony Calice" userId="b50cc6c1-cd00-42ee-933f-6998a3c58d69" providerId="ADAL" clId="{7B4F847E-FEA1-49C8-AB3D-D46A3F31CD22}" dt="2023-12-23T21:33:29.030" v="2472"/>
          <ac:spMkLst>
            <pc:docMk/>
            <pc:sldMk cId="740492387" sldId="1507"/>
            <ac:spMk id="40" creationId="{B538C1A9-CA37-2028-0EBC-4B08C42B166E}"/>
          </ac:spMkLst>
        </pc:spChg>
        <pc:spChg chg="mod">
          <ac:chgData name="Tony Calice" userId="b50cc6c1-cd00-42ee-933f-6998a3c58d69" providerId="ADAL" clId="{7B4F847E-FEA1-49C8-AB3D-D46A3F31CD22}" dt="2023-12-23T21:33:29.030" v="2472"/>
          <ac:spMkLst>
            <pc:docMk/>
            <pc:sldMk cId="740492387" sldId="1507"/>
            <ac:spMk id="41" creationId="{E6EDED1B-583B-7321-70B3-B241AA2005E7}"/>
          </ac:spMkLst>
        </pc:spChg>
        <pc:spChg chg="mod">
          <ac:chgData name="Tony Calice" userId="b50cc6c1-cd00-42ee-933f-6998a3c58d69" providerId="ADAL" clId="{7B4F847E-FEA1-49C8-AB3D-D46A3F31CD22}" dt="2023-12-23T21:33:29.030" v="2472"/>
          <ac:spMkLst>
            <pc:docMk/>
            <pc:sldMk cId="740492387" sldId="1507"/>
            <ac:spMk id="43" creationId="{7D3404F2-D975-77C9-2D1F-3DBB21720321}"/>
          </ac:spMkLst>
        </pc:spChg>
        <pc:spChg chg="mod">
          <ac:chgData name="Tony Calice" userId="b50cc6c1-cd00-42ee-933f-6998a3c58d69" providerId="ADAL" clId="{7B4F847E-FEA1-49C8-AB3D-D46A3F31CD22}" dt="2023-12-23T21:33:29.030" v="2472"/>
          <ac:spMkLst>
            <pc:docMk/>
            <pc:sldMk cId="740492387" sldId="1507"/>
            <ac:spMk id="44" creationId="{4C586C1A-CB83-4AE1-A2B3-F02B610DB071}"/>
          </ac:spMkLst>
        </pc:spChg>
        <pc:spChg chg="mod">
          <ac:chgData name="Tony Calice" userId="b50cc6c1-cd00-42ee-933f-6998a3c58d69" providerId="ADAL" clId="{7B4F847E-FEA1-49C8-AB3D-D46A3F31CD22}" dt="2023-12-23T21:33:29.030" v="2472"/>
          <ac:spMkLst>
            <pc:docMk/>
            <pc:sldMk cId="740492387" sldId="1507"/>
            <ac:spMk id="45" creationId="{BA9D5303-251E-C77D-297E-A94867000FA6}"/>
          </ac:spMkLst>
        </pc:spChg>
        <pc:spChg chg="mod">
          <ac:chgData name="Tony Calice" userId="b50cc6c1-cd00-42ee-933f-6998a3c58d69" providerId="ADAL" clId="{7B4F847E-FEA1-49C8-AB3D-D46A3F31CD22}" dt="2023-12-23T21:33:29.030" v="2472"/>
          <ac:spMkLst>
            <pc:docMk/>
            <pc:sldMk cId="740492387" sldId="1507"/>
            <ac:spMk id="46" creationId="{FFA70CA0-25F6-6FFA-D1CF-B58B57188093}"/>
          </ac:spMkLst>
        </pc:spChg>
        <pc:spChg chg="mod">
          <ac:chgData name="Tony Calice" userId="b50cc6c1-cd00-42ee-933f-6998a3c58d69" providerId="ADAL" clId="{7B4F847E-FEA1-49C8-AB3D-D46A3F31CD22}" dt="2023-12-23T21:33:29.030" v="2472"/>
          <ac:spMkLst>
            <pc:docMk/>
            <pc:sldMk cId="740492387" sldId="1507"/>
            <ac:spMk id="47" creationId="{F0E8B4C1-3B5B-13C5-BD9C-0C7B8D950571}"/>
          </ac:spMkLst>
        </pc:spChg>
        <pc:spChg chg="mod">
          <ac:chgData name="Tony Calice" userId="b50cc6c1-cd00-42ee-933f-6998a3c58d69" providerId="ADAL" clId="{7B4F847E-FEA1-49C8-AB3D-D46A3F31CD22}" dt="2023-12-23T21:33:29.030" v="2472"/>
          <ac:spMkLst>
            <pc:docMk/>
            <pc:sldMk cId="740492387" sldId="1507"/>
            <ac:spMk id="49" creationId="{84A8E427-A867-2FD5-C0CA-5AD185883B31}"/>
          </ac:spMkLst>
        </pc:spChg>
        <pc:spChg chg="mod">
          <ac:chgData name="Tony Calice" userId="b50cc6c1-cd00-42ee-933f-6998a3c58d69" providerId="ADAL" clId="{7B4F847E-FEA1-49C8-AB3D-D46A3F31CD22}" dt="2023-12-23T21:33:29.030" v="2472"/>
          <ac:spMkLst>
            <pc:docMk/>
            <pc:sldMk cId="740492387" sldId="1507"/>
            <ac:spMk id="50" creationId="{173FBE97-1047-5EC3-3A42-3D1E1E413B6D}"/>
          </ac:spMkLst>
        </pc:spChg>
        <pc:spChg chg="mod">
          <ac:chgData name="Tony Calice" userId="b50cc6c1-cd00-42ee-933f-6998a3c58d69" providerId="ADAL" clId="{7B4F847E-FEA1-49C8-AB3D-D46A3F31CD22}" dt="2023-12-23T21:33:29.030" v="2472"/>
          <ac:spMkLst>
            <pc:docMk/>
            <pc:sldMk cId="740492387" sldId="1507"/>
            <ac:spMk id="51" creationId="{F03F4A0A-815B-2D3B-D17B-F7B5BFA5C220}"/>
          </ac:spMkLst>
        </pc:spChg>
        <pc:spChg chg="mod">
          <ac:chgData name="Tony Calice" userId="b50cc6c1-cd00-42ee-933f-6998a3c58d69" providerId="ADAL" clId="{7B4F847E-FEA1-49C8-AB3D-D46A3F31CD22}" dt="2023-12-23T21:33:29.030" v="2472"/>
          <ac:spMkLst>
            <pc:docMk/>
            <pc:sldMk cId="740492387" sldId="1507"/>
            <ac:spMk id="53" creationId="{3E0895B4-4D55-AD95-A6E2-52FB65524F97}"/>
          </ac:spMkLst>
        </pc:spChg>
        <pc:spChg chg="mod">
          <ac:chgData name="Tony Calice" userId="b50cc6c1-cd00-42ee-933f-6998a3c58d69" providerId="ADAL" clId="{7B4F847E-FEA1-49C8-AB3D-D46A3F31CD22}" dt="2023-12-23T21:33:29.030" v="2472"/>
          <ac:spMkLst>
            <pc:docMk/>
            <pc:sldMk cId="740492387" sldId="1507"/>
            <ac:spMk id="54" creationId="{1F6540BF-AF99-AC31-E3FF-D2257EEBBBD8}"/>
          </ac:spMkLst>
        </pc:spChg>
        <pc:spChg chg="mod">
          <ac:chgData name="Tony Calice" userId="b50cc6c1-cd00-42ee-933f-6998a3c58d69" providerId="ADAL" clId="{7B4F847E-FEA1-49C8-AB3D-D46A3F31CD22}" dt="2023-12-23T21:33:29.030" v="2472"/>
          <ac:spMkLst>
            <pc:docMk/>
            <pc:sldMk cId="740492387" sldId="1507"/>
            <ac:spMk id="55" creationId="{57CBD967-3602-776F-CB74-A71D90F179C3}"/>
          </ac:spMkLst>
        </pc:spChg>
        <pc:spChg chg="mod">
          <ac:chgData name="Tony Calice" userId="b50cc6c1-cd00-42ee-933f-6998a3c58d69" providerId="ADAL" clId="{7B4F847E-FEA1-49C8-AB3D-D46A3F31CD22}" dt="2023-12-23T21:33:29.030" v="2472"/>
          <ac:spMkLst>
            <pc:docMk/>
            <pc:sldMk cId="740492387" sldId="1507"/>
            <ac:spMk id="56" creationId="{68ADB761-A90E-4513-574F-5537AFB73093}"/>
          </ac:spMkLst>
        </pc:spChg>
        <pc:grpChg chg="add del mod">
          <ac:chgData name="Tony Calice" userId="b50cc6c1-cd00-42ee-933f-6998a3c58d69" providerId="ADAL" clId="{7B4F847E-FEA1-49C8-AB3D-D46A3F31CD22}" dt="2023-12-23T21:33:19.280" v="2471"/>
          <ac:grpSpMkLst>
            <pc:docMk/>
            <pc:sldMk cId="740492387" sldId="1507"/>
            <ac:grpSpMk id="18" creationId="{D11479EF-514F-21B2-E410-05AA7EC703D1}"/>
          </ac:grpSpMkLst>
        </pc:grpChg>
        <pc:grpChg chg="add mod">
          <ac:chgData name="Tony Calice" userId="b50cc6c1-cd00-42ee-933f-6998a3c58d69" providerId="ADAL" clId="{7B4F847E-FEA1-49C8-AB3D-D46A3F31CD22}" dt="2023-12-23T21:33:31.325" v="2473" actId="164"/>
          <ac:grpSpMkLst>
            <pc:docMk/>
            <pc:sldMk cId="740492387" sldId="1507"/>
            <ac:grpSpMk id="24" creationId="{E2927970-3799-CBD3-16A4-A483576C0068}"/>
          </ac:grpSpMkLst>
        </pc:grpChg>
        <pc:grpChg chg="add mod">
          <ac:chgData name="Tony Calice" userId="b50cc6c1-cd00-42ee-933f-6998a3c58d69" providerId="ADAL" clId="{7B4F847E-FEA1-49C8-AB3D-D46A3F31CD22}" dt="2023-12-23T21:33:31.325" v="2473" actId="164"/>
          <ac:grpSpMkLst>
            <pc:docMk/>
            <pc:sldMk cId="740492387" sldId="1507"/>
            <ac:grpSpMk id="42" creationId="{E373B4DB-242B-CBDE-80B6-17A5F3A8386D}"/>
          </ac:grpSpMkLst>
        </pc:grpChg>
        <pc:grpChg chg="add mod">
          <ac:chgData name="Tony Calice" userId="b50cc6c1-cd00-42ee-933f-6998a3c58d69" providerId="ADAL" clId="{7B4F847E-FEA1-49C8-AB3D-D46A3F31CD22}" dt="2023-12-23T21:33:31.325" v="2473" actId="164"/>
          <ac:grpSpMkLst>
            <pc:docMk/>
            <pc:sldMk cId="740492387" sldId="1507"/>
            <ac:grpSpMk id="48" creationId="{C654DCBA-8E6A-698E-25D6-B4547186ED75}"/>
          </ac:grpSpMkLst>
        </pc:grpChg>
        <pc:grpChg chg="add mod">
          <ac:chgData name="Tony Calice" userId="b50cc6c1-cd00-42ee-933f-6998a3c58d69" providerId="ADAL" clId="{7B4F847E-FEA1-49C8-AB3D-D46A3F31CD22}" dt="2023-12-23T21:33:31.325" v="2473" actId="164"/>
          <ac:grpSpMkLst>
            <pc:docMk/>
            <pc:sldMk cId="740492387" sldId="1507"/>
            <ac:grpSpMk id="52" creationId="{1CF5E161-D263-8143-1C66-9926CC18EA63}"/>
          </ac:grpSpMkLst>
        </pc:grpChg>
        <pc:grpChg chg="add mod">
          <ac:chgData name="Tony Calice" userId="b50cc6c1-cd00-42ee-933f-6998a3c58d69" providerId="ADAL" clId="{7B4F847E-FEA1-49C8-AB3D-D46A3F31CD22}" dt="2023-12-23T21:33:42.878" v="2480" actId="14100"/>
          <ac:grpSpMkLst>
            <pc:docMk/>
            <pc:sldMk cId="740492387" sldId="1507"/>
            <ac:grpSpMk id="57" creationId="{116C1817-38E6-9E5F-5327-F5B4908C78F3}"/>
          </ac:grpSpMkLst>
        </pc:grpChg>
      </pc:sldChg>
      <pc:sldChg chg="addSp delSp modSp add mod">
        <pc:chgData name="Tony Calice" userId="b50cc6c1-cd00-42ee-933f-6998a3c58d69" providerId="ADAL" clId="{7B4F847E-FEA1-49C8-AB3D-D46A3F31CD22}" dt="2023-12-23T21:49:37.964" v="2733" actId="20577"/>
        <pc:sldMkLst>
          <pc:docMk/>
          <pc:sldMk cId="1610572394" sldId="1532"/>
        </pc:sldMkLst>
        <pc:spChg chg="mod">
          <ac:chgData name="Tony Calice" userId="b50cc6c1-cd00-42ee-933f-6998a3c58d69" providerId="ADAL" clId="{7B4F847E-FEA1-49C8-AB3D-D46A3F31CD22}" dt="2023-12-23T21:47:44.643" v="2669" actId="20577"/>
          <ac:spMkLst>
            <pc:docMk/>
            <pc:sldMk cId="1610572394" sldId="1532"/>
            <ac:spMk id="2" creationId="{BA2EE9A0-6B77-A257-2605-9E08374A49DD}"/>
          </ac:spMkLst>
        </pc:spChg>
        <pc:spChg chg="mod">
          <ac:chgData name="Tony Calice" userId="b50cc6c1-cd00-42ee-933f-6998a3c58d69" providerId="ADAL" clId="{7B4F847E-FEA1-49C8-AB3D-D46A3F31CD22}" dt="2023-12-23T21:35:18.384" v="2484" actId="1076"/>
          <ac:spMkLst>
            <pc:docMk/>
            <pc:sldMk cId="1610572394" sldId="1532"/>
            <ac:spMk id="3" creationId="{A05A3A43-EBB9-A51B-5DA0-7AF3492D72C6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7" creationId="{DF84CF46-420F-74C4-42F4-CBD2955C71C3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2" creationId="{8089A367-10E3-E53C-6249-5D7D8C915D80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4" creationId="{3F9B1429-8A9B-0B12-9DE6-AC20EE1573E5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5" creationId="{6CDFD117-745C-BC84-0C77-3092C10E75D2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6" creationId="{B680F93A-734F-CCAC-9601-7DAEC26136CF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7" creationId="{0B4B3042-56F0-D4C5-6876-7C5471A5B1CC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8" creationId="{2F560874-4560-31B0-8574-AFF95A6FAD71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9" creationId="{0E3FCA57-AB26-BBBB-4C15-E2A0EB4C8057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20" creationId="{AED15069-09F5-D7E6-4330-0550731E1D2A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21" creationId="{C1B7FBD4-0F06-F85A-BE08-E33BE81B9FB7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22" creationId="{AB67B1F5-6532-71C7-4D9B-5161DBE3D923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23" creationId="{7E9876AE-87DC-6239-5CEB-9CC30879C695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24" creationId="{137D815D-8392-25B7-09A3-9663AAF7C36D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25" creationId="{6F531A46-9B70-1413-65F4-52A961062A86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26" creationId="{EC350AE5-E8D3-235E-956A-214BB91A37DE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27" creationId="{C7A2696F-746C-3CF3-B21E-914FC9EC2119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28" creationId="{517EB208-4238-FDB7-FAC3-51DB98E9E6E6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29" creationId="{6E8FB49F-90BB-C7B2-8ED7-A37C57F34E6D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33" creationId="{5A0CD17A-7659-DDD0-8BE5-D1CE3795112F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34" creationId="{29922BB2-366D-0F80-8161-62A68B060260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35" creationId="{C23F4193-8BDC-7C87-4E32-9F11453FD0CE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36" creationId="{2B4C2C92-7516-EECF-CAD9-73C8B0E90280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37" creationId="{68F9B2E9-C421-D94E-2224-781D14927F8E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38" creationId="{710CE463-B452-C06F-B3C7-A0D6E98D3E61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39" creationId="{0DEA6DD9-5B5F-A0B9-EEFE-E95178FC0CA1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40" creationId="{4E478FBA-D472-84D0-EB95-DFEC1DAE8469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41" creationId="{154C369C-A994-CFF9-DA66-B5BFC6BD617A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42" creationId="{2E9198C9-7C27-B90C-4451-FDD201A63B36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43" creationId="{F8FC8387-8E2D-AF9D-71F5-09BD7C90EFC6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44" creationId="{F22FBD53-7316-6C69-C0DE-F5C94205DF06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45" creationId="{F6A45F01-9993-432B-906B-F9413225DF8B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46" creationId="{2F4AA818-173F-09B3-C6A1-6A3B5082B1F8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47" creationId="{EE3B903F-C74B-62D8-ED4F-6E5612BE7DF8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48" creationId="{49E4BBD1-6AF6-9D6F-3CCE-08818AC51772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50" creationId="{DFC06E41-67AA-C67C-6AE4-B904194AF57C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51" creationId="{13C7BC1F-A14D-83DE-CC3D-BC9FFFF1A415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52" creationId="{0BFF423C-2B11-3AC1-BEF9-5B897B9E1D92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53" creationId="{2F755DA4-342E-4BB4-40D9-E4CEE26AC9B1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54" creationId="{783B9C05-51E5-ACAA-6BF0-F49E3A4567FC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55" creationId="{2F3F9B6F-FC09-4529-ADE4-006BEA906123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56" creationId="{7C824BEF-6958-EA6F-DC95-2D6C151F70D4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57" creationId="{F9E9A07E-9BB4-30BB-63F3-318585D3FCF0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58" creationId="{26F4032C-FA8D-796C-BF5B-EB1666D7EA46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59" creationId="{B7894483-DA20-C38F-2CE6-0F1E96337613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60" creationId="{95456D35-7D26-27E7-6CAD-BD5EC842AFE1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61" creationId="{542E7931-5FDB-2CA5-D912-0DE1D37A0237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62" creationId="{EC9E43E7-A074-050E-CC9E-28C1DCB0943E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63" creationId="{0FF06823-F761-361B-E4BB-701BB445F458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64" creationId="{64A005FE-804E-E10E-12BD-3671899B4BDA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65" creationId="{7E4FD8F3-0691-81D7-9CEC-808AE7EF8648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66" creationId="{313D9A34-1524-CACC-0653-A105235700D4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99" creationId="{F475AF94-307A-F7BB-200B-4885F1B0BCBB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00" creationId="{657DA02B-7FED-A6D9-A1B7-2662E4F7AC56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01" creationId="{676C34D3-8485-4CA9-F6E2-4E48E9C48667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02" creationId="{08291ACE-B5F1-4DD6-2611-49644F190F08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03" creationId="{2C6155D2-C740-46AC-D120-41FD6DD9944E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05" creationId="{683D85CC-226A-8361-1220-027CE0759ABE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06" creationId="{81A4E3DF-7E47-7CDD-998A-4C17B10E3EDF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07" creationId="{499B9F93-4EE0-FB7B-7BCE-59545908B6EA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08" creationId="{70AC0634-CAAA-19C9-8005-5066259F1D12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09" creationId="{A5593E60-C288-23C7-D7BA-90C33BFFFC03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10" creationId="{499EBA0F-FDBD-C6C1-B91B-25B2EF88F0AD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11" creationId="{24E39F7C-0E73-3FD3-41B0-9B4947816343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12" creationId="{6B6B7489-3900-C42A-EBF7-51F55AEB90D5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13" creationId="{90BF39A5-B0AB-466F-19EE-8FAB6EF73CCF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14" creationId="{D80470F7-A215-2068-DB62-43167E2743C6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15" creationId="{E8290804-36A3-2580-5A44-00B6C3AEB664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16" creationId="{44B10DAB-2705-544B-EC21-8C4B7D6FF984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17" creationId="{2483EBCA-3A6F-EDE2-1CC6-EAA0B11D19E9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18" creationId="{2E3B3A7C-113A-B41E-066D-8C4E71C0B4C0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19" creationId="{0721116F-F53F-AEF0-FDA4-36FE463E3EC9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20" creationId="{140AE7E1-F5FE-B0DC-0947-998F4B5A96C1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21" creationId="{6C3CC09E-33AA-9F78-ADD0-B629637ABB4B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22" creationId="{FC5AB306-4E3B-5FC9-9A5E-3A4D99A6B977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23" creationId="{79E961E2-CEB8-1610-4F64-5D371E67957F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24" creationId="{2E9F4416-27B4-7076-2B45-D123B41492B3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25" creationId="{CEC4D619-74A3-D38C-73F6-D67760C2BC37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26" creationId="{A8106ED9-B95F-940B-5861-BDFE5FCCE08D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27" creationId="{67D2E4A4-2675-7A3A-D64F-DB565942A01C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28" creationId="{681E2056-3442-A85F-691C-071558A1FD26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29" creationId="{30777555-648E-C8F7-8CFC-687FFBBF5FD1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30" creationId="{56915B34-E86F-1DB3-73CB-2AE492F25D56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31" creationId="{072207BE-71A3-42CE-3F17-645F4C4C036D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32" creationId="{48EB461D-3FAA-1BAD-3A15-7BE08D078E1E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33" creationId="{55C698D1-99E9-E314-573C-8CD41A027F15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34" creationId="{572885C7-7F7F-A2EF-AB77-C90DFAD5E1C4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35" creationId="{1798A000-334B-02F0-D731-7CBB15A80021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36" creationId="{4C340F3E-DA30-6C44-6B6E-EE31662B8DC4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37" creationId="{21AA24E9-10E0-97B0-163D-56719552EF90}"/>
          </ac:spMkLst>
        </pc:spChg>
        <pc:spChg chg="mod">
          <ac:chgData name="Tony Calice" userId="b50cc6c1-cd00-42ee-933f-6998a3c58d69" providerId="ADAL" clId="{7B4F847E-FEA1-49C8-AB3D-D46A3F31CD22}" dt="2023-12-23T21:35:18.384" v="2484" actId="1076"/>
          <ac:spMkLst>
            <pc:docMk/>
            <pc:sldMk cId="1610572394" sldId="1532"/>
            <ac:spMk id="140" creationId="{4F295871-5DEF-32BC-DF02-10A4D72F4F29}"/>
          </ac:spMkLst>
        </pc:spChg>
        <pc:spChg chg="mod">
          <ac:chgData name="Tony Calice" userId="b50cc6c1-cd00-42ee-933f-6998a3c58d69" providerId="ADAL" clId="{7B4F847E-FEA1-49C8-AB3D-D46A3F31CD22}" dt="2023-12-23T21:35:18.384" v="2484" actId="1076"/>
          <ac:spMkLst>
            <pc:docMk/>
            <pc:sldMk cId="1610572394" sldId="1532"/>
            <ac:spMk id="141" creationId="{A0362A8D-C25D-B9D6-1F0C-DD52C4E1E4FC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46" creationId="{ECD5F2F7-0F5E-B651-91CA-E6147BB820E7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47" creationId="{35DD053F-E136-FBE5-4011-08D068C99CC8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48" creationId="{8648E0C9-1D17-4B6F-8DEB-6FF0598344F7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49" creationId="{FE8EEC1D-0977-BC32-A987-9658FC8CAF32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50" creationId="{FD9B0CFD-B7FA-91CA-C96E-A0D9EA5149E1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51" creationId="{47DCDF2A-6F1D-4C0A-C418-496D0095C900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52" creationId="{49FAA01A-C4B5-2F4B-E1DF-0807628DC575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53" creationId="{EFEEB72D-9DCC-7D54-0A09-7E83EE8BBC83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59" creationId="{4F990739-7DBE-4106-D1FE-0BB2E1E26866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60" creationId="{95EB7A45-0A61-5550-95A4-9E3F63756D09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61" creationId="{1ED9403E-F2D8-4CD9-2A8E-A7DE6F8B565D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63" creationId="{1876C373-6345-A72B-58EA-A6DA87288304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64" creationId="{752BB8DA-F046-F8CD-31A1-C46233ED8FA1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65" creationId="{3CCD182A-8110-6E46-E24B-0A85629E235F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66" creationId="{F455E24F-F672-3E86-0587-F289FE5C338F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67" creationId="{16A98DDD-7122-185D-7D8C-7D4728DA5CF8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68" creationId="{0D3192AF-B2E2-C470-EE1C-E6AB84F85242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69" creationId="{15AD97D4-3FDD-82B8-8EB4-E2F96306FCA1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70" creationId="{CD9D9B6D-927E-A91B-C035-2C9BD7CD1EE0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71" creationId="{12C7E18C-379C-92D6-E2D1-7A8F010063BD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72" creationId="{88509863-4360-C13D-1236-DE40C3F850B1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73" creationId="{A522873E-94E5-B071-7F78-363C035FBC0C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74" creationId="{0AC1B291-3603-641A-0D16-BC622D3F3CBD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75" creationId="{9964F1BF-1E35-904B-20FE-D384D65E8667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76" creationId="{210464FC-1A26-5DB0-CF0F-A752D9D2B7E0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77" creationId="{0D0D4320-FDB9-D479-8275-74DDA46F6AE3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78" creationId="{50D6D482-5A3A-7394-1BD9-F2AAA322728F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79" creationId="{52DEBFD4-2E98-2A83-8510-89CFFA2B3F0A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80" creationId="{96527792-9C94-6911-CC04-5ABBF062C24D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81" creationId="{8B32DC9B-7696-7CA3-D33B-6EC861F7BD6C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82" creationId="{60736214-0524-2020-98AA-C78281EEFDED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83" creationId="{B480CBA8-B5A3-ABDC-64C3-B3758CE5A333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84" creationId="{02719162-81C9-45A9-618E-025B452868DA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85" creationId="{278405C5-48CA-383F-0561-06CE4A76C4C9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86" creationId="{85980B5B-9C81-C7F6-CB30-526CEA36167C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87" creationId="{A9F09C15-44BA-AFC1-3736-4684AEFCBFD2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88" creationId="{911F3105-9D05-90E6-167D-206A65C69600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89" creationId="{14F19D42-7146-968A-9A0F-F089188FA853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90" creationId="{66A400A9-C640-8F85-0D14-B1431F9919AA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91" creationId="{427B6B5F-A88E-43CB-A368-C63B983759EF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92" creationId="{16EF19A3-1A00-4628-A937-7A919038A67F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93" creationId="{46316B8B-58F6-F2A4-30CC-CE92101FC353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94" creationId="{4B5659F3-E794-34E3-150D-628E19BEC1E2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95" creationId="{BD6127C2-35D3-1B99-3338-C344FD5AD94D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96" creationId="{9DE3010C-2144-3381-D809-79093C37DAFE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97" creationId="{3AA8DA6B-0221-C57A-9370-C6355FE95AD3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98" creationId="{C89AC14C-ED83-B796-18DE-0F529BC7CFE0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199" creationId="{5467C5B1-E47D-83B4-7C55-9D9949C66A6D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200" creationId="{293A3062-CFA5-D47E-56D1-5304D6C5336A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201" creationId="{D1A6884E-2A60-6266-96B4-7991CB461393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202" creationId="{FB41B711-9B16-D7EB-2891-512A3C574C45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203" creationId="{78E296D4-1E6B-4FC0-2D92-E2A5C5F90563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204" creationId="{FCCCA491-8E0D-B6A9-9356-8F3251410597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205" creationId="{710FCF5E-D83C-2D70-6B40-0A1B099124A5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206" creationId="{2C8ADAF3-1CAD-0BF6-566D-B5F58F2E3A43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207" creationId="{62BD2ACA-D33D-A80E-29C7-40E63B74DAC8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208" creationId="{BB5A9BA8-DD21-5FD5-A6F4-D770712E9BFF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209" creationId="{88541762-A0EE-F827-7050-1F18E988BF99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210" creationId="{9D8137FF-734D-E70B-AB07-9A99E12DDEB0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211" creationId="{43A48D07-33C2-6DEA-455C-588CC8FA2753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212" creationId="{646E1062-49CC-5E42-61AB-BA7FDFE887C2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213" creationId="{D42E8D75-EFF4-FA46-48CB-E8C91429122C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214" creationId="{FAC99CF1-1D76-0F09-2BE0-C09A6235C62A}"/>
          </ac:spMkLst>
        </pc:spChg>
        <pc:spChg chg="mod">
          <ac:chgData name="Tony Calice" userId="b50cc6c1-cd00-42ee-933f-6998a3c58d69" providerId="ADAL" clId="{7B4F847E-FEA1-49C8-AB3D-D46A3F31CD22}" dt="2023-12-23T21:48:22.791" v="2690" actId="1035"/>
          <ac:spMkLst>
            <pc:docMk/>
            <pc:sldMk cId="1610572394" sldId="1532"/>
            <ac:spMk id="218" creationId="{5A65811C-CC04-7621-A612-70840F5568FF}"/>
          </ac:spMkLst>
        </pc:spChg>
        <pc:spChg chg="mod">
          <ac:chgData name="Tony Calice" userId="b50cc6c1-cd00-42ee-933f-6998a3c58d69" providerId="ADAL" clId="{7B4F847E-FEA1-49C8-AB3D-D46A3F31CD22}" dt="2023-12-23T21:40:45.680" v="2547" actId="20577"/>
          <ac:spMkLst>
            <pc:docMk/>
            <pc:sldMk cId="1610572394" sldId="1532"/>
            <ac:spMk id="359" creationId="{60B60F99-E03D-7C9A-28D2-D2C472E1A4E2}"/>
          </ac:spMkLst>
        </pc:spChg>
        <pc:spChg chg="mod ord">
          <ac:chgData name="Tony Calice" userId="b50cc6c1-cd00-42ee-933f-6998a3c58d69" providerId="ADAL" clId="{7B4F847E-FEA1-49C8-AB3D-D46A3F31CD22}" dt="2023-12-23T21:39:59.936" v="2512" actId="171"/>
          <ac:spMkLst>
            <pc:docMk/>
            <pc:sldMk cId="1610572394" sldId="1532"/>
            <ac:spMk id="360" creationId="{F1D4D3B0-D539-B9DC-C6D1-2F308776B420}"/>
          </ac:spMkLst>
        </pc:spChg>
        <pc:spChg chg="mod">
          <ac:chgData name="Tony Calice" userId="b50cc6c1-cd00-42ee-933f-6998a3c58d69" providerId="ADAL" clId="{7B4F847E-FEA1-49C8-AB3D-D46A3F31CD22}" dt="2023-12-23T21:35:18.384" v="2484" actId="1076"/>
          <ac:spMkLst>
            <pc:docMk/>
            <pc:sldMk cId="1610572394" sldId="1532"/>
            <ac:spMk id="568" creationId="{04FFAB33-F9F3-7A23-535D-1FDFF9388BF7}"/>
          </ac:spMkLst>
        </pc:spChg>
        <pc:spChg chg="mod">
          <ac:chgData name="Tony Calice" userId="b50cc6c1-cd00-42ee-933f-6998a3c58d69" providerId="ADAL" clId="{7B4F847E-FEA1-49C8-AB3D-D46A3F31CD22}" dt="2023-12-23T21:35:18.384" v="2484" actId="1076"/>
          <ac:spMkLst>
            <pc:docMk/>
            <pc:sldMk cId="1610572394" sldId="1532"/>
            <ac:spMk id="569" creationId="{EF4E544A-4237-C2A8-741A-0985DCE999E4}"/>
          </ac:spMkLst>
        </pc:spChg>
        <pc:spChg chg="mod">
          <ac:chgData name="Tony Calice" userId="b50cc6c1-cd00-42ee-933f-6998a3c58d69" providerId="ADAL" clId="{7B4F847E-FEA1-49C8-AB3D-D46A3F31CD22}" dt="2023-12-23T21:35:18.384" v="2484" actId="1076"/>
          <ac:spMkLst>
            <pc:docMk/>
            <pc:sldMk cId="1610572394" sldId="1532"/>
            <ac:spMk id="570" creationId="{C7615871-8A99-C2C5-F161-CAFE32641D4F}"/>
          </ac:spMkLst>
        </pc:spChg>
        <pc:spChg chg="mod">
          <ac:chgData name="Tony Calice" userId="b50cc6c1-cd00-42ee-933f-6998a3c58d69" providerId="ADAL" clId="{7B4F847E-FEA1-49C8-AB3D-D46A3F31CD22}" dt="2023-12-23T21:39:35.960" v="2507" actId="206"/>
          <ac:spMkLst>
            <pc:docMk/>
            <pc:sldMk cId="1610572394" sldId="1532"/>
            <ac:spMk id="573" creationId="{0C8E6CF5-3B2E-D950-5BE8-9E620293FA84}"/>
          </ac:spMkLst>
        </pc:spChg>
        <pc:spChg chg="mod">
          <ac:chgData name="Tony Calice" userId="b50cc6c1-cd00-42ee-933f-6998a3c58d69" providerId="ADAL" clId="{7B4F847E-FEA1-49C8-AB3D-D46A3F31CD22}" dt="2023-12-23T21:35:58.507" v="2489" actId="14100"/>
          <ac:spMkLst>
            <pc:docMk/>
            <pc:sldMk cId="1610572394" sldId="1532"/>
            <ac:spMk id="574" creationId="{10FCEF93-682E-FA71-3DEE-EA4C68CA7224}"/>
          </ac:spMkLst>
        </pc:spChg>
        <pc:spChg chg="mod">
          <ac:chgData name="Tony Calice" userId="b50cc6c1-cd00-42ee-933f-6998a3c58d69" providerId="ADAL" clId="{7B4F847E-FEA1-49C8-AB3D-D46A3F31CD22}" dt="2023-12-23T21:35:18.384" v="2484" actId="1076"/>
          <ac:spMkLst>
            <pc:docMk/>
            <pc:sldMk cId="1610572394" sldId="1532"/>
            <ac:spMk id="575" creationId="{249AC655-42EC-AD8F-E09A-065079972155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576" creationId="{8F66E52C-C21E-318C-9AF1-F0B15073D428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577" creationId="{42AA5270-C8C8-2528-67D6-4450A0664EF6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578" creationId="{D31466F5-7B46-C235-A42B-EE77E5C41646}"/>
          </ac:spMkLst>
        </pc:spChg>
        <pc:spChg chg="mod">
          <ac:chgData name="Tony Calice" userId="b50cc6c1-cd00-42ee-933f-6998a3c58d69" providerId="ADAL" clId="{7B4F847E-FEA1-49C8-AB3D-D46A3F31CD22}" dt="2023-12-23T21:35:18.384" v="2484" actId="1076"/>
          <ac:spMkLst>
            <pc:docMk/>
            <pc:sldMk cId="1610572394" sldId="1532"/>
            <ac:spMk id="622" creationId="{2626B092-C046-3F09-FB2E-AF425B55CCBC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624" creationId="{BD5FD4AE-4C8C-3A39-F78D-D585DB133B13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625" creationId="{9AE0E686-E27E-B9A3-0DF2-0378391C5E7A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626" creationId="{52EED99D-517D-6F7A-0489-ED7F1D2D6267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627" creationId="{A36E2FED-DE4C-777A-34DC-BADEF5564629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628" creationId="{7CD3B399-329F-5FAC-58C9-D3DADF422EA4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629" creationId="{DFBB92F8-8014-A8DF-DD45-A5B72B3A2527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630" creationId="{7E759AEB-3D93-E002-333D-9681592CC61F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631" creationId="{C32AC33B-5B9E-DBCC-929F-5D3838002A07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632" creationId="{BA91D081-E8FB-9C1C-B89E-99F9E0918475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633" creationId="{D8EF0EC1-7B80-5B61-49DB-38A4DD70BB1D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634" creationId="{0AEAC91B-EF43-589D-80A0-3F26CA7F3995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635" creationId="{2F8CD1B8-0494-28DC-771B-DF32E46B662F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636" creationId="{809D3384-A55D-546C-1981-327AED15B4FC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637" creationId="{1CEC1FAF-8AC6-58F4-20F0-3E1FC5A3FE37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638" creationId="{506B16BF-1D09-D119-2E3A-8E04FAEEFFE3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639" creationId="{C1A40DBE-5D29-AFC9-17B5-17228A35F85E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640" creationId="{AF17955E-96A0-9DEC-F013-1A2756CC94C3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642" creationId="{C885FE6C-3E5C-B14D-6205-AAB972722A26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643" creationId="{30837FF0-1610-15BF-3F4C-A28F13169FA7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644" creationId="{BBBC441B-CAFE-F4A4-A8D2-945CB12F5B41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645" creationId="{EC296764-15C5-E8D8-DC7F-07229DE4F05F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646" creationId="{B9396F36-F9DD-C42F-3AD6-88557B361169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647" creationId="{95273F40-77CB-B63E-A8AA-28EF3EE8A2E5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648" creationId="{DF8713D5-3D1D-3CCC-E656-2A435694DB95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649" creationId="{BE28FC3D-A43B-0E62-6F8F-CB6C89E1E34C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650" creationId="{60033BAB-02B3-0C9E-62B3-CF49A376B64F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651" creationId="{929AC75D-8663-31AB-B343-14261360DE3C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652" creationId="{9604BF55-579E-E3A2-327B-114A82E9E7F9}"/>
          </ac:spMkLst>
        </pc:spChg>
        <pc:spChg chg="mod">
          <ac:chgData name="Tony Calice" userId="b50cc6c1-cd00-42ee-933f-6998a3c58d69" providerId="ADAL" clId="{7B4F847E-FEA1-49C8-AB3D-D46A3F31CD22}" dt="2023-12-23T21:35:42.463" v="2486"/>
          <ac:spMkLst>
            <pc:docMk/>
            <pc:sldMk cId="1610572394" sldId="1532"/>
            <ac:spMk id="653" creationId="{DC5B9DD1-F7FF-1A69-5991-0BE28D4EA343}"/>
          </ac:spMkLst>
        </pc:spChg>
        <pc:spChg chg="add mod">
          <ac:chgData name="Tony Calice" userId="b50cc6c1-cd00-42ee-933f-6998a3c58d69" providerId="ADAL" clId="{7B4F847E-FEA1-49C8-AB3D-D46A3F31CD22}" dt="2023-12-23T21:38:34.960" v="2499" actId="1076"/>
          <ac:spMkLst>
            <pc:docMk/>
            <pc:sldMk cId="1610572394" sldId="1532"/>
            <ac:spMk id="654" creationId="{049B5985-0D24-5A09-BB1E-01468F0E47EE}"/>
          </ac:spMkLst>
        </pc:spChg>
        <pc:spChg chg="add mod ord">
          <ac:chgData name="Tony Calice" userId="b50cc6c1-cd00-42ee-933f-6998a3c58d69" providerId="ADAL" clId="{7B4F847E-FEA1-49C8-AB3D-D46A3F31CD22}" dt="2023-12-23T21:48:55.238" v="2696" actId="1076"/>
          <ac:spMkLst>
            <pc:docMk/>
            <pc:sldMk cId="1610572394" sldId="1532"/>
            <ac:spMk id="655" creationId="{634AA32B-AEDC-DE1C-D852-938D722474CB}"/>
          </ac:spMkLst>
        </pc:spChg>
        <pc:spChg chg="add del mod">
          <ac:chgData name="Tony Calice" userId="b50cc6c1-cd00-42ee-933f-6998a3c58d69" providerId="ADAL" clId="{7B4F847E-FEA1-49C8-AB3D-D46A3F31CD22}" dt="2023-12-23T21:41:42.180" v="2561" actId="21"/>
          <ac:spMkLst>
            <pc:docMk/>
            <pc:sldMk cId="1610572394" sldId="1532"/>
            <ac:spMk id="656" creationId="{78BF6057-48F3-784F-3932-222DE6ECB3CF}"/>
          </ac:spMkLst>
        </pc:spChg>
        <pc:spChg chg="mod">
          <ac:chgData name="Tony Calice" userId="b50cc6c1-cd00-42ee-933f-6998a3c58d69" providerId="ADAL" clId="{7B4F847E-FEA1-49C8-AB3D-D46A3F31CD22}" dt="2023-12-23T21:41:19.004" v="2548"/>
          <ac:spMkLst>
            <pc:docMk/>
            <pc:sldMk cId="1610572394" sldId="1532"/>
            <ac:spMk id="658" creationId="{536F1DD3-166C-9435-1B69-0AC7C17D032B}"/>
          </ac:spMkLst>
        </pc:spChg>
        <pc:spChg chg="mod">
          <ac:chgData name="Tony Calice" userId="b50cc6c1-cd00-42ee-933f-6998a3c58d69" providerId="ADAL" clId="{7B4F847E-FEA1-49C8-AB3D-D46A3F31CD22}" dt="2023-12-23T21:41:19.004" v="2548"/>
          <ac:spMkLst>
            <pc:docMk/>
            <pc:sldMk cId="1610572394" sldId="1532"/>
            <ac:spMk id="659" creationId="{9B8395DF-7314-7B67-43E6-4F403CAE7BFC}"/>
          </ac:spMkLst>
        </pc:spChg>
        <pc:spChg chg="mod">
          <ac:chgData name="Tony Calice" userId="b50cc6c1-cd00-42ee-933f-6998a3c58d69" providerId="ADAL" clId="{7B4F847E-FEA1-49C8-AB3D-D46A3F31CD22}" dt="2023-12-23T21:41:19.004" v="2548"/>
          <ac:spMkLst>
            <pc:docMk/>
            <pc:sldMk cId="1610572394" sldId="1532"/>
            <ac:spMk id="660" creationId="{66719CFB-5477-137F-F003-D34579D8FE4B}"/>
          </ac:spMkLst>
        </pc:spChg>
        <pc:spChg chg="mod">
          <ac:chgData name="Tony Calice" userId="b50cc6c1-cd00-42ee-933f-6998a3c58d69" providerId="ADAL" clId="{7B4F847E-FEA1-49C8-AB3D-D46A3F31CD22}" dt="2023-12-23T21:41:19.004" v="2548"/>
          <ac:spMkLst>
            <pc:docMk/>
            <pc:sldMk cId="1610572394" sldId="1532"/>
            <ac:spMk id="661" creationId="{19FAEA91-15FE-F748-2A43-69FF26429364}"/>
          </ac:spMkLst>
        </pc:spChg>
        <pc:spChg chg="mod">
          <ac:chgData name="Tony Calice" userId="b50cc6c1-cd00-42ee-933f-6998a3c58d69" providerId="ADAL" clId="{7B4F847E-FEA1-49C8-AB3D-D46A3F31CD22}" dt="2023-12-23T21:41:19.004" v="2548"/>
          <ac:spMkLst>
            <pc:docMk/>
            <pc:sldMk cId="1610572394" sldId="1532"/>
            <ac:spMk id="662" creationId="{53FDCA2B-A428-79AD-C726-05A6B28E1B4A}"/>
          </ac:spMkLst>
        </pc:spChg>
        <pc:spChg chg="mod">
          <ac:chgData name="Tony Calice" userId="b50cc6c1-cd00-42ee-933f-6998a3c58d69" providerId="ADAL" clId="{7B4F847E-FEA1-49C8-AB3D-D46A3F31CD22}" dt="2023-12-23T21:41:19.004" v="2548"/>
          <ac:spMkLst>
            <pc:docMk/>
            <pc:sldMk cId="1610572394" sldId="1532"/>
            <ac:spMk id="663" creationId="{3604D359-AD2E-8C1C-7A33-C1410996D99E}"/>
          </ac:spMkLst>
        </pc:spChg>
        <pc:spChg chg="mod">
          <ac:chgData name="Tony Calice" userId="b50cc6c1-cd00-42ee-933f-6998a3c58d69" providerId="ADAL" clId="{7B4F847E-FEA1-49C8-AB3D-D46A3F31CD22}" dt="2023-12-23T21:41:19.004" v="2548"/>
          <ac:spMkLst>
            <pc:docMk/>
            <pc:sldMk cId="1610572394" sldId="1532"/>
            <ac:spMk id="664" creationId="{C14817E6-6E4B-B43C-C030-729292B52F26}"/>
          </ac:spMkLst>
        </pc:spChg>
        <pc:spChg chg="mod">
          <ac:chgData name="Tony Calice" userId="b50cc6c1-cd00-42ee-933f-6998a3c58d69" providerId="ADAL" clId="{7B4F847E-FEA1-49C8-AB3D-D46A3F31CD22}" dt="2023-12-23T21:41:19.004" v="2548"/>
          <ac:spMkLst>
            <pc:docMk/>
            <pc:sldMk cId="1610572394" sldId="1532"/>
            <ac:spMk id="665" creationId="{5311E6C5-03FD-EB53-EA1F-F230C0BD8B48}"/>
          </ac:spMkLst>
        </pc:spChg>
        <pc:spChg chg="mod">
          <ac:chgData name="Tony Calice" userId="b50cc6c1-cd00-42ee-933f-6998a3c58d69" providerId="ADAL" clId="{7B4F847E-FEA1-49C8-AB3D-D46A3F31CD22}" dt="2023-12-23T21:41:19.004" v="2548"/>
          <ac:spMkLst>
            <pc:docMk/>
            <pc:sldMk cId="1610572394" sldId="1532"/>
            <ac:spMk id="666" creationId="{3CED63BF-E2F8-0FAD-4480-3115A712499F}"/>
          </ac:spMkLst>
        </pc:spChg>
        <pc:spChg chg="mod">
          <ac:chgData name="Tony Calice" userId="b50cc6c1-cd00-42ee-933f-6998a3c58d69" providerId="ADAL" clId="{7B4F847E-FEA1-49C8-AB3D-D46A3F31CD22}" dt="2023-12-23T21:41:19.004" v="2548"/>
          <ac:spMkLst>
            <pc:docMk/>
            <pc:sldMk cId="1610572394" sldId="1532"/>
            <ac:spMk id="667" creationId="{CC0E80B5-D1E0-DE84-68C9-6B7DC0E070B7}"/>
          </ac:spMkLst>
        </pc:spChg>
        <pc:spChg chg="mod">
          <ac:chgData name="Tony Calice" userId="b50cc6c1-cd00-42ee-933f-6998a3c58d69" providerId="ADAL" clId="{7B4F847E-FEA1-49C8-AB3D-D46A3F31CD22}" dt="2023-12-23T21:41:19.004" v="2548"/>
          <ac:spMkLst>
            <pc:docMk/>
            <pc:sldMk cId="1610572394" sldId="1532"/>
            <ac:spMk id="668" creationId="{C6E1EE86-EDB5-DA69-A8CF-0EEFEFD9C8F9}"/>
          </ac:spMkLst>
        </pc:spChg>
        <pc:spChg chg="add mod">
          <ac:chgData name="Tony Calice" userId="b50cc6c1-cd00-42ee-933f-6998a3c58d69" providerId="ADAL" clId="{7B4F847E-FEA1-49C8-AB3D-D46A3F31CD22}" dt="2023-12-23T21:41:24.800" v="2552" actId="571"/>
          <ac:spMkLst>
            <pc:docMk/>
            <pc:sldMk cId="1610572394" sldId="1532"/>
            <ac:spMk id="670" creationId="{D17146F1-2042-20D5-2B4A-3A362889B224}"/>
          </ac:spMkLst>
        </pc:spChg>
        <pc:spChg chg="add mod">
          <ac:chgData name="Tony Calice" userId="b50cc6c1-cd00-42ee-933f-6998a3c58d69" providerId="ADAL" clId="{7B4F847E-FEA1-49C8-AB3D-D46A3F31CD22}" dt="2023-12-23T21:48:52.314" v="2694" actId="14100"/>
          <ac:spMkLst>
            <pc:docMk/>
            <pc:sldMk cId="1610572394" sldId="1532"/>
            <ac:spMk id="671" creationId="{71C00FD5-ABBC-916A-4EAC-DC5641134C82}"/>
          </ac:spMkLst>
        </pc:spChg>
        <pc:spChg chg="mod">
          <ac:chgData name="Tony Calice" userId="b50cc6c1-cd00-42ee-933f-6998a3c58d69" providerId="ADAL" clId="{7B4F847E-FEA1-49C8-AB3D-D46A3F31CD22}" dt="2023-12-23T21:41:44.118" v="2562"/>
          <ac:spMkLst>
            <pc:docMk/>
            <pc:sldMk cId="1610572394" sldId="1532"/>
            <ac:spMk id="673" creationId="{AF7CF337-0F0B-C284-8DCF-C9B96F224AB3}"/>
          </ac:spMkLst>
        </pc:spChg>
        <pc:spChg chg="mod">
          <ac:chgData name="Tony Calice" userId="b50cc6c1-cd00-42ee-933f-6998a3c58d69" providerId="ADAL" clId="{7B4F847E-FEA1-49C8-AB3D-D46A3F31CD22}" dt="2023-12-23T21:41:44.118" v="2562"/>
          <ac:spMkLst>
            <pc:docMk/>
            <pc:sldMk cId="1610572394" sldId="1532"/>
            <ac:spMk id="674" creationId="{CAA6FC35-8CC4-3458-3678-48DE72DDC5BC}"/>
          </ac:spMkLst>
        </pc:spChg>
        <pc:spChg chg="mod">
          <ac:chgData name="Tony Calice" userId="b50cc6c1-cd00-42ee-933f-6998a3c58d69" providerId="ADAL" clId="{7B4F847E-FEA1-49C8-AB3D-D46A3F31CD22}" dt="2023-12-23T21:41:44.118" v="2562"/>
          <ac:spMkLst>
            <pc:docMk/>
            <pc:sldMk cId="1610572394" sldId="1532"/>
            <ac:spMk id="675" creationId="{4187D406-6FF1-9B4F-174C-8A6A052E29D1}"/>
          </ac:spMkLst>
        </pc:spChg>
        <pc:spChg chg="mod">
          <ac:chgData name="Tony Calice" userId="b50cc6c1-cd00-42ee-933f-6998a3c58d69" providerId="ADAL" clId="{7B4F847E-FEA1-49C8-AB3D-D46A3F31CD22}" dt="2023-12-23T21:41:44.118" v="2562"/>
          <ac:spMkLst>
            <pc:docMk/>
            <pc:sldMk cId="1610572394" sldId="1532"/>
            <ac:spMk id="676" creationId="{43753FF1-6196-491E-15CC-5D409C9AC9F9}"/>
          </ac:spMkLst>
        </pc:spChg>
        <pc:spChg chg="mod">
          <ac:chgData name="Tony Calice" userId="b50cc6c1-cd00-42ee-933f-6998a3c58d69" providerId="ADAL" clId="{7B4F847E-FEA1-49C8-AB3D-D46A3F31CD22}" dt="2023-12-23T21:41:44.118" v="2562"/>
          <ac:spMkLst>
            <pc:docMk/>
            <pc:sldMk cId="1610572394" sldId="1532"/>
            <ac:spMk id="677" creationId="{BEA00D58-A7CE-0408-421A-82055F36A689}"/>
          </ac:spMkLst>
        </pc:spChg>
        <pc:spChg chg="mod">
          <ac:chgData name="Tony Calice" userId="b50cc6c1-cd00-42ee-933f-6998a3c58d69" providerId="ADAL" clId="{7B4F847E-FEA1-49C8-AB3D-D46A3F31CD22}" dt="2023-12-23T21:41:44.118" v="2562"/>
          <ac:spMkLst>
            <pc:docMk/>
            <pc:sldMk cId="1610572394" sldId="1532"/>
            <ac:spMk id="678" creationId="{0C0EF1F1-AE6D-346C-1A59-A4A1E66F1A78}"/>
          </ac:spMkLst>
        </pc:spChg>
        <pc:spChg chg="mod">
          <ac:chgData name="Tony Calice" userId="b50cc6c1-cd00-42ee-933f-6998a3c58d69" providerId="ADAL" clId="{7B4F847E-FEA1-49C8-AB3D-D46A3F31CD22}" dt="2023-12-23T21:41:44.118" v="2562"/>
          <ac:spMkLst>
            <pc:docMk/>
            <pc:sldMk cId="1610572394" sldId="1532"/>
            <ac:spMk id="679" creationId="{C3E110FC-413A-BEAA-B105-56E6F5F1B59E}"/>
          </ac:spMkLst>
        </pc:spChg>
        <pc:spChg chg="mod">
          <ac:chgData name="Tony Calice" userId="b50cc6c1-cd00-42ee-933f-6998a3c58d69" providerId="ADAL" clId="{7B4F847E-FEA1-49C8-AB3D-D46A3F31CD22}" dt="2023-12-23T21:41:44.118" v="2562"/>
          <ac:spMkLst>
            <pc:docMk/>
            <pc:sldMk cId="1610572394" sldId="1532"/>
            <ac:spMk id="680" creationId="{40E5A14F-8811-DB17-4A30-3F48B3545CFE}"/>
          </ac:spMkLst>
        </pc:spChg>
        <pc:spChg chg="mod">
          <ac:chgData name="Tony Calice" userId="b50cc6c1-cd00-42ee-933f-6998a3c58d69" providerId="ADAL" clId="{7B4F847E-FEA1-49C8-AB3D-D46A3F31CD22}" dt="2023-12-23T21:41:44.118" v="2562"/>
          <ac:spMkLst>
            <pc:docMk/>
            <pc:sldMk cId="1610572394" sldId="1532"/>
            <ac:spMk id="681" creationId="{BF176287-2284-107C-44AE-49626A850461}"/>
          </ac:spMkLst>
        </pc:spChg>
        <pc:spChg chg="mod">
          <ac:chgData name="Tony Calice" userId="b50cc6c1-cd00-42ee-933f-6998a3c58d69" providerId="ADAL" clId="{7B4F847E-FEA1-49C8-AB3D-D46A3F31CD22}" dt="2023-12-23T21:41:44.118" v="2562"/>
          <ac:spMkLst>
            <pc:docMk/>
            <pc:sldMk cId="1610572394" sldId="1532"/>
            <ac:spMk id="682" creationId="{48642037-553C-6593-5118-D580436049BD}"/>
          </ac:spMkLst>
        </pc:spChg>
        <pc:spChg chg="mod">
          <ac:chgData name="Tony Calice" userId="b50cc6c1-cd00-42ee-933f-6998a3c58d69" providerId="ADAL" clId="{7B4F847E-FEA1-49C8-AB3D-D46A3F31CD22}" dt="2023-12-23T21:41:44.118" v="2562"/>
          <ac:spMkLst>
            <pc:docMk/>
            <pc:sldMk cId="1610572394" sldId="1532"/>
            <ac:spMk id="683" creationId="{7B7A0A91-8F1C-3455-1484-433C8FDBB755}"/>
          </ac:spMkLst>
        </pc:spChg>
        <pc:spChg chg="add del mod">
          <ac:chgData name="Tony Calice" userId="b50cc6c1-cd00-42ee-933f-6998a3c58d69" providerId="ADAL" clId="{7B4F847E-FEA1-49C8-AB3D-D46A3F31CD22}" dt="2023-12-23T21:43:44.707" v="2589"/>
          <ac:spMkLst>
            <pc:docMk/>
            <pc:sldMk cId="1610572394" sldId="1532"/>
            <ac:spMk id="685" creationId="{5649C996-88E3-BB31-9F90-074C2076A4AA}"/>
          </ac:spMkLst>
        </pc:spChg>
        <pc:spChg chg="add mod">
          <ac:chgData name="Tony Calice" userId="b50cc6c1-cd00-42ee-933f-6998a3c58d69" providerId="ADAL" clId="{7B4F847E-FEA1-49C8-AB3D-D46A3F31CD22}" dt="2023-12-23T21:49:20.683" v="2718" actId="1035"/>
          <ac:spMkLst>
            <pc:docMk/>
            <pc:sldMk cId="1610572394" sldId="1532"/>
            <ac:spMk id="686" creationId="{9FB56416-E405-0A81-38E8-875BBA1BE628}"/>
          </ac:spMkLst>
        </pc:spChg>
        <pc:spChg chg="add mod">
          <ac:chgData name="Tony Calice" userId="b50cc6c1-cd00-42ee-933f-6998a3c58d69" providerId="ADAL" clId="{7B4F847E-FEA1-49C8-AB3D-D46A3F31CD22}" dt="2023-12-23T21:48:34.255" v="2691" actId="1076"/>
          <ac:spMkLst>
            <pc:docMk/>
            <pc:sldMk cId="1610572394" sldId="1532"/>
            <ac:spMk id="687" creationId="{7D062A4D-9F12-EDA7-EABF-BC4BD4F8A7EB}"/>
          </ac:spMkLst>
        </pc:spChg>
        <pc:spChg chg="add mod">
          <ac:chgData name="Tony Calice" userId="b50cc6c1-cd00-42ee-933f-6998a3c58d69" providerId="ADAL" clId="{7B4F847E-FEA1-49C8-AB3D-D46A3F31CD22}" dt="2023-12-23T21:49:37.964" v="2733" actId="20577"/>
          <ac:spMkLst>
            <pc:docMk/>
            <pc:sldMk cId="1610572394" sldId="1532"/>
            <ac:spMk id="688" creationId="{0FE93266-9B94-3BCB-5F6E-637011A94774}"/>
          </ac:spMkLst>
        </pc:spChg>
        <pc:grpChg chg="mod">
          <ac:chgData name="Tony Calice" userId="b50cc6c1-cd00-42ee-933f-6998a3c58d69" providerId="ADAL" clId="{7B4F847E-FEA1-49C8-AB3D-D46A3F31CD22}" dt="2023-12-23T21:35:18.384" v="2484" actId="1076"/>
          <ac:grpSpMkLst>
            <pc:docMk/>
            <pc:sldMk cId="1610572394" sldId="1532"/>
            <ac:grpSpMk id="4" creationId="{470BB786-F919-0204-2D1E-67CC1F678755}"/>
          </ac:grpSpMkLst>
        </pc:grpChg>
        <pc:grpChg chg="add mod">
          <ac:chgData name="Tony Calice" userId="b50cc6c1-cd00-42ee-933f-6998a3c58d69" providerId="ADAL" clId="{7B4F847E-FEA1-49C8-AB3D-D46A3F31CD22}" dt="2023-12-23T21:36:05.774" v="2490" actId="1076"/>
          <ac:grpSpMkLst>
            <pc:docMk/>
            <pc:sldMk cId="1610572394" sldId="1532"/>
            <ac:grpSpMk id="6" creationId="{3048BC62-E306-E3D9-3965-E36469D69D9C}"/>
          </ac:grpSpMkLst>
        </pc:grpChg>
        <pc:grpChg chg="mod">
          <ac:chgData name="Tony Calice" userId="b50cc6c1-cd00-42ee-933f-6998a3c58d69" providerId="ADAL" clId="{7B4F847E-FEA1-49C8-AB3D-D46A3F31CD22}" dt="2023-12-23T21:35:42.463" v="2486"/>
          <ac:grpSpMkLst>
            <pc:docMk/>
            <pc:sldMk cId="1610572394" sldId="1532"/>
            <ac:grpSpMk id="8" creationId="{5AB34A8E-0879-2170-D19F-8D90FFBAA012}"/>
          </ac:grpSpMkLst>
        </pc:grpChg>
        <pc:grpChg chg="mod">
          <ac:chgData name="Tony Calice" userId="b50cc6c1-cd00-42ee-933f-6998a3c58d69" providerId="ADAL" clId="{7B4F847E-FEA1-49C8-AB3D-D46A3F31CD22}" dt="2023-12-23T21:35:42.463" v="2486"/>
          <ac:grpSpMkLst>
            <pc:docMk/>
            <pc:sldMk cId="1610572394" sldId="1532"/>
            <ac:grpSpMk id="10" creationId="{5081C157-9188-1D32-FBF7-05B78CAC448A}"/>
          </ac:grpSpMkLst>
        </pc:grpChg>
        <pc:grpChg chg="mod">
          <ac:chgData name="Tony Calice" userId="b50cc6c1-cd00-42ee-933f-6998a3c58d69" providerId="ADAL" clId="{7B4F847E-FEA1-49C8-AB3D-D46A3F31CD22}" dt="2023-12-23T21:35:42.463" v="2486"/>
          <ac:grpSpMkLst>
            <pc:docMk/>
            <pc:sldMk cId="1610572394" sldId="1532"/>
            <ac:grpSpMk id="11" creationId="{8E36A9BF-C18E-51E7-A833-ED9D737AC1B6}"/>
          </ac:grpSpMkLst>
        </pc:grpChg>
        <pc:grpChg chg="mod">
          <ac:chgData name="Tony Calice" userId="b50cc6c1-cd00-42ee-933f-6998a3c58d69" providerId="ADAL" clId="{7B4F847E-FEA1-49C8-AB3D-D46A3F31CD22}" dt="2023-12-23T21:35:42.463" v="2486"/>
          <ac:grpSpMkLst>
            <pc:docMk/>
            <pc:sldMk cId="1610572394" sldId="1532"/>
            <ac:grpSpMk id="13" creationId="{AB1E6ED2-FBE8-7863-7D5E-88FB63B15101}"/>
          </ac:grpSpMkLst>
        </pc:grpChg>
        <pc:grpChg chg="mod">
          <ac:chgData name="Tony Calice" userId="b50cc6c1-cd00-42ee-933f-6998a3c58d69" providerId="ADAL" clId="{7B4F847E-FEA1-49C8-AB3D-D46A3F31CD22}" dt="2023-12-23T21:35:42.463" v="2486"/>
          <ac:grpSpMkLst>
            <pc:docMk/>
            <pc:sldMk cId="1610572394" sldId="1532"/>
            <ac:grpSpMk id="49" creationId="{CA322381-D26D-A7D3-3B7B-EB85795AC12C}"/>
          </ac:grpSpMkLst>
        </pc:grpChg>
        <pc:grpChg chg="mod">
          <ac:chgData name="Tony Calice" userId="b50cc6c1-cd00-42ee-933f-6998a3c58d69" providerId="ADAL" clId="{7B4F847E-FEA1-49C8-AB3D-D46A3F31CD22}" dt="2023-12-23T21:35:18.384" v="2484" actId="1076"/>
          <ac:grpSpMkLst>
            <pc:docMk/>
            <pc:sldMk cId="1610572394" sldId="1532"/>
            <ac:grpSpMk id="70" creationId="{42F377AA-D4AD-BB7C-1414-CB08C54DECE5}"/>
          </ac:grpSpMkLst>
        </pc:grpChg>
        <pc:grpChg chg="mod">
          <ac:chgData name="Tony Calice" userId="b50cc6c1-cd00-42ee-933f-6998a3c58d69" providerId="ADAL" clId="{7B4F847E-FEA1-49C8-AB3D-D46A3F31CD22}" dt="2023-12-23T21:35:18.384" v="2484" actId="1076"/>
          <ac:grpSpMkLst>
            <pc:docMk/>
            <pc:sldMk cId="1610572394" sldId="1532"/>
            <ac:grpSpMk id="142" creationId="{2A390C0F-152D-E994-67A0-D51C1A2DFB3E}"/>
          </ac:grpSpMkLst>
        </pc:grpChg>
        <pc:grpChg chg="mod">
          <ac:chgData name="Tony Calice" userId="b50cc6c1-cd00-42ee-933f-6998a3c58d69" providerId="ADAL" clId="{7B4F847E-FEA1-49C8-AB3D-D46A3F31CD22}" dt="2023-12-23T21:41:25.832" v="2553" actId="1076"/>
          <ac:grpSpMkLst>
            <pc:docMk/>
            <pc:sldMk cId="1610572394" sldId="1532"/>
            <ac:grpSpMk id="215" creationId="{C74A9E26-9C12-2174-4206-843327FE7636}"/>
          </ac:grpSpMkLst>
        </pc:grpChg>
        <pc:grpChg chg="mod">
          <ac:chgData name="Tony Calice" userId="b50cc6c1-cd00-42ee-933f-6998a3c58d69" providerId="ADAL" clId="{7B4F847E-FEA1-49C8-AB3D-D46A3F31CD22}" dt="2023-12-23T21:35:18.384" v="2484" actId="1076"/>
          <ac:grpSpMkLst>
            <pc:docMk/>
            <pc:sldMk cId="1610572394" sldId="1532"/>
            <ac:grpSpMk id="571" creationId="{9D2F3018-2EDF-931B-DE72-8E857361901F}"/>
          </ac:grpSpMkLst>
        </pc:grpChg>
        <pc:grpChg chg="mod">
          <ac:chgData name="Tony Calice" userId="b50cc6c1-cd00-42ee-933f-6998a3c58d69" providerId="ADAL" clId="{7B4F847E-FEA1-49C8-AB3D-D46A3F31CD22}" dt="2023-12-23T21:35:18.384" v="2484" actId="1076"/>
          <ac:grpSpMkLst>
            <pc:docMk/>
            <pc:sldMk cId="1610572394" sldId="1532"/>
            <ac:grpSpMk id="600" creationId="{FB3DBC8F-12E1-87F3-B213-FABFA5911D1A}"/>
          </ac:grpSpMkLst>
        </pc:grpChg>
        <pc:grpChg chg="mod">
          <ac:chgData name="Tony Calice" userId="b50cc6c1-cd00-42ee-933f-6998a3c58d69" providerId="ADAL" clId="{7B4F847E-FEA1-49C8-AB3D-D46A3F31CD22}" dt="2023-12-23T21:35:18.384" v="2484" actId="1076"/>
          <ac:grpSpMkLst>
            <pc:docMk/>
            <pc:sldMk cId="1610572394" sldId="1532"/>
            <ac:grpSpMk id="616" creationId="{1342D73A-1205-C076-FD19-6B8AF2C0773F}"/>
          </ac:grpSpMkLst>
        </pc:grpChg>
        <pc:grpChg chg="mod">
          <ac:chgData name="Tony Calice" userId="b50cc6c1-cd00-42ee-933f-6998a3c58d69" providerId="ADAL" clId="{7B4F847E-FEA1-49C8-AB3D-D46A3F31CD22}" dt="2023-12-23T21:35:42.463" v="2486"/>
          <ac:grpSpMkLst>
            <pc:docMk/>
            <pc:sldMk cId="1610572394" sldId="1532"/>
            <ac:grpSpMk id="641" creationId="{147E1D47-4B25-0458-C27A-BE11A1E8CA40}"/>
          </ac:grpSpMkLst>
        </pc:grpChg>
        <pc:grpChg chg="add del mod">
          <ac:chgData name="Tony Calice" userId="b50cc6c1-cd00-42ee-933f-6998a3c58d69" providerId="ADAL" clId="{7B4F847E-FEA1-49C8-AB3D-D46A3F31CD22}" dt="2023-12-23T21:41:42.180" v="2561" actId="21"/>
          <ac:grpSpMkLst>
            <pc:docMk/>
            <pc:sldMk cId="1610572394" sldId="1532"/>
            <ac:grpSpMk id="657" creationId="{E2C8FE71-B044-8D98-661B-EE22E95D9AD3}"/>
          </ac:grpSpMkLst>
        </pc:grpChg>
        <pc:grpChg chg="add mod">
          <ac:chgData name="Tony Calice" userId="b50cc6c1-cd00-42ee-933f-6998a3c58d69" providerId="ADAL" clId="{7B4F847E-FEA1-49C8-AB3D-D46A3F31CD22}" dt="2023-12-23T21:42:33.211" v="2574" actId="1076"/>
          <ac:grpSpMkLst>
            <pc:docMk/>
            <pc:sldMk cId="1610572394" sldId="1532"/>
            <ac:grpSpMk id="672" creationId="{BA179597-6074-C045-320B-CF34A66B0E7B}"/>
          </ac:grpSpMkLst>
        </pc:grpChg>
        <pc:picChg chg="mod">
          <ac:chgData name="Tony Calice" userId="b50cc6c1-cd00-42ee-933f-6998a3c58d69" providerId="ADAL" clId="{7B4F847E-FEA1-49C8-AB3D-D46A3F31CD22}" dt="2023-12-23T21:35:42.463" v="2486"/>
          <ac:picMkLst>
            <pc:docMk/>
            <pc:sldMk cId="1610572394" sldId="1532"/>
            <ac:picMk id="9" creationId="{AAF0EBE7-8422-52EB-5075-7A1A93174246}"/>
          </ac:picMkLst>
        </pc:picChg>
        <pc:picChg chg="mod">
          <ac:chgData name="Tony Calice" userId="b50cc6c1-cd00-42ee-933f-6998a3c58d69" providerId="ADAL" clId="{7B4F847E-FEA1-49C8-AB3D-D46A3F31CD22}" dt="2023-12-23T21:35:18.384" v="2484" actId="1076"/>
          <ac:picMkLst>
            <pc:docMk/>
            <pc:sldMk cId="1610572394" sldId="1532"/>
            <ac:picMk id="563" creationId="{C9331580-71F2-8AE9-61FE-026B90A3B4AF}"/>
          </ac:picMkLst>
        </pc:picChg>
        <pc:picChg chg="mod">
          <ac:chgData name="Tony Calice" userId="b50cc6c1-cd00-42ee-933f-6998a3c58d69" providerId="ADAL" clId="{7B4F847E-FEA1-49C8-AB3D-D46A3F31CD22}" dt="2023-12-23T21:35:18.384" v="2484" actId="1076"/>
          <ac:picMkLst>
            <pc:docMk/>
            <pc:sldMk cId="1610572394" sldId="1532"/>
            <ac:picMk id="599" creationId="{7FA9FC18-BFC7-D359-CFCA-6DBD0788C1D4}"/>
          </ac:picMkLst>
        </pc:picChg>
        <pc:picChg chg="mod">
          <ac:chgData name="Tony Calice" userId="b50cc6c1-cd00-42ee-933f-6998a3c58d69" providerId="ADAL" clId="{7B4F847E-FEA1-49C8-AB3D-D46A3F31CD22}" dt="2023-12-23T21:48:40.585" v="2692" actId="1076"/>
          <ac:picMkLst>
            <pc:docMk/>
            <pc:sldMk cId="1610572394" sldId="1532"/>
            <ac:picMk id="623" creationId="{6286DA06-A1D5-C0F2-64DF-53CFE1635B1B}"/>
          </ac:picMkLst>
        </pc:picChg>
        <pc:picChg chg="add del mod">
          <ac:chgData name="Tony Calice" userId="b50cc6c1-cd00-42ee-933f-6998a3c58d69" providerId="ADAL" clId="{7B4F847E-FEA1-49C8-AB3D-D46A3F31CD22}" dt="2023-12-23T21:41:42.180" v="2561" actId="21"/>
          <ac:picMkLst>
            <pc:docMk/>
            <pc:sldMk cId="1610572394" sldId="1532"/>
            <ac:picMk id="669" creationId="{438E097D-172C-32C6-B14D-90D0AF7E9B1E}"/>
          </ac:picMkLst>
        </pc:picChg>
        <pc:picChg chg="add mod">
          <ac:chgData name="Tony Calice" userId="b50cc6c1-cd00-42ee-933f-6998a3c58d69" providerId="ADAL" clId="{7B4F847E-FEA1-49C8-AB3D-D46A3F31CD22}" dt="2023-12-23T21:43:23.787" v="2585" actId="1076"/>
          <ac:picMkLst>
            <pc:docMk/>
            <pc:sldMk cId="1610572394" sldId="1532"/>
            <ac:picMk id="684" creationId="{9504A580-7473-91C7-E7B9-1ADE146EC57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F2178-CCEF-4593-A0EA-B49FA02FA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04115B-B409-4022-9B22-079192FA0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47CD-0AF3-44FE-A37F-5112E494352D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DA42E7-D2EB-4311-B640-71573BC6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48FE06-BF83-4F49-950E-32A3B7AFE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F087-83A4-4ABA-A231-8769F4B2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7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 /><Relationship Id="rId3" Type="http://schemas.openxmlformats.org/officeDocument/2006/relationships/hyperlink" Target="https://foreveryidea.sharepoint.com/:p:/g/EUIzCVHU_wFKizrgtC-7AVQBUT4-mtw2FVeQHzHMOWxp8g?e=N5LT49" TargetMode="External" /><Relationship Id="rId7" Type="http://schemas.openxmlformats.org/officeDocument/2006/relationships/image" Target="../media/image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3.png" /><Relationship Id="rId5" Type="http://schemas.openxmlformats.org/officeDocument/2006/relationships/image" Target="../media/image3.png" /><Relationship Id="rId4" Type="http://schemas.microsoft.com/office/2017/06/relationships/model3d" Target="../media/model3d1.glb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svg" /><Relationship Id="rId5" Type="http://schemas.openxmlformats.org/officeDocument/2006/relationships/image" Target="../media/image4.png" /><Relationship Id="rId4" Type="http://schemas.openxmlformats.org/officeDocument/2006/relationships/image" Target="../media/image8.sv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 /><Relationship Id="rId3" Type="http://schemas.openxmlformats.org/officeDocument/2006/relationships/image" Target="../media/image10.svg" /><Relationship Id="rId7" Type="http://schemas.openxmlformats.org/officeDocument/2006/relationships/image" Target="../media/image14.svg" /><Relationship Id="rId12" Type="http://schemas.openxmlformats.org/officeDocument/2006/relationships/image" Target="../media/image8.sv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13.png" /><Relationship Id="rId11" Type="http://schemas.openxmlformats.org/officeDocument/2006/relationships/image" Target="../media/image7.png" /><Relationship Id="rId5" Type="http://schemas.openxmlformats.org/officeDocument/2006/relationships/image" Target="../media/image12.svg" /><Relationship Id="rId10" Type="http://schemas.openxmlformats.org/officeDocument/2006/relationships/image" Target="../media/image17.svg" /><Relationship Id="rId4" Type="http://schemas.openxmlformats.org/officeDocument/2006/relationships/image" Target="../media/image11.png" /><Relationship Id="rId9" Type="http://schemas.openxmlformats.org/officeDocument/2006/relationships/image" Target="../media/image16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hyperlink" Target="https://foreveryidea-my.sharepoint.com/personal/tony_foreveryidea_com/Documents/Freebie/Consultoaurus/ForEveryIdea-Requirements.pptx" TargetMode="Externa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19.sv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 /><Relationship Id="rId13" Type="http://schemas.openxmlformats.org/officeDocument/2006/relationships/image" Target="../media/image19.svg" /><Relationship Id="rId18" Type="http://schemas.openxmlformats.org/officeDocument/2006/relationships/image" Target="../media/image34.png" /><Relationship Id="rId26" Type="http://schemas.openxmlformats.org/officeDocument/2006/relationships/image" Target="../media/image1.png" /><Relationship Id="rId3" Type="http://schemas.openxmlformats.org/officeDocument/2006/relationships/image" Target="../media/image21.svg" /><Relationship Id="rId21" Type="http://schemas.openxmlformats.org/officeDocument/2006/relationships/image" Target="../media/image37.svg" /><Relationship Id="rId7" Type="http://schemas.openxmlformats.org/officeDocument/2006/relationships/image" Target="../media/image25.emf" /><Relationship Id="rId12" Type="http://schemas.openxmlformats.org/officeDocument/2006/relationships/image" Target="../media/image18.png" /><Relationship Id="rId17" Type="http://schemas.openxmlformats.org/officeDocument/2006/relationships/image" Target="../media/image33.png" /><Relationship Id="rId25" Type="http://schemas.openxmlformats.org/officeDocument/2006/relationships/image" Target="../media/image41.svg" /><Relationship Id="rId2" Type="http://schemas.openxmlformats.org/officeDocument/2006/relationships/image" Target="../media/image20.png" /><Relationship Id="rId16" Type="http://schemas.openxmlformats.org/officeDocument/2006/relationships/image" Target="../media/image32.png" /><Relationship Id="rId20" Type="http://schemas.openxmlformats.org/officeDocument/2006/relationships/image" Target="../media/image36.png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24.svg" /><Relationship Id="rId11" Type="http://schemas.openxmlformats.org/officeDocument/2006/relationships/image" Target="../media/image29.svg" /><Relationship Id="rId24" Type="http://schemas.openxmlformats.org/officeDocument/2006/relationships/image" Target="../media/image40.png" /><Relationship Id="rId5" Type="http://schemas.openxmlformats.org/officeDocument/2006/relationships/image" Target="../media/image23.png" /><Relationship Id="rId15" Type="http://schemas.openxmlformats.org/officeDocument/2006/relationships/image" Target="../media/image31.png" /><Relationship Id="rId23" Type="http://schemas.openxmlformats.org/officeDocument/2006/relationships/image" Target="../media/image39.svg" /><Relationship Id="rId10" Type="http://schemas.openxmlformats.org/officeDocument/2006/relationships/image" Target="../media/image28.png" /><Relationship Id="rId19" Type="http://schemas.openxmlformats.org/officeDocument/2006/relationships/image" Target="../media/image35.svg" /><Relationship Id="rId4" Type="http://schemas.openxmlformats.org/officeDocument/2006/relationships/image" Target="../media/image22.jpeg" /><Relationship Id="rId9" Type="http://schemas.openxmlformats.org/officeDocument/2006/relationships/image" Target="../media/image27.svg" /><Relationship Id="rId14" Type="http://schemas.openxmlformats.org/officeDocument/2006/relationships/image" Target="../media/image30.png" /><Relationship Id="rId22" Type="http://schemas.openxmlformats.org/officeDocument/2006/relationships/image" Target="../media/image38.png" /><Relationship Id="rId27" Type="http://schemas.openxmlformats.org/officeDocument/2006/relationships/hyperlink" Target="https://www.foreveryidea.com/services.html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Real-world System &amp; Interoperability Framework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5032" y="3634788"/>
            <a:ext cx="4037048" cy="776224"/>
          </a:xfrm>
        </p:spPr>
        <p:txBody>
          <a:bodyPr>
            <a:normAutofit/>
          </a:bodyPr>
          <a:lstStyle/>
          <a:p>
            <a:r>
              <a:rPr lang="en-US" sz="2400" kern="1200">
                <a:ln/>
                <a:solidFill>
                  <a:srgbClr val="084A9C"/>
                </a:solidFill>
                <a:latin typeface="Montserrat" pitchFamily="2" charset="0"/>
                <a:ea typeface="+mn-ea"/>
                <a:cs typeface="Arial" panose="020B0604020202020204" pitchFamily="34" charset="0"/>
                <a:sym typeface="Comic Sans MS"/>
                <a:rtl val="0"/>
              </a:rPr>
              <a:t>Open Office 365 </a:t>
            </a:r>
            <a:br>
              <a:rPr lang="en-US" sz="2400" kern="1200">
                <a:ln/>
                <a:solidFill>
                  <a:srgbClr val="084A9C"/>
                </a:solidFill>
                <a:latin typeface="Montserrat" pitchFamily="2" charset="0"/>
                <a:ea typeface="+mn-ea"/>
                <a:cs typeface="Arial" panose="020B0604020202020204" pitchFamily="34" charset="0"/>
                <a:sym typeface="Comic Sans MS"/>
                <a:rtl val="0"/>
              </a:rPr>
            </a:br>
            <a:r>
              <a:rPr lang="en-US" sz="2400" kern="1200">
                <a:ln/>
                <a:solidFill>
                  <a:srgbClr val="084A9C"/>
                </a:solidFill>
                <a:latin typeface="Montserrat" pitchFamily="2" charset="0"/>
                <a:ea typeface="+mn-ea"/>
                <a:cs typeface="Arial" panose="020B0604020202020204" pitchFamily="34" charset="0"/>
                <a:sym typeface="Comic Sans MS"/>
                <a:rtl val="0"/>
              </a:rPr>
              <a:t>Live-Edit Requirements</a:t>
            </a:r>
            <a:endParaRPr kumimoji="0" lang="en-US" sz="2400" b="0" i="0" u="none" strike="noStrike" kern="1200" cap="none" spc="0" normalizeH="0" baseline="0" noProof="0">
              <a:ln/>
              <a:solidFill>
                <a:srgbClr val="084A9C"/>
              </a:solidFill>
              <a:effectLst/>
              <a:uLnTx/>
              <a:uFillTx/>
              <a:latin typeface="Montserrat" pitchFamily="2" charset="0"/>
              <a:ea typeface="+mn-ea"/>
              <a:cs typeface="Arial" panose="020B0604020202020204" pitchFamily="34" charset="0"/>
              <a:sym typeface="Comic Sans MS"/>
              <a:rtl val="0"/>
            </a:endParaRPr>
          </a:p>
        </p:txBody>
      </p:sp>
      <p:grpSp>
        <p:nvGrpSpPr>
          <p:cNvPr id="4" name="Graphic 3">
            <a:extLst>
              <a:ext uri="{FF2B5EF4-FFF2-40B4-BE49-F238E27FC236}">
                <a16:creationId xmlns:a16="http://schemas.microsoft.com/office/drawing/2014/main" id="{2B00FA17-7701-DE44-FD99-CCAC6F7902C1}"/>
              </a:ext>
            </a:extLst>
          </p:cNvPr>
          <p:cNvGrpSpPr/>
          <p:nvPr/>
        </p:nvGrpSpPr>
        <p:grpSpPr>
          <a:xfrm>
            <a:off x="5380776" y="4521994"/>
            <a:ext cx="1430447" cy="1655762"/>
            <a:chOff x="1707223" y="260341"/>
            <a:chExt cx="5317147" cy="6154701"/>
          </a:xfrm>
        </p:grpSpPr>
        <p:sp>
          <p:nvSpPr>
            <p:cNvPr id="5" name="Freeform: Shape 15">
              <a:extLst>
                <a:ext uri="{FF2B5EF4-FFF2-40B4-BE49-F238E27FC236}">
                  <a16:creationId xmlns:a16="http://schemas.microsoft.com/office/drawing/2014/main" id="{F4684E7C-DDE2-11F6-4A66-9FE01F83024D}"/>
                </a:ext>
              </a:extLst>
            </p:cNvPr>
            <p:cNvSpPr/>
            <p:nvPr/>
          </p:nvSpPr>
          <p:spPr>
            <a:xfrm>
              <a:off x="1707223" y="260341"/>
              <a:ext cx="5317147" cy="6154701"/>
            </a:xfrm>
            <a:custGeom>
              <a:avLst/>
              <a:gdLst>
                <a:gd name="connsiteX0" fmla="*/ 5271041 w 5317147"/>
                <a:gd name="connsiteY0" fmla="*/ 1751831 h 6154701"/>
                <a:gd name="connsiteX1" fmla="*/ 5311337 w 5317147"/>
                <a:gd name="connsiteY1" fmla="*/ 5820397 h 6154701"/>
                <a:gd name="connsiteX2" fmla="*/ 4982213 w 5317147"/>
                <a:gd name="connsiteY2" fmla="*/ 6149137 h 6154701"/>
                <a:gd name="connsiteX3" fmla="*/ 326877 w 5317147"/>
                <a:gd name="connsiteY3" fmla="*/ 6149137 h 6154701"/>
                <a:gd name="connsiteX4" fmla="*/ 90970 w 5317147"/>
                <a:gd name="connsiteY4" fmla="*/ 6053347 h 6154701"/>
                <a:gd name="connsiteX5" fmla="*/ -5751 w 5317147"/>
                <a:gd name="connsiteY5" fmla="*/ 5820357 h 6154701"/>
                <a:gd name="connsiteX6" fmla="*/ -5751 w 5317147"/>
                <a:gd name="connsiteY6" fmla="*/ 335537 h 6154701"/>
                <a:gd name="connsiteX7" fmla="*/ 90970 w 5317147"/>
                <a:gd name="connsiteY7" fmla="*/ 101919 h 6154701"/>
                <a:gd name="connsiteX8" fmla="*/ 326877 w 5317147"/>
                <a:gd name="connsiteY8" fmla="*/ 6130 h 6154701"/>
                <a:gd name="connsiteX9" fmla="*/ 3605772 w 5317147"/>
                <a:gd name="connsiteY9" fmla="*/ -5498 h 615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17147" h="6154701">
                  <a:moveTo>
                    <a:pt x="5271041" y="1751831"/>
                  </a:moveTo>
                  <a:lnTo>
                    <a:pt x="5311337" y="5820397"/>
                  </a:lnTo>
                  <a:cubicBezTo>
                    <a:pt x="5312107" y="6001197"/>
                    <a:pt x="5164757" y="6148367"/>
                    <a:pt x="4982213" y="6149137"/>
                  </a:cubicBezTo>
                  <a:lnTo>
                    <a:pt x="326877" y="6149137"/>
                  </a:lnTo>
                  <a:cubicBezTo>
                    <a:pt x="238422" y="6150939"/>
                    <a:pt x="153128" y="6116295"/>
                    <a:pt x="90970" y="6053347"/>
                  </a:cubicBezTo>
                  <a:cubicBezTo>
                    <a:pt x="27739" y="5992506"/>
                    <a:pt x="-7311" y="5908083"/>
                    <a:pt x="-5751" y="5820357"/>
                  </a:cubicBezTo>
                  <a:lnTo>
                    <a:pt x="-5751" y="335537"/>
                  </a:lnTo>
                  <a:cubicBezTo>
                    <a:pt x="-7412" y="247609"/>
                    <a:pt x="27637" y="162942"/>
                    <a:pt x="90970" y="101919"/>
                  </a:cubicBezTo>
                  <a:cubicBezTo>
                    <a:pt x="153128" y="38972"/>
                    <a:pt x="238422" y="4327"/>
                    <a:pt x="326877" y="6130"/>
                  </a:cubicBezTo>
                  <a:lnTo>
                    <a:pt x="3605772" y="-5498"/>
                  </a:lnTo>
                  <a:close/>
                </a:path>
              </a:pathLst>
            </a:custGeom>
            <a:solidFill>
              <a:srgbClr val="084A9C"/>
            </a:solidFill>
            <a:ln w="202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" name="Freeform: Shape 16">
              <a:extLst>
                <a:ext uri="{FF2B5EF4-FFF2-40B4-BE49-F238E27FC236}">
                  <a16:creationId xmlns:a16="http://schemas.microsoft.com/office/drawing/2014/main" id="{974389F5-E420-7763-3F47-62A934C47F3E}"/>
                </a:ext>
              </a:extLst>
            </p:cNvPr>
            <p:cNvSpPr/>
            <p:nvPr/>
          </p:nvSpPr>
          <p:spPr>
            <a:xfrm>
              <a:off x="1965870" y="519308"/>
              <a:ext cx="4807236" cy="5608084"/>
            </a:xfrm>
            <a:custGeom>
              <a:avLst/>
              <a:gdLst>
                <a:gd name="connsiteX0" fmla="*/ 2798261 w 4807236"/>
                <a:gd name="connsiteY0" fmla="*/ 1696922 h 5608084"/>
                <a:gd name="connsiteX1" fmla="*/ 3096468 w 4807236"/>
                <a:gd name="connsiteY1" fmla="*/ 1997640 h 5608084"/>
                <a:gd name="connsiteX2" fmla="*/ 3096468 w 4807236"/>
                <a:gd name="connsiteY2" fmla="*/ 1997640 h 5608084"/>
                <a:gd name="connsiteX3" fmla="*/ 4801427 w 4807236"/>
                <a:gd name="connsiteY3" fmla="*/ 1997640 h 5608084"/>
                <a:gd name="connsiteX4" fmla="*/ 4801427 w 4807236"/>
                <a:gd name="connsiteY4" fmla="*/ 5302488 h 5608084"/>
                <a:gd name="connsiteX5" fmla="*/ 4503888 w 4807236"/>
                <a:gd name="connsiteY5" fmla="*/ 5602579 h 5608084"/>
                <a:gd name="connsiteX6" fmla="*/ 4503847 w 4807236"/>
                <a:gd name="connsiteY6" fmla="*/ 5602579 h 5608084"/>
                <a:gd name="connsiteX7" fmla="*/ 294939 w 4807236"/>
                <a:gd name="connsiteY7" fmla="*/ 5602579 h 5608084"/>
                <a:gd name="connsiteX8" fmla="*/ -5800 w 4807236"/>
                <a:gd name="connsiteY8" fmla="*/ 5306154 h 5608084"/>
                <a:gd name="connsiteX9" fmla="*/ -5800 w 4807236"/>
                <a:gd name="connsiteY9" fmla="*/ 5302488 h 5608084"/>
                <a:gd name="connsiteX10" fmla="*/ -5800 w 4807236"/>
                <a:gd name="connsiteY10" fmla="*/ 295236 h 5608084"/>
                <a:gd name="connsiteX11" fmla="*/ 290684 w 4807236"/>
                <a:gd name="connsiteY11" fmla="*/ -5483 h 5608084"/>
                <a:gd name="connsiteX12" fmla="*/ 294939 w 4807236"/>
                <a:gd name="connsiteY12" fmla="*/ -5483 h 5608084"/>
                <a:gd name="connsiteX13" fmla="*/ 2798261 w 4807236"/>
                <a:gd name="connsiteY13" fmla="*/ -5483 h 5608084"/>
                <a:gd name="connsiteX14" fmla="*/ 3199024 w 4807236"/>
                <a:gd name="connsiteY14" fmla="*/ 1596879 h 5608084"/>
                <a:gd name="connsiteX15" fmla="*/ 3199024 w 4807236"/>
                <a:gd name="connsiteY15" fmla="*/ 120291 h 5608084"/>
                <a:gd name="connsiteX16" fmla="*/ 3311629 w 4807236"/>
                <a:gd name="connsiteY16" fmla="*/ 207753 h 5608084"/>
                <a:gd name="connsiteX17" fmla="*/ 4586892 w 4807236"/>
                <a:gd name="connsiteY17" fmla="*/ 1484273 h 5608084"/>
                <a:gd name="connsiteX18" fmla="*/ 4674335 w 4807236"/>
                <a:gd name="connsiteY18" fmla="*/ 1596879 h 560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07236" h="5608084">
                  <a:moveTo>
                    <a:pt x="2798261" y="1696922"/>
                  </a:moveTo>
                  <a:cubicBezTo>
                    <a:pt x="2797573" y="1862304"/>
                    <a:pt x="2931065" y="1996952"/>
                    <a:pt x="3096468" y="1997640"/>
                  </a:cubicBezTo>
                  <a:cubicBezTo>
                    <a:pt x="3096468" y="1997640"/>
                    <a:pt x="3096468" y="1997640"/>
                    <a:pt x="3096468" y="1997640"/>
                  </a:cubicBezTo>
                  <a:lnTo>
                    <a:pt x="4801427" y="1997640"/>
                  </a:lnTo>
                  <a:lnTo>
                    <a:pt x="4801427" y="5302488"/>
                  </a:lnTo>
                  <a:cubicBezTo>
                    <a:pt x="4802135" y="5467525"/>
                    <a:pt x="4668926" y="5601868"/>
                    <a:pt x="4503888" y="5602579"/>
                  </a:cubicBezTo>
                  <a:cubicBezTo>
                    <a:pt x="4503888" y="5602579"/>
                    <a:pt x="4503867" y="5602579"/>
                    <a:pt x="4503847" y="5602579"/>
                  </a:cubicBezTo>
                  <a:lnTo>
                    <a:pt x="294939" y="5602579"/>
                  </a:lnTo>
                  <a:cubicBezTo>
                    <a:pt x="130043" y="5603774"/>
                    <a:pt x="-4605" y="5471051"/>
                    <a:pt x="-5800" y="5306154"/>
                  </a:cubicBezTo>
                  <a:cubicBezTo>
                    <a:pt x="-5800" y="5304919"/>
                    <a:pt x="-5800" y="5303702"/>
                    <a:pt x="-5800" y="5302488"/>
                  </a:cubicBezTo>
                  <a:lnTo>
                    <a:pt x="-5800" y="295236"/>
                  </a:lnTo>
                  <a:cubicBezTo>
                    <a:pt x="-6975" y="130320"/>
                    <a:pt x="125768" y="-4308"/>
                    <a:pt x="290684" y="-5483"/>
                  </a:cubicBezTo>
                  <a:cubicBezTo>
                    <a:pt x="292103" y="-5503"/>
                    <a:pt x="293521" y="-5503"/>
                    <a:pt x="294939" y="-5483"/>
                  </a:cubicBezTo>
                  <a:lnTo>
                    <a:pt x="2798261" y="-5483"/>
                  </a:lnTo>
                  <a:close/>
                  <a:moveTo>
                    <a:pt x="3199024" y="1596879"/>
                  </a:moveTo>
                  <a:lnTo>
                    <a:pt x="3199024" y="120291"/>
                  </a:lnTo>
                  <a:cubicBezTo>
                    <a:pt x="3239544" y="145393"/>
                    <a:pt x="3277288" y="174709"/>
                    <a:pt x="3311629" y="207753"/>
                  </a:cubicBezTo>
                  <a:lnTo>
                    <a:pt x="4586892" y="1484273"/>
                  </a:lnTo>
                  <a:cubicBezTo>
                    <a:pt x="4619896" y="1518634"/>
                    <a:pt x="4649212" y="1556378"/>
                    <a:pt x="4674335" y="1596879"/>
                  </a:cubicBezTo>
                  <a:close/>
                </a:path>
              </a:pathLst>
            </a:custGeom>
            <a:solidFill>
              <a:srgbClr val="FFFFFF"/>
            </a:solidFill>
            <a:ln w="2024" cap="flat">
              <a:solidFill>
                <a:srgbClr val="6667A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7" name="Graphic 3">
            <a:extLst>
              <a:ext uri="{FF2B5EF4-FFF2-40B4-BE49-F238E27FC236}">
                <a16:creationId xmlns:a16="http://schemas.microsoft.com/office/drawing/2014/main" id="{7492A579-C785-4393-3F34-5330091C3921}"/>
              </a:ext>
            </a:extLst>
          </p:cNvPr>
          <p:cNvGrpSpPr/>
          <p:nvPr/>
        </p:nvGrpSpPr>
        <p:grpSpPr>
          <a:xfrm>
            <a:off x="5823928" y="5257800"/>
            <a:ext cx="544144" cy="531787"/>
            <a:chOff x="4898590" y="759262"/>
            <a:chExt cx="1935353" cy="1891389"/>
          </a:xfrm>
        </p:grpSpPr>
        <p:sp>
          <p:nvSpPr>
            <p:cNvPr id="8" name="Freeform: Shape 52">
              <a:extLst>
                <a:ext uri="{FF2B5EF4-FFF2-40B4-BE49-F238E27FC236}">
                  <a16:creationId xmlns:a16="http://schemas.microsoft.com/office/drawing/2014/main" id="{8C729D53-1E6C-AC09-3367-825D3812940F}"/>
                </a:ext>
              </a:extLst>
            </p:cNvPr>
            <p:cNvSpPr/>
            <p:nvPr/>
          </p:nvSpPr>
          <p:spPr>
            <a:xfrm>
              <a:off x="5866308" y="1003496"/>
              <a:ext cx="948349" cy="1354885"/>
            </a:xfrm>
            <a:custGeom>
              <a:avLst/>
              <a:gdLst>
                <a:gd name="connsiteX0" fmla="*/ 39352 w 948349"/>
                <a:gd name="connsiteY0" fmla="*/ -5498 h 1354885"/>
                <a:gd name="connsiteX1" fmla="*/ 897382 w 948349"/>
                <a:gd name="connsiteY1" fmla="*/ -5498 h 1354885"/>
                <a:gd name="connsiteX2" fmla="*/ 942542 w 948349"/>
                <a:gd name="connsiteY2" fmla="*/ 39682 h 1354885"/>
                <a:gd name="connsiteX3" fmla="*/ 942542 w 948349"/>
                <a:gd name="connsiteY3" fmla="*/ 1304208 h 1354885"/>
                <a:gd name="connsiteX4" fmla="*/ 897382 w 948349"/>
                <a:gd name="connsiteY4" fmla="*/ 1349387 h 1354885"/>
                <a:gd name="connsiteX5" fmla="*/ 39352 w 948349"/>
                <a:gd name="connsiteY5" fmla="*/ 1349387 h 1354885"/>
                <a:gd name="connsiteX6" fmla="*/ -5808 w 948349"/>
                <a:gd name="connsiteY6" fmla="*/ 1304208 h 1354885"/>
                <a:gd name="connsiteX7" fmla="*/ -5808 w 948349"/>
                <a:gd name="connsiteY7" fmla="*/ 39682 h 1354885"/>
                <a:gd name="connsiteX8" fmla="*/ 39352 w 948349"/>
                <a:gd name="connsiteY8" fmla="*/ -5498 h 135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8349" h="1354885">
                  <a:moveTo>
                    <a:pt x="39352" y="-5498"/>
                  </a:moveTo>
                  <a:lnTo>
                    <a:pt x="897382" y="-5498"/>
                  </a:lnTo>
                  <a:cubicBezTo>
                    <a:pt x="922322" y="-5477"/>
                    <a:pt x="942522" y="14742"/>
                    <a:pt x="942542" y="39682"/>
                  </a:cubicBezTo>
                  <a:lnTo>
                    <a:pt x="942542" y="1304208"/>
                  </a:lnTo>
                  <a:cubicBezTo>
                    <a:pt x="942522" y="1329148"/>
                    <a:pt x="922322" y="1349368"/>
                    <a:pt x="897382" y="1349387"/>
                  </a:cubicBezTo>
                  <a:lnTo>
                    <a:pt x="39352" y="1349387"/>
                  </a:lnTo>
                  <a:cubicBezTo>
                    <a:pt x="14412" y="1349368"/>
                    <a:pt x="-5787" y="1329148"/>
                    <a:pt x="-5808" y="1304208"/>
                  </a:cubicBezTo>
                  <a:lnTo>
                    <a:pt x="-5808" y="39682"/>
                  </a:lnTo>
                  <a:cubicBezTo>
                    <a:pt x="-5787" y="14742"/>
                    <a:pt x="14412" y="-5477"/>
                    <a:pt x="39352" y="-5498"/>
                  </a:cubicBezTo>
                  <a:close/>
                </a:path>
              </a:pathLst>
            </a:custGeom>
            <a:solidFill>
              <a:srgbClr val="FFFFFF"/>
            </a:solidFill>
            <a:ln w="202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: Shape 53">
              <a:extLst>
                <a:ext uri="{FF2B5EF4-FFF2-40B4-BE49-F238E27FC236}">
                  <a16:creationId xmlns:a16="http://schemas.microsoft.com/office/drawing/2014/main" id="{7718643F-5641-802C-AC11-7A07CC7E521F}"/>
                </a:ext>
              </a:extLst>
            </p:cNvPr>
            <p:cNvSpPr/>
            <p:nvPr/>
          </p:nvSpPr>
          <p:spPr>
            <a:xfrm>
              <a:off x="4898590" y="759262"/>
              <a:ext cx="1935353" cy="1891389"/>
            </a:xfrm>
            <a:custGeom>
              <a:avLst/>
              <a:gdLst>
                <a:gd name="connsiteX0" fmla="*/ 1866051 w 1935353"/>
                <a:gd name="connsiteY0" fmla="*/ 1571578 h 1891389"/>
                <a:gd name="connsiteX1" fmla="*/ 1866051 w 1935353"/>
                <a:gd name="connsiteY1" fmla="*/ 1571578 h 1891389"/>
                <a:gd name="connsiteX2" fmla="*/ 1865931 w 1935353"/>
                <a:gd name="connsiteY2" fmla="*/ 1571578 h 1891389"/>
                <a:gd name="connsiteX3" fmla="*/ 1100913 w 1935353"/>
                <a:gd name="connsiteY3" fmla="*/ 1571578 h 1891389"/>
                <a:gd name="connsiteX4" fmla="*/ 1100913 w 1935353"/>
                <a:gd name="connsiteY4" fmla="*/ 1407473 h 1891389"/>
                <a:gd name="connsiteX5" fmla="*/ 1697488 w 1935353"/>
                <a:gd name="connsiteY5" fmla="*/ 1407473 h 1891389"/>
                <a:gd name="connsiteX6" fmla="*/ 1697488 w 1935353"/>
                <a:gd name="connsiteY6" fmla="*/ 1331275 h 1891389"/>
                <a:gd name="connsiteX7" fmla="*/ 1100913 w 1935353"/>
                <a:gd name="connsiteY7" fmla="*/ 1331275 h 1891389"/>
                <a:gd name="connsiteX8" fmla="*/ 1100913 w 1935353"/>
                <a:gd name="connsiteY8" fmla="*/ 1202462 h 1891389"/>
                <a:gd name="connsiteX9" fmla="*/ 1697488 w 1935353"/>
                <a:gd name="connsiteY9" fmla="*/ 1202462 h 1891389"/>
                <a:gd name="connsiteX10" fmla="*/ 1697488 w 1935353"/>
                <a:gd name="connsiteY10" fmla="*/ 1126265 h 1891389"/>
                <a:gd name="connsiteX11" fmla="*/ 1100913 w 1935353"/>
                <a:gd name="connsiteY11" fmla="*/ 1126265 h 1891389"/>
                <a:gd name="connsiteX12" fmla="*/ 1100913 w 1935353"/>
                <a:gd name="connsiteY12" fmla="*/ 914446 h 1891389"/>
                <a:gd name="connsiteX13" fmla="*/ 1300353 w 1935353"/>
                <a:gd name="connsiteY13" fmla="*/ 1009161 h 1891389"/>
                <a:gd name="connsiteX14" fmla="*/ 1562456 w 1935353"/>
                <a:gd name="connsiteY14" fmla="*/ 739704 h 1891389"/>
                <a:gd name="connsiteX15" fmla="*/ 1300353 w 1935353"/>
                <a:gd name="connsiteY15" fmla="*/ 739704 h 1891389"/>
                <a:gd name="connsiteX16" fmla="*/ 1300353 w 1935353"/>
                <a:gd name="connsiteY16" fmla="*/ 470246 h 1891389"/>
                <a:gd name="connsiteX17" fmla="*/ 1100913 w 1935353"/>
                <a:gd name="connsiteY17" fmla="*/ 564982 h 1891389"/>
                <a:gd name="connsiteX18" fmla="*/ 1100913 w 1935353"/>
                <a:gd name="connsiteY18" fmla="*/ 265135 h 1891389"/>
                <a:gd name="connsiteX19" fmla="*/ 1866051 w 1935353"/>
                <a:gd name="connsiteY19" fmla="*/ 265135 h 1891389"/>
                <a:gd name="connsiteX20" fmla="*/ 1866051 w 1935353"/>
                <a:gd name="connsiteY20" fmla="*/ 199978 h 1891389"/>
                <a:gd name="connsiteX21" fmla="*/ 1100913 w 1935353"/>
                <a:gd name="connsiteY21" fmla="*/ 199978 h 1891389"/>
                <a:gd name="connsiteX22" fmla="*/ 1100913 w 1935353"/>
                <a:gd name="connsiteY22" fmla="*/ -5498 h 1891389"/>
                <a:gd name="connsiteX23" fmla="*/ -5808 w 1935353"/>
                <a:gd name="connsiteY23" fmla="*/ 191955 h 1891389"/>
                <a:gd name="connsiteX24" fmla="*/ -5808 w 1935353"/>
                <a:gd name="connsiteY24" fmla="*/ 1688539 h 1891389"/>
                <a:gd name="connsiteX25" fmla="*/ 1100873 w 1935353"/>
                <a:gd name="connsiteY25" fmla="*/ 1885892 h 1891389"/>
                <a:gd name="connsiteX26" fmla="*/ 1100873 w 1935353"/>
                <a:gd name="connsiteY26" fmla="*/ 1636876 h 1891389"/>
                <a:gd name="connsiteX27" fmla="*/ 1866012 w 1935353"/>
                <a:gd name="connsiteY27" fmla="*/ 1636876 h 1891389"/>
                <a:gd name="connsiteX28" fmla="*/ 1929546 w 1935353"/>
                <a:gd name="connsiteY28" fmla="*/ 1571578 h 1891389"/>
                <a:gd name="connsiteX29" fmla="*/ 1929546 w 1935353"/>
                <a:gd name="connsiteY29" fmla="*/ 265357 h 1891389"/>
                <a:gd name="connsiteX30" fmla="*/ 1866012 w 1935353"/>
                <a:gd name="connsiteY30" fmla="*/ 200040 h 189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35353" h="1891389">
                  <a:moveTo>
                    <a:pt x="1866051" y="1571578"/>
                  </a:moveTo>
                  <a:lnTo>
                    <a:pt x="1866051" y="1571578"/>
                  </a:lnTo>
                  <a:moveTo>
                    <a:pt x="1865931" y="1571578"/>
                  </a:moveTo>
                  <a:lnTo>
                    <a:pt x="1100913" y="1571578"/>
                  </a:lnTo>
                  <a:lnTo>
                    <a:pt x="1100913" y="1407473"/>
                  </a:lnTo>
                  <a:lnTo>
                    <a:pt x="1697488" y="1407473"/>
                  </a:lnTo>
                  <a:lnTo>
                    <a:pt x="1697488" y="1331275"/>
                  </a:lnTo>
                  <a:lnTo>
                    <a:pt x="1100913" y="1331275"/>
                  </a:lnTo>
                  <a:lnTo>
                    <a:pt x="1100913" y="1202462"/>
                  </a:lnTo>
                  <a:lnTo>
                    <a:pt x="1697488" y="1202462"/>
                  </a:lnTo>
                  <a:lnTo>
                    <a:pt x="1697488" y="1126265"/>
                  </a:lnTo>
                  <a:lnTo>
                    <a:pt x="1100913" y="1126265"/>
                  </a:lnTo>
                  <a:lnTo>
                    <a:pt x="1100913" y="914446"/>
                  </a:lnTo>
                  <a:cubicBezTo>
                    <a:pt x="1148970" y="972370"/>
                    <a:pt x="1220447" y="1009161"/>
                    <a:pt x="1300353" y="1009161"/>
                  </a:cubicBezTo>
                  <a:cubicBezTo>
                    <a:pt x="1445110" y="1009161"/>
                    <a:pt x="1562456" y="888554"/>
                    <a:pt x="1562456" y="739704"/>
                  </a:cubicBezTo>
                  <a:lnTo>
                    <a:pt x="1300353" y="739704"/>
                  </a:lnTo>
                  <a:lnTo>
                    <a:pt x="1300353" y="470246"/>
                  </a:lnTo>
                  <a:cubicBezTo>
                    <a:pt x="1220468" y="470246"/>
                    <a:pt x="1148970" y="507038"/>
                    <a:pt x="1100913" y="564982"/>
                  </a:cubicBezTo>
                  <a:lnTo>
                    <a:pt x="1100913" y="265135"/>
                  </a:lnTo>
                  <a:lnTo>
                    <a:pt x="1866051" y="265135"/>
                  </a:lnTo>
                  <a:close/>
                  <a:moveTo>
                    <a:pt x="1866051" y="199978"/>
                  </a:moveTo>
                  <a:lnTo>
                    <a:pt x="1100913" y="199978"/>
                  </a:lnTo>
                  <a:lnTo>
                    <a:pt x="1100913" y="-5498"/>
                  </a:lnTo>
                  <a:lnTo>
                    <a:pt x="-5808" y="191955"/>
                  </a:lnTo>
                  <a:lnTo>
                    <a:pt x="-5808" y="1688539"/>
                  </a:lnTo>
                  <a:lnTo>
                    <a:pt x="1100873" y="1885892"/>
                  </a:lnTo>
                  <a:lnTo>
                    <a:pt x="1100873" y="1636876"/>
                  </a:lnTo>
                  <a:lnTo>
                    <a:pt x="1866012" y="1636876"/>
                  </a:lnTo>
                  <a:cubicBezTo>
                    <a:pt x="1901041" y="1636876"/>
                    <a:pt x="1929546" y="1607580"/>
                    <a:pt x="1929546" y="1571578"/>
                  </a:cubicBezTo>
                  <a:lnTo>
                    <a:pt x="1929546" y="265357"/>
                  </a:lnTo>
                  <a:cubicBezTo>
                    <a:pt x="1929546" y="229335"/>
                    <a:pt x="1901041" y="200040"/>
                    <a:pt x="1866012" y="200040"/>
                  </a:cubicBezTo>
                </a:path>
              </a:pathLst>
            </a:custGeom>
            <a:solidFill>
              <a:srgbClr val="CB4A32"/>
            </a:solidFill>
            <a:ln w="202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Freeform: Shape 54">
              <a:extLst>
                <a:ext uri="{FF2B5EF4-FFF2-40B4-BE49-F238E27FC236}">
                  <a16:creationId xmlns:a16="http://schemas.microsoft.com/office/drawing/2014/main" id="{35B76B20-D4C3-D256-F014-7A5888A48B40}"/>
                </a:ext>
              </a:extLst>
            </p:cNvPr>
            <p:cNvSpPr/>
            <p:nvPr/>
          </p:nvSpPr>
          <p:spPr>
            <a:xfrm>
              <a:off x="6245331" y="1197019"/>
              <a:ext cx="262103" cy="269457"/>
            </a:xfrm>
            <a:custGeom>
              <a:avLst/>
              <a:gdLst>
                <a:gd name="connsiteX0" fmla="*/ -5808 w 262103"/>
                <a:gd name="connsiteY0" fmla="*/ -5498 h 269457"/>
                <a:gd name="connsiteX1" fmla="*/ -5808 w 262103"/>
                <a:gd name="connsiteY1" fmla="*/ 263959 h 269457"/>
                <a:gd name="connsiteX2" fmla="*/ 256296 w 262103"/>
                <a:gd name="connsiteY2" fmla="*/ 263959 h 269457"/>
                <a:gd name="connsiteX3" fmla="*/ -5808 w 262103"/>
                <a:gd name="connsiteY3" fmla="*/ -5498 h 26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103" h="269457">
                  <a:moveTo>
                    <a:pt x="-5808" y="-5498"/>
                  </a:moveTo>
                  <a:lnTo>
                    <a:pt x="-5808" y="263959"/>
                  </a:lnTo>
                  <a:lnTo>
                    <a:pt x="256296" y="263959"/>
                  </a:lnTo>
                  <a:cubicBezTo>
                    <a:pt x="256296" y="115191"/>
                    <a:pt x="138950" y="-5498"/>
                    <a:pt x="-5808" y="-5498"/>
                  </a:cubicBezTo>
                </a:path>
              </a:pathLst>
            </a:custGeom>
            <a:solidFill>
              <a:srgbClr val="CB4A32"/>
            </a:solidFill>
            <a:ln w="202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" name="Freeform: Shape 55">
              <a:extLst>
                <a:ext uri="{FF2B5EF4-FFF2-40B4-BE49-F238E27FC236}">
                  <a16:creationId xmlns:a16="http://schemas.microsoft.com/office/drawing/2014/main" id="{95FE81CD-BE9C-6A1F-AA76-A40ECDB048E9}"/>
                </a:ext>
              </a:extLst>
            </p:cNvPr>
            <p:cNvSpPr/>
            <p:nvPr/>
          </p:nvSpPr>
          <p:spPr>
            <a:xfrm>
              <a:off x="5252937" y="1390761"/>
              <a:ext cx="374971" cy="636653"/>
            </a:xfrm>
            <a:custGeom>
              <a:avLst/>
              <a:gdLst>
                <a:gd name="connsiteX0" fmla="*/ 108155 w 374971"/>
                <a:gd name="connsiteY0" fmla="*/ 297210 h 636653"/>
                <a:gd name="connsiteX1" fmla="*/ 222239 w 374971"/>
                <a:gd name="connsiteY1" fmla="*/ 262120 h 636653"/>
                <a:gd name="connsiteX2" fmla="*/ 217295 w 374971"/>
                <a:gd name="connsiteY2" fmla="*/ 134482 h 636653"/>
                <a:gd name="connsiteX3" fmla="*/ 108155 w 374971"/>
                <a:gd name="connsiteY3" fmla="*/ 110676 h 636653"/>
                <a:gd name="connsiteX4" fmla="*/ 105034 w 374971"/>
                <a:gd name="connsiteY4" fmla="*/ 631155 h 636653"/>
                <a:gd name="connsiteX5" fmla="*/ -5808 w 374971"/>
                <a:gd name="connsiteY5" fmla="*/ 631155 h 636653"/>
                <a:gd name="connsiteX6" fmla="*/ -5808 w 374971"/>
                <a:gd name="connsiteY6" fmla="*/ -4765 h 636653"/>
                <a:gd name="connsiteX7" fmla="*/ 249468 w 374971"/>
                <a:gd name="connsiteY7" fmla="*/ -3104 h 636653"/>
                <a:gd name="connsiteX8" fmla="*/ 314077 w 374971"/>
                <a:gd name="connsiteY8" fmla="*/ 32473 h 636653"/>
                <a:gd name="connsiteX9" fmla="*/ 358224 w 374971"/>
                <a:gd name="connsiteY9" fmla="*/ 265462 h 636653"/>
                <a:gd name="connsiteX10" fmla="*/ 221935 w 374971"/>
                <a:gd name="connsiteY10" fmla="*/ 409693 h 636653"/>
                <a:gd name="connsiteX11" fmla="*/ 104953 w 374971"/>
                <a:gd name="connsiteY11" fmla="*/ 420633 h 63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971" h="636653">
                  <a:moveTo>
                    <a:pt x="108155" y="297210"/>
                  </a:moveTo>
                  <a:cubicBezTo>
                    <a:pt x="152301" y="300695"/>
                    <a:pt x="195435" y="309163"/>
                    <a:pt x="222239" y="262120"/>
                  </a:cubicBezTo>
                  <a:cubicBezTo>
                    <a:pt x="242499" y="226624"/>
                    <a:pt x="240817" y="161772"/>
                    <a:pt x="217295" y="134482"/>
                  </a:cubicBezTo>
                  <a:cubicBezTo>
                    <a:pt x="186905" y="99209"/>
                    <a:pt x="147621" y="104254"/>
                    <a:pt x="108155" y="110676"/>
                  </a:cubicBezTo>
                  <a:close/>
                  <a:moveTo>
                    <a:pt x="105034" y="631155"/>
                  </a:moveTo>
                  <a:lnTo>
                    <a:pt x="-5808" y="631155"/>
                  </a:lnTo>
                  <a:lnTo>
                    <a:pt x="-5808" y="-4765"/>
                  </a:lnTo>
                  <a:cubicBezTo>
                    <a:pt x="79709" y="-4765"/>
                    <a:pt x="164801" y="-7237"/>
                    <a:pt x="249468" y="-3104"/>
                  </a:cubicBezTo>
                  <a:cubicBezTo>
                    <a:pt x="271754" y="-2010"/>
                    <a:pt x="297626" y="15008"/>
                    <a:pt x="314077" y="32473"/>
                  </a:cubicBezTo>
                  <a:cubicBezTo>
                    <a:pt x="377025" y="99331"/>
                    <a:pt x="377025" y="182498"/>
                    <a:pt x="358224" y="265462"/>
                  </a:cubicBezTo>
                  <a:cubicBezTo>
                    <a:pt x="341469" y="339392"/>
                    <a:pt x="295074" y="391399"/>
                    <a:pt x="221935" y="409693"/>
                  </a:cubicBezTo>
                  <a:cubicBezTo>
                    <a:pt x="185467" y="418790"/>
                    <a:pt x="146527" y="417128"/>
                    <a:pt x="104953" y="420633"/>
                  </a:cubicBezTo>
                  <a:close/>
                </a:path>
              </a:pathLst>
            </a:custGeom>
            <a:solidFill>
              <a:srgbClr val="FFFFFF"/>
            </a:solidFill>
            <a:ln w="202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2" name="trigger-spin">
            <a:extLst>
              <a:ext uri="{FF2B5EF4-FFF2-40B4-BE49-F238E27FC236}">
                <a16:creationId xmlns:a16="http://schemas.microsoft.com/office/drawing/2014/main" id="{90EEEFD0-BE6A-FAD0-615E-A98116723DAD}"/>
              </a:ext>
            </a:extLst>
          </p:cNvPr>
          <p:cNvGrpSpPr/>
          <p:nvPr/>
        </p:nvGrpSpPr>
        <p:grpSpPr>
          <a:xfrm>
            <a:off x="6514375" y="5940787"/>
            <a:ext cx="458504" cy="458504"/>
            <a:chOff x="5564171" y="4849264"/>
            <a:chExt cx="1783890" cy="1783890"/>
          </a:xfrm>
        </p:grpSpPr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9081DEF5-A321-9A9C-22E3-B8F3F9650C1A}"/>
                </a:ext>
              </a:extLst>
            </p:cNvPr>
            <p:cNvSpPr/>
            <p:nvPr/>
          </p:nvSpPr>
          <p:spPr>
            <a:xfrm>
              <a:off x="5564171" y="4849264"/>
              <a:ext cx="1783890" cy="1783890"/>
            </a:xfrm>
            <a:custGeom>
              <a:avLst/>
              <a:gdLst>
                <a:gd name="connsiteX0" fmla="*/ 1783891 w 1783890"/>
                <a:gd name="connsiteY0" fmla="*/ 891945 h 1783890"/>
                <a:gd name="connsiteX1" fmla="*/ 891945 w 1783890"/>
                <a:gd name="connsiteY1" fmla="*/ 1783891 h 1783890"/>
                <a:gd name="connsiteX2" fmla="*/ 0 w 1783890"/>
                <a:gd name="connsiteY2" fmla="*/ 891945 h 1783890"/>
                <a:gd name="connsiteX3" fmla="*/ 891945 w 1783890"/>
                <a:gd name="connsiteY3" fmla="*/ 0 h 1783890"/>
                <a:gd name="connsiteX4" fmla="*/ 1783891 w 1783890"/>
                <a:gd name="connsiteY4" fmla="*/ 891945 h 178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3890" h="1783890">
                  <a:moveTo>
                    <a:pt x="1783891" y="891945"/>
                  </a:moveTo>
                  <a:cubicBezTo>
                    <a:pt x="1783891" y="1384553"/>
                    <a:pt x="1384553" y="1783891"/>
                    <a:pt x="891945" y="1783891"/>
                  </a:cubicBezTo>
                  <a:cubicBezTo>
                    <a:pt x="399338" y="1783891"/>
                    <a:pt x="0" y="1384553"/>
                    <a:pt x="0" y="891945"/>
                  </a:cubicBezTo>
                  <a:cubicBezTo>
                    <a:pt x="0" y="399338"/>
                    <a:pt x="399338" y="0"/>
                    <a:pt x="891945" y="0"/>
                  </a:cubicBezTo>
                  <a:cubicBezTo>
                    <a:pt x="1384553" y="0"/>
                    <a:pt x="1783891" y="399338"/>
                    <a:pt x="1783891" y="891945"/>
                  </a:cubicBezTo>
                  <a:close/>
                </a:path>
              </a:pathLst>
            </a:custGeom>
            <a:solidFill>
              <a:srgbClr val="F8C91C"/>
            </a:solidFill>
            <a:ln w="202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9E7F91BD-2819-D76D-9F27-793FF68945FE}"/>
                </a:ext>
              </a:extLst>
            </p:cNvPr>
            <p:cNvSpPr/>
            <p:nvPr/>
          </p:nvSpPr>
          <p:spPr>
            <a:xfrm>
              <a:off x="5846006" y="5678383"/>
              <a:ext cx="1135855" cy="652067"/>
            </a:xfrm>
            <a:custGeom>
              <a:avLst/>
              <a:gdLst>
                <a:gd name="connsiteX0" fmla="*/ 907148 w 1135855"/>
                <a:gd name="connsiteY0" fmla="*/ 381750 h 652067"/>
                <a:gd name="connsiteX1" fmla="*/ 906925 w 1135855"/>
                <a:gd name="connsiteY1" fmla="*/ 381993 h 652067"/>
                <a:gd name="connsiteX2" fmla="*/ 258667 w 1135855"/>
                <a:gd name="connsiteY2" fmla="*/ 381042 h 652067"/>
                <a:gd name="connsiteX3" fmla="*/ 124891 w 1135855"/>
                <a:gd name="connsiteY3" fmla="*/ 56619 h 652067"/>
                <a:gd name="connsiteX4" fmla="*/ 129266 w 1135855"/>
                <a:gd name="connsiteY4" fmla="*/ -5498 h 652067"/>
                <a:gd name="connsiteX5" fmla="*/ -2424 w 1135855"/>
                <a:gd name="connsiteY5" fmla="*/ -5498 h 652067"/>
                <a:gd name="connsiteX6" fmla="*/ -5807 w 1135855"/>
                <a:gd name="connsiteY6" fmla="*/ 56376 h 652067"/>
                <a:gd name="connsiteX7" fmla="*/ 582239 w 1135855"/>
                <a:gd name="connsiteY7" fmla="*/ 646568 h 652067"/>
                <a:gd name="connsiteX8" fmla="*/ 999230 w 1135855"/>
                <a:gd name="connsiteY8" fmla="*/ 474663 h 652067"/>
                <a:gd name="connsiteX9" fmla="*/ 999614 w 1135855"/>
                <a:gd name="connsiteY9" fmla="*/ 474257 h 652067"/>
                <a:gd name="connsiteX10" fmla="*/ 1130048 w 1135855"/>
                <a:gd name="connsiteY10" fmla="*/ 604651 h 652067"/>
                <a:gd name="connsiteX11" fmla="*/ 1130048 w 1135855"/>
                <a:gd name="connsiteY11" fmla="*/ 251499 h 652067"/>
                <a:gd name="connsiteX12" fmla="*/ 776958 w 1135855"/>
                <a:gd name="connsiteY12" fmla="*/ 251499 h 65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5855" h="652067">
                  <a:moveTo>
                    <a:pt x="907148" y="381750"/>
                  </a:moveTo>
                  <a:lnTo>
                    <a:pt x="906925" y="381993"/>
                  </a:lnTo>
                  <a:cubicBezTo>
                    <a:pt x="727666" y="560748"/>
                    <a:pt x="437421" y="560323"/>
                    <a:pt x="258667" y="381042"/>
                  </a:cubicBezTo>
                  <a:cubicBezTo>
                    <a:pt x="172805" y="294937"/>
                    <a:pt x="124688" y="178219"/>
                    <a:pt x="124891" y="56619"/>
                  </a:cubicBezTo>
                  <a:cubicBezTo>
                    <a:pt x="124951" y="35833"/>
                    <a:pt x="126410" y="15086"/>
                    <a:pt x="129266" y="-5498"/>
                  </a:cubicBezTo>
                  <a:lnTo>
                    <a:pt x="-2424" y="-5498"/>
                  </a:lnTo>
                  <a:cubicBezTo>
                    <a:pt x="-4632" y="15045"/>
                    <a:pt x="-5745" y="35710"/>
                    <a:pt x="-5807" y="56376"/>
                  </a:cubicBezTo>
                  <a:cubicBezTo>
                    <a:pt x="-6394" y="381730"/>
                    <a:pt x="256884" y="645961"/>
                    <a:pt x="582239" y="646568"/>
                  </a:cubicBezTo>
                  <a:cubicBezTo>
                    <a:pt x="738545" y="646853"/>
                    <a:pt x="888550" y="584999"/>
                    <a:pt x="999230" y="474663"/>
                  </a:cubicBezTo>
                  <a:lnTo>
                    <a:pt x="999614" y="474257"/>
                  </a:lnTo>
                  <a:lnTo>
                    <a:pt x="1130048" y="604651"/>
                  </a:lnTo>
                  <a:lnTo>
                    <a:pt x="1130048" y="251499"/>
                  </a:lnTo>
                  <a:lnTo>
                    <a:pt x="776958" y="251499"/>
                  </a:lnTo>
                  <a:close/>
                </a:path>
              </a:pathLst>
            </a:custGeom>
            <a:solidFill>
              <a:srgbClr val="212121"/>
            </a:solidFill>
            <a:ln w="202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F4E938-A294-8296-844E-95743AD2A445}"/>
                </a:ext>
              </a:extLst>
            </p:cNvPr>
            <p:cNvSpPr/>
            <p:nvPr/>
          </p:nvSpPr>
          <p:spPr>
            <a:xfrm>
              <a:off x="5887864" y="5152049"/>
              <a:ext cx="1136448" cy="652595"/>
            </a:xfrm>
            <a:custGeom>
              <a:avLst/>
              <a:gdLst>
                <a:gd name="connsiteX0" fmla="*/ 958769 w 1136448"/>
                <a:gd name="connsiteY0" fmla="*/ 167705 h 652595"/>
                <a:gd name="connsiteX1" fmla="*/ 125598 w 1136448"/>
                <a:gd name="connsiteY1" fmla="*/ 166408 h 652595"/>
                <a:gd name="connsiteX2" fmla="*/ 124646 w 1136448"/>
                <a:gd name="connsiteY2" fmla="*/ 167421 h 652595"/>
                <a:gd name="connsiteX3" fmla="*/ -5808 w 1136448"/>
                <a:gd name="connsiteY3" fmla="*/ 36967 h 652595"/>
                <a:gd name="connsiteX4" fmla="*/ -5808 w 1136448"/>
                <a:gd name="connsiteY4" fmla="*/ 390058 h 652595"/>
                <a:gd name="connsiteX5" fmla="*/ 347283 w 1136448"/>
                <a:gd name="connsiteY5" fmla="*/ 390058 h 652595"/>
                <a:gd name="connsiteX6" fmla="*/ 217112 w 1136448"/>
                <a:gd name="connsiteY6" fmla="*/ 259908 h 652595"/>
                <a:gd name="connsiteX7" fmla="*/ 217923 w 1136448"/>
                <a:gd name="connsiteY7" fmla="*/ 259057 h 652595"/>
                <a:gd name="connsiteX8" fmla="*/ 866202 w 1136448"/>
                <a:gd name="connsiteY8" fmla="*/ 260070 h 652595"/>
                <a:gd name="connsiteX9" fmla="*/ 999957 w 1136448"/>
                <a:gd name="connsiteY9" fmla="*/ 584453 h 652595"/>
                <a:gd name="connsiteX10" fmla="*/ 995522 w 1136448"/>
                <a:gd name="connsiteY10" fmla="*/ 647097 h 652595"/>
                <a:gd name="connsiteX11" fmla="*/ 1127211 w 1136448"/>
                <a:gd name="connsiteY11" fmla="*/ 647097 h 652595"/>
                <a:gd name="connsiteX12" fmla="*/ 1130634 w 1136448"/>
                <a:gd name="connsiteY12" fmla="*/ 584695 h 652595"/>
                <a:gd name="connsiteX13" fmla="*/ 958769 w 1136448"/>
                <a:gd name="connsiteY13" fmla="*/ 167705 h 65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36448" h="652595">
                  <a:moveTo>
                    <a:pt x="958769" y="167705"/>
                  </a:moveTo>
                  <a:cubicBezTo>
                    <a:pt x="729061" y="-62732"/>
                    <a:pt x="356036" y="-63299"/>
                    <a:pt x="125598" y="166408"/>
                  </a:cubicBezTo>
                  <a:cubicBezTo>
                    <a:pt x="125275" y="166753"/>
                    <a:pt x="124970" y="167097"/>
                    <a:pt x="124646" y="167421"/>
                  </a:cubicBezTo>
                  <a:lnTo>
                    <a:pt x="-5808" y="36967"/>
                  </a:lnTo>
                  <a:lnTo>
                    <a:pt x="-5808" y="390058"/>
                  </a:lnTo>
                  <a:lnTo>
                    <a:pt x="347283" y="390058"/>
                  </a:lnTo>
                  <a:lnTo>
                    <a:pt x="217112" y="259908"/>
                  </a:lnTo>
                  <a:lnTo>
                    <a:pt x="217923" y="259057"/>
                  </a:lnTo>
                  <a:cubicBezTo>
                    <a:pt x="397224" y="80323"/>
                    <a:pt x="687469" y="80769"/>
                    <a:pt x="866202" y="260070"/>
                  </a:cubicBezTo>
                  <a:cubicBezTo>
                    <a:pt x="952044" y="346175"/>
                    <a:pt x="1000161" y="462872"/>
                    <a:pt x="999957" y="584453"/>
                  </a:cubicBezTo>
                  <a:cubicBezTo>
                    <a:pt x="999876" y="605402"/>
                    <a:pt x="998398" y="626330"/>
                    <a:pt x="995522" y="647097"/>
                  </a:cubicBezTo>
                  <a:lnTo>
                    <a:pt x="1127211" y="647097"/>
                  </a:lnTo>
                  <a:cubicBezTo>
                    <a:pt x="1129439" y="626370"/>
                    <a:pt x="1130575" y="605542"/>
                    <a:pt x="1130634" y="584695"/>
                  </a:cubicBezTo>
                  <a:cubicBezTo>
                    <a:pt x="1131364" y="428329"/>
                    <a:pt x="1069470" y="278163"/>
                    <a:pt x="958769" y="167705"/>
                  </a:cubicBezTo>
                  <a:close/>
                </a:path>
              </a:pathLst>
            </a:custGeom>
            <a:solidFill>
              <a:srgbClr val="212121"/>
            </a:solidFill>
            <a:ln w="202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7" name="globe">
            <a:extLst>
              <a:ext uri="{FF2B5EF4-FFF2-40B4-BE49-F238E27FC236}">
                <a16:creationId xmlns:a16="http://schemas.microsoft.com/office/drawing/2014/main" id="{62E459DB-213A-02C0-C2B3-E58BFFE69BFF}"/>
              </a:ext>
            </a:extLst>
          </p:cNvPr>
          <p:cNvSpPr/>
          <p:nvPr/>
        </p:nvSpPr>
        <p:spPr>
          <a:xfrm>
            <a:off x="10401364" y="5276907"/>
            <a:ext cx="893132" cy="893132"/>
          </a:xfrm>
          <a:custGeom>
            <a:avLst/>
            <a:gdLst>
              <a:gd name="connsiteX0" fmla="*/ 556397 w 1112793"/>
              <a:gd name="connsiteY0" fmla="*/ 0 h 1112793"/>
              <a:gd name="connsiteX1" fmla="*/ 0 w 1112793"/>
              <a:gd name="connsiteY1" fmla="*/ 556397 h 1112793"/>
              <a:gd name="connsiteX2" fmla="*/ 556397 w 1112793"/>
              <a:gd name="connsiteY2" fmla="*/ 1112794 h 1112793"/>
              <a:gd name="connsiteX3" fmla="*/ 1112794 w 1112793"/>
              <a:gd name="connsiteY3" fmla="*/ 556397 h 1112793"/>
              <a:gd name="connsiteX4" fmla="*/ 556397 w 1112793"/>
              <a:gd name="connsiteY4" fmla="*/ 0 h 1112793"/>
              <a:gd name="connsiteX5" fmla="*/ 429378 w 1112793"/>
              <a:gd name="connsiteY5" fmla="*/ 55698 h 1112793"/>
              <a:gd name="connsiteX6" fmla="*/ 318127 w 1112793"/>
              <a:gd name="connsiteY6" fmla="*/ 240006 h 1112793"/>
              <a:gd name="connsiteX7" fmla="*/ 189372 w 1112793"/>
              <a:gd name="connsiteY7" fmla="*/ 194001 h 1112793"/>
              <a:gd name="connsiteX8" fmla="*/ 429378 w 1112793"/>
              <a:gd name="connsiteY8" fmla="*/ 55698 h 1112793"/>
              <a:gd name="connsiteX9" fmla="*/ 162319 w 1112793"/>
              <a:gd name="connsiteY9" fmla="*/ 224092 h 1112793"/>
              <a:gd name="connsiteX10" fmla="*/ 306988 w 1112793"/>
              <a:gd name="connsiteY10" fmla="*/ 278199 h 1112793"/>
              <a:gd name="connsiteX11" fmla="*/ 268650 w 1112793"/>
              <a:gd name="connsiteY11" fmla="*/ 537156 h 1112793"/>
              <a:gd name="connsiteX12" fmla="*/ 39784 w 1112793"/>
              <a:gd name="connsiteY12" fmla="*/ 537156 h 1112793"/>
              <a:gd name="connsiteX13" fmla="*/ 162174 w 1112793"/>
              <a:gd name="connsiteY13" fmla="*/ 224092 h 1112793"/>
              <a:gd name="connsiteX14" fmla="*/ 162319 w 1112793"/>
              <a:gd name="connsiteY14" fmla="*/ 888701 h 1112793"/>
              <a:gd name="connsiteX15" fmla="*/ 41520 w 1112793"/>
              <a:gd name="connsiteY15" fmla="*/ 575493 h 1112793"/>
              <a:gd name="connsiteX16" fmla="*/ 270242 w 1112793"/>
              <a:gd name="connsiteY16" fmla="*/ 575493 h 1112793"/>
              <a:gd name="connsiteX17" fmla="*/ 308434 w 1112793"/>
              <a:gd name="connsiteY17" fmla="*/ 834595 h 1112793"/>
              <a:gd name="connsiteX18" fmla="*/ 162174 w 1112793"/>
              <a:gd name="connsiteY18" fmla="*/ 888701 h 1112793"/>
              <a:gd name="connsiteX19" fmla="*/ 189372 w 1112793"/>
              <a:gd name="connsiteY19" fmla="*/ 918938 h 1112793"/>
              <a:gd name="connsiteX20" fmla="*/ 318127 w 1112793"/>
              <a:gd name="connsiteY20" fmla="*/ 872788 h 1112793"/>
              <a:gd name="connsiteX21" fmla="*/ 429378 w 1112793"/>
              <a:gd name="connsiteY21" fmla="*/ 1057964 h 1112793"/>
              <a:gd name="connsiteX22" fmla="*/ 189227 w 1112793"/>
              <a:gd name="connsiteY22" fmla="*/ 918938 h 1112793"/>
              <a:gd name="connsiteX23" fmla="*/ 537445 w 1112793"/>
              <a:gd name="connsiteY23" fmla="*/ 1071418 h 1112793"/>
              <a:gd name="connsiteX24" fmla="*/ 359502 w 1112793"/>
              <a:gd name="connsiteY24" fmla="*/ 864831 h 1112793"/>
              <a:gd name="connsiteX25" fmla="*/ 537445 w 1112793"/>
              <a:gd name="connsiteY25" fmla="*/ 845735 h 1112793"/>
              <a:gd name="connsiteX26" fmla="*/ 537445 w 1112793"/>
              <a:gd name="connsiteY26" fmla="*/ 804360 h 1112793"/>
              <a:gd name="connsiteX27" fmla="*/ 346771 w 1112793"/>
              <a:gd name="connsiteY27" fmla="*/ 825047 h 1112793"/>
              <a:gd name="connsiteX28" fmla="*/ 308579 w 1112793"/>
              <a:gd name="connsiteY28" fmla="*/ 575493 h 1112793"/>
              <a:gd name="connsiteX29" fmla="*/ 537445 w 1112793"/>
              <a:gd name="connsiteY29" fmla="*/ 575493 h 1112793"/>
              <a:gd name="connsiteX30" fmla="*/ 537445 w 1112793"/>
              <a:gd name="connsiteY30" fmla="*/ 537301 h 1112793"/>
              <a:gd name="connsiteX31" fmla="*/ 308434 w 1112793"/>
              <a:gd name="connsiteY31" fmla="*/ 537301 h 1112793"/>
              <a:gd name="connsiteX32" fmla="*/ 346627 w 1112793"/>
              <a:gd name="connsiteY32" fmla="*/ 287747 h 1112793"/>
              <a:gd name="connsiteX33" fmla="*/ 537301 w 1112793"/>
              <a:gd name="connsiteY33" fmla="*/ 308434 h 1112793"/>
              <a:gd name="connsiteX34" fmla="*/ 537445 w 1112793"/>
              <a:gd name="connsiteY34" fmla="*/ 268650 h 1112793"/>
              <a:gd name="connsiteX35" fmla="*/ 359502 w 1112793"/>
              <a:gd name="connsiteY35" fmla="*/ 249554 h 1112793"/>
              <a:gd name="connsiteX36" fmla="*/ 537445 w 1112793"/>
              <a:gd name="connsiteY36" fmla="*/ 42967 h 1112793"/>
              <a:gd name="connsiteX37" fmla="*/ 923856 w 1112793"/>
              <a:gd name="connsiteY37" fmla="*/ 194001 h 1112793"/>
              <a:gd name="connsiteX38" fmla="*/ 795101 w 1112793"/>
              <a:gd name="connsiteY38" fmla="*/ 240006 h 1112793"/>
              <a:gd name="connsiteX39" fmla="*/ 683706 w 1112793"/>
              <a:gd name="connsiteY39" fmla="*/ 55698 h 1112793"/>
              <a:gd name="connsiteX40" fmla="*/ 923712 w 1112793"/>
              <a:gd name="connsiteY40" fmla="*/ 194001 h 1112793"/>
              <a:gd name="connsiteX41" fmla="*/ 576651 w 1112793"/>
              <a:gd name="connsiteY41" fmla="*/ 41375 h 1112793"/>
              <a:gd name="connsiteX42" fmla="*/ 754738 w 1112793"/>
              <a:gd name="connsiteY42" fmla="*/ 247963 h 1112793"/>
              <a:gd name="connsiteX43" fmla="*/ 576651 w 1112793"/>
              <a:gd name="connsiteY43" fmla="*/ 267059 h 1112793"/>
              <a:gd name="connsiteX44" fmla="*/ 576651 w 1112793"/>
              <a:gd name="connsiteY44" fmla="*/ 308434 h 1112793"/>
              <a:gd name="connsiteX45" fmla="*/ 767469 w 1112793"/>
              <a:gd name="connsiteY45" fmla="*/ 287747 h 1112793"/>
              <a:gd name="connsiteX46" fmla="*/ 805517 w 1112793"/>
              <a:gd name="connsiteY46" fmla="*/ 537156 h 1112793"/>
              <a:gd name="connsiteX47" fmla="*/ 577085 w 1112793"/>
              <a:gd name="connsiteY47" fmla="*/ 537156 h 1112793"/>
              <a:gd name="connsiteX48" fmla="*/ 576651 w 1112793"/>
              <a:gd name="connsiteY48" fmla="*/ 577084 h 1112793"/>
              <a:gd name="connsiteX49" fmla="*/ 805517 w 1112793"/>
              <a:gd name="connsiteY49" fmla="*/ 577084 h 1112793"/>
              <a:gd name="connsiteX50" fmla="*/ 767903 w 1112793"/>
              <a:gd name="connsiteY50" fmla="*/ 826494 h 1112793"/>
              <a:gd name="connsiteX51" fmla="*/ 577085 w 1112793"/>
              <a:gd name="connsiteY51" fmla="*/ 805806 h 1112793"/>
              <a:gd name="connsiteX52" fmla="*/ 576651 w 1112793"/>
              <a:gd name="connsiteY52" fmla="*/ 1071418 h 1112793"/>
              <a:gd name="connsiteX53" fmla="*/ 576651 w 1112793"/>
              <a:gd name="connsiteY53" fmla="*/ 844143 h 1112793"/>
              <a:gd name="connsiteX54" fmla="*/ 754738 w 1112793"/>
              <a:gd name="connsiteY54" fmla="*/ 863240 h 1112793"/>
              <a:gd name="connsiteX55" fmla="*/ 577085 w 1112793"/>
              <a:gd name="connsiteY55" fmla="*/ 1071418 h 1112793"/>
              <a:gd name="connsiteX56" fmla="*/ 683127 w 1112793"/>
              <a:gd name="connsiteY56" fmla="*/ 1056951 h 1112793"/>
              <a:gd name="connsiteX57" fmla="*/ 794522 w 1112793"/>
              <a:gd name="connsiteY57" fmla="*/ 872498 h 1112793"/>
              <a:gd name="connsiteX58" fmla="*/ 923278 w 1112793"/>
              <a:gd name="connsiteY58" fmla="*/ 918648 h 1112793"/>
              <a:gd name="connsiteX59" fmla="*/ 683561 w 1112793"/>
              <a:gd name="connsiteY59" fmla="*/ 1057964 h 1112793"/>
              <a:gd name="connsiteX60" fmla="*/ 950186 w 1112793"/>
              <a:gd name="connsiteY60" fmla="*/ 888701 h 1112793"/>
              <a:gd name="connsiteX61" fmla="*/ 805517 w 1112793"/>
              <a:gd name="connsiteY61" fmla="*/ 834595 h 1112793"/>
              <a:gd name="connsiteX62" fmla="*/ 843565 w 1112793"/>
              <a:gd name="connsiteY62" fmla="*/ 575493 h 1112793"/>
              <a:gd name="connsiteX63" fmla="*/ 1073155 w 1112793"/>
              <a:gd name="connsiteY63" fmla="*/ 575493 h 1112793"/>
              <a:gd name="connsiteX64" fmla="*/ 950186 w 1112793"/>
              <a:gd name="connsiteY64" fmla="*/ 888701 h 1112793"/>
              <a:gd name="connsiteX65" fmla="*/ 1073155 w 1112793"/>
              <a:gd name="connsiteY65" fmla="*/ 537156 h 1112793"/>
              <a:gd name="connsiteX66" fmla="*/ 844144 w 1112793"/>
              <a:gd name="connsiteY66" fmla="*/ 537156 h 1112793"/>
              <a:gd name="connsiteX67" fmla="*/ 805517 w 1112793"/>
              <a:gd name="connsiteY67" fmla="*/ 278199 h 1112793"/>
              <a:gd name="connsiteX68" fmla="*/ 950186 w 1112793"/>
              <a:gd name="connsiteY68" fmla="*/ 224092 h 1112793"/>
              <a:gd name="connsiteX69" fmla="*/ 1073155 w 1112793"/>
              <a:gd name="connsiteY69" fmla="*/ 537156 h 111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112793" h="1112793">
                <a:moveTo>
                  <a:pt x="556397" y="0"/>
                </a:moveTo>
                <a:cubicBezTo>
                  <a:pt x="249106" y="0"/>
                  <a:pt x="0" y="249106"/>
                  <a:pt x="0" y="556397"/>
                </a:cubicBezTo>
                <a:cubicBezTo>
                  <a:pt x="0" y="863688"/>
                  <a:pt x="249106" y="1112794"/>
                  <a:pt x="556397" y="1112794"/>
                </a:cubicBezTo>
                <a:cubicBezTo>
                  <a:pt x="863688" y="1112794"/>
                  <a:pt x="1112794" y="863688"/>
                  <a:pt x="1112794" y="556397"/>
                </a:cubicBezTo>
                <a:cubicBezTo>
                  <a:pt x="1112476" y="249236"/>
                  <a:pt x="863558" y="318"/>
                  <a:pt x="556397" y="0"/>
                </a:cubicBezTo>
                <a:close/>
                <a:moveTo>
                  <a:pt x="429378" y="55698"/>
                </a:moveTo>
                <a:cubicBezTo>
                  <a:pt x="384964" y="96928"/>
                  <a:pt x="346771" y="160583"/>
                  <a:pt x="318127" y="240006"/>
                </a:cubicBezTo>
                <a:cubicBezTo>
                  <a:pt x="273786" y="228982"/>
                  <a:pt x="230660" y="213575"/>
                  <a:pt x="189372" y="194001"/>
                </a:cubicBezTo>
                <a:cubicBezTo>
                  <a:pt x="255153" y="126745"/>
                  <a:pt x="338193" y="78888"/>
                  <a:pt x="429378" y="55698"/>
                </a:cubicBezTo>
                <a:close/>
                <a:moveTo>
                  <a:pt x="162319" y="224092"/>
                </a:moveTo>
                <a:cubicBezTo>
                  <a:pt x="208396" y="247398"/>
                  <a:pt x="256918" y="265540"/>
                  <a:pt x="306988" y="278199"/>
                </a:cubicBezTo>
                <a:cubicBezTo>
                  <a:pt x="282756" y="362425"/>
                  <a:pt x="269866" y="449515"/>
                  <a:pt x="268650" y="537156"/>
                </a:cubicBezTo>
                <a:lnTo>
                  <a:pt x="39784" y="537156"/>
                </a:lnTo>
                <a:cubicBezTo>
                  <a:pt x="43893" y="421942"/>
                  <a:pt x="87047" y="311545"/>
                  <a:pt x="162174" y="224092"/>
                </a:cubicBezTo>
                <a:close/>
                <a:moveTo>
                  <a:pt x="162319" y="888701"/>
                </a:moveTo>
                <a:cubicBezTo>
                  <a:pt x="88581" y="800497"/>
                  <a:pt x="46106" y="690360"/>
                  <a:pt x="41520" y="575493"/>
                </a:cubicBezTo>
                <a:lnTo>
                  <a:pt x="270242" y="575493"/>
                </a:lnTo>
                <a:cubicBezTo>
                  <a:pt x="270603" y="663235"/>
                  <a:pt x="283464" y="750485"/>
                  <a:pt x="308434" y="834595"/>
                </a:cubicBezTo>
                <a:cubicBezTo>
                  <a:pt x="257699" y="846719"/>
                  <a:pt x="208584" y="864889"/>
                  <a:pt x="162174" y="888701"/>
                </a:cubicBezTo>
                <a:close/>
                <a:moveTo>
                  <a:pt x="189372" y="918938"/>
                </a:moveTo>
                <a:cubicBezTo>
                  <a:pt x="230327" y="898553"/>
                  <a:pt x="273555" y="883074"/>
                  <a:pt x="318127" y="872788"/>
                </a:cubicBezTo>
                <a:cubicBezTo>
                  <a:pt x="339842" y="942533"/>
                  <a:pt x="377991" y="1006043"/>
                  <a:pt x="429378" y="1057964"/>
                </a:cubicBezTo>
                <a:cubicBezTo>
                  <a:pt x="338106" y="1034470"/>
                  <a:pt x="255051" y="986382"/>
                  <a:pt x="189227" y="918938"/>
                </a:cubicBezTo>
                <a:close/>
                <a:moveTo>
                  <a:pt x="537445" y="1071418"/>
                </a:moveTo>
                <a:cubicBezTo>
                  <a:pt x="465979" y="1058832"/>
                  <a:pt x="400733" y="979264"/>
                  <a:pt x="359502" y="864831"/>
                </a:cubicBezTo>
                <a:cubicBezTo>
                  <a:pt x="418166" y="853417"/>
                  <a:pt x="477697" y="847022"/>
                  <a:pt x="537445" y="845735"/>
                </a:cubicBezTo>
                <a:close/>
                <a:moveTo>
                  <a:pt x="537445" y="804360"/>
                </a:moveTo>
                <a:cubicBezTo>
                  <a:pt x="473386" y="805386"/>
                  <a:pt x="409558" y="812316"/>
                  <a:pt x="346771" y="825047"/>
                </a:cubicBezTo>
                <a:cubicBezTo>
                  <a:pt x="322670" y="744004"/>
                  <a:pt x="309809" y="660038"/>
                  <a:pt x="308579" y="575493"/>
                </a:cubicBezTo>
                <a:lnTo>
                  <a:pt x="537445" y="575493"/>
                </a:lnTo>
                <a:close/>
                <a:moveTo>
                  <a:pt x="537445" y="537301"/>
                </a:moveTo>
                <a:lnTo>
                  <a:pt x="308434" y="537301"/>
                </a:lnTo>
                <a:cubicBezTo>
                  <a:pt x="309664" y="452756"/>
                  <a:pt x="322525" y="368790"/>
                  <a:pt x="346627" y="287747"/>
                </a:cubicBezTo>
                <a:cubicBezTo>
                  <a:pt x="409413" y="300478"/>
                  <a:pt x="473241" y="307407"/>
                  <a:pt x="537301" y="308434"/>
                </a:cubicBezTo>
                <a:close/>
                <a:moveTo>
                  <a:pt x="537445" y="268650"/>
                </a:moveTo>
                <a:cubicBezTo>
                  <a:pt x="477697" y="267363"/>
                  <a:pt x="418166" y="260968"/>
                  <a:pt x="359502" y="249554"/>
                </a:cubicBezTo>
                <a:cubicBezTo>
                  <a:pt x="400733" y="133819"/>
                  <a:pt x="465979" y="55698"/>
                  <a:pt x="537445" y="42967"/>
                </a:cubicBezTo>
                <a:close/>
                <a:moveTo>
                  <a:pt x="923856" y="194001"/>
                </a:moveTo>
                <a:cubicBezTo>
                  <a:pt x="882857" y="214255"/>
                  <a:pt x="839644" y="229691"/>
                  <a:pt x="795101" y="240006"/>
                </a:cubicBezTo>
                <a:cubicBezTo>
                  <a:pt x="768048" y="162174"/>
                  <a:pt x="729855" y="98520"/>
                  <a:pt x="683706" y="55698"/>
                </a:cubicBezTo>
                <a:cubicBezTo>
                  <a:pt x="774876" y="78917"/>
                  <a:pt x="857916" y="126759"/>
                  <a:pt x="923712" y="194001"/>
                </a:cubicBezTo>
                <a:close/>
                <a:moveTo>
                  <a:pt x="576651" y="41375"/>
                </a:moveTo>
                <a:cubicBezTo>
                  <a:pt x="648262" y="54106"/>
                  <a:pt x="713363" y="133530"/>
                  <a:pt x="754738" y="247963"/>
                </a:cubicBezTo>
                <a:cubicBezTo>
                  <a:pt x="696032" y="259377"/>
                  <a:pt x="636442" y="265771"/>
                  <a:pt x="576651" y="267059"/>
                </a:cubicBezTo>
                <a:close/>
                <a:moveTo>
                  <a:pt x="576651" y="308434"/>
                </a:moveTo>
                <a:cubicBezTo>
                  <a:pt x="640753" y="307407"/>
                  <a:pt x="704625" y="300478"/>
                  <a:pt x="767469" y="287747"/>
                </a:cubicBezTo>
                <a:cubicBezTo>
                  <a:pt x="791513" y="368747"/>
                  <a:pt x="804316" y="452669"/>
                  <a:pt x="805517" y="537156"/>
                </a:cubicBezTo>
                <a:lnTo>
                  <a:pt x="577085" y="537156"/>
                </a:lnTo>
                <a:close/>
                <a:moveTo>
                  <a:pt x="576651" y="577084"/>
                </a:moveTo>
                <a:lnTo>
                  <a:pt x="805517" y="577084"/>
                </a:lnTo>
                <a:cubicBezTo>
                  <a:pt x="804461" y="661557"/>
                  <a:pt x="791802" y="745465"/>
                  <a:pt x="767903" y="826494"/>
                </a:cubicBezTo>
                <a:cubicBezTo>
                  <a:pt x="705059" y="813763"/>
                  <a:pt x="641188" y="806833"/>
                  <a:pt x="577085" y="805806"/>
                </a:cubicBezTo>
                <a:close/>
                <a:moveTo>
                  <a:pt x="576651" y="1071418"/>
                </a:moveTo>
                <a:lnTo>
                  <a:pt x="576651" y="844143"/>
                </a:lnTo>
                <a:cubicBezTo>
                  <a:pt x="636442" y="845431"/>
                  <a:pt x="696032" y="851826"/>
                  <a:pt x="754738" y="863240"/>
                </a:cubicBezTo>
                <a:cubicBezTo>
                  <a:pt x="712206" y="979264"/>
                  <a:pt x="648696" y="1058832"/>
                  <a:pt x="577085" y="1071418"/>
                </a:cubicBezTo>
                <a:close/>
                <a:moveTo>
                  <a:pt x="683127" y="1056951"/>
                </a:moveTo>
                <a:cubicBezTo>
                  <a:pt x="727685" y="1015576"/>
                  <a:pt x="765878" y="951922"/>
                  <a:pt x="794522" y="872498"/>
                </a:cubicBezTo>
                <a:cubicBezTo>
                  <a:pt x="838878" y="883522"/>
                  <a:pt x="882018" y="898987"/>
                  <a:pt x="923278" y="918648"/>
                </a:cubicBezTo>
                <a:cubicBezTo>
                  <a:pt x="857598" y="986122"/>
                  <a:pt x="774688" y="1034297"/>
                  <a:pt x="683561" y="1057964"/>
                </a:cubicBezTo>
                <a:close/>
                <a:moveTo>
                  <a:pt x="950186" y="888701"/>
                </a:moveTo>
                <a:cubicBezTo>
                  <a:pt x="904094" y="865424"/>
                  <a:pt x="855573" y="847268"/>
                  <a:pt x="805517" y="834595"/>
                </a:cubicBezTo>
                <a:cubicBezTo>
                  <a:pt x="829590" y="750282"/>
                  <a:pt x="842393" y="663163"/>
                  <a:pt x="843565" y="575493"/>
                </a:cubicBezTo>
                <a:lnTo>
                  <a:pt x="1073155" y="575493"/>
                </a:lnTo>
                <a:cubicBezTo>
                  <a:pt x="1068916" y="690823"/>
                  <a:pt x="1025544" y="801292"/>
                  <a:pt x="950186" y="888701"/>
                </a:cubicBezTo>
                <a:close/>
                <a:moveTo>
                  <a:pt x="1073155" y="537156"/>
                </a:moveTo>
                <a:lnTo>
                  <a:pt x="844144" y="537156"/>
                </a:lnTo>
                <a:cubicBezTo>
                  <a:pt x="843550" y="449443"/>
                  <a:pt x="830545" y="362266"/>
                  <a:pt x="805517" y="278199"/>
                </a:cubicBezTo>
                <a:cubicBezTo>
                  <a:pt x="855486" y="265251"/>
                  <a:pt x="903979" y="247109"/>
                  <a:pt x="950186" y="224092"/>
                </a:cubicBezTo>
                <a:cubicBezTo>
                  <a:pt x="1025515" y="311472"/>
                  <a:pt x="1068887" y="421869"/>
                  <a:pt x="1073155" y="537156"/>
                </a:cubicBezTo>
                <a:close/>
              </a:path>
            </a:pathLst>
          </a:custGeom>
          <a:solidFill>
            <a:srgbClr val="E7E5E9"/>
          </a:solidFill>
          <a:ln w="3175" cap="flat">
            <a:solidFill>
              <a:srgbClr val="F8C91C"/>
            </a:solidFill>
            <a:prstDash val="solid"/>
            <a:miter/>
          </a:ln>
        </p:spPr>
        <p:txBody>
          <a:bodyPr rtlCol="0" anchor="ctr"/>
          <a:lstStyle/>
          <a:p>
            <a:pPr algn="l" defTabSz="150784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68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82A034-55DD-D385-57FE-F76EB86B6BCC}"/>
              </a:ext>
            </a:extLst>
          </p:cNvPr>
          <p:cNvGrpSpPr/>
          <p:nvPr/>
        </p:nvGrpSpPr>
        <p:grpSpPr>
          <a:xfrm rot="21379579">
            <a:off x="9513031" y="5083011"/>
            <a:ext cx="935178" cy="806766"/>
            <a:chOff x="2806026" y="2840954"/>
            <a:chExt cx="963942" cy="831579"/>
          </a:xfrm>
        </p:grpSpPr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2571D1F8-013F-7940-4CD1-CC9D251EB3CF}"/>
                </a:ext>
              </a:extLst>
            </p:cNvPr>
            <p:cNvSpPr/>
            <p:nvPr/>
          </p:nvSpPr>
          <p:spPr>
            <a:xfrm rot="2386118">
              <a:off x="2974360" y="2907159"/>
              <a:ext cx="742616" cy="765374"/>
            </a:xfrm>
            <a:custGeom>
              <a:avLst/>
              <a:gdLst>
                <a:gd name="connsiteX0" fmla="*/ 0 w 767190"/>
                <a:gd name="connsiteY0" fmla="*/ 0 h 718702"/>
                <a:gd name="connsiteX1" fmla="*/ 767190 w 767190"/>
                <a:gd name="connsiteY1" fmla="*/ 0 h 718702"/>
                <a:gd name="connsiteX2" fmla="*/ 767190 w 767190"/>
                <a:gd name="connsiteY2" fmla="*/ 718702 h 718702"/>
                <a:gd name="connsiteX3" fmla="*/ 0 w 767190"/>
                <a:gd name="connsiteY3" fmla="*/ 718702 h 718702"/>
                <a:gd name="connsiteX4" fmla="*/ 0 w 767190"/>
                <a:gd name="connsiteY4" fmla="*/ 0 h 718702"/>
                <a:gd name="connsiteX0" fmla="*/ 6668 w 767190"/>
                <a:gd name="connsiteY0" fmla="*/ 256223 h 718702"/>
                <a:gd name="connsiteX1" fmla="*/ 767190 w 767190"/>
                <a:gd name="connsiteY1" fmla="*/ 0 h 718702"/>
                <a:gd name="connsiteX2" fmla="*/ 767190 w 767190"/>
                <a:gd name="connsiteY2" fmla="*/ 718702 h 718702"/>
                <a:gd name="connsiteX3" fmla="*/ 0 w 767190"/>
                <a:gd name="connsiteY3" fmla="*/ 718702 h 718702"/>
                <a:gd name="connsiteX4" fmla="*/ 6668 w 767190"/>
                <a:gd name="connsiteY4" fmla="*/ 256223 h 718702"/>
                <a:gd name="connsiteX0" fmla="*/ 6668 w 767190"/>
                <a:gd name="connsiteY0" fmla="*/ 265748 h 728227"/>
                <a:gd name="connsiteX1" fmla="*/ 312847 w 767190"/>
                <a:gd name="connsiteY1" fmla="*/ 0 h 728227"/>
                <a:gd name="connsiteX2" fmla="*/ 767190 w 767190"/>
                <a:gd name="connsiteY2" fmla="*/ 728227 h 728227"/>
                <a:gd name="connsiteX3" fmla="*/ 0 w 767190"/>
                <a:gd name="connsiteY3" fmla="*/ 728227 h 728227"/>
                <a:gd name="connsiteX4" fmla="*/ 6668 w 767190"/>
                <a:gd name="connsiteY4" fmla="*/ 265748 h 728227"/>
                <a:gd name="connsiteX0" fmla="*/ 6668 w 767190"/>
                <a:gd name="connsiteY0" fmla="*/ 265748 h 728227"/>
                <a:gd name="connsiteX1" fmla="*/ 312847 w 767190"/>
                <a:gd name="connsiteY1" fmla="*/ 0 h 728227"/>
                <a:gd name="connsiteX2" fmla="*/ 767190 w 767190"/>
                <a:gd name="connsiteY2" fmla="*/ 728227 h 728227"/>
                <a:gd name="connsiteX3" fmla="*/ 0 w 767190"/>
                <a:gd name="connsiteY3" fmla="*/ 728227 h 728227"/>
                <a:gd name="connsiteX4" fmla="*/ 6668 w 767190"/>
                <a:gd name="connsiteY4" fmla="*/ 265748 h 728227"/>
                <a:gd name="connsiteX0" fmla="*/ 6668 w 767190"/>
                <a:gd name="connsiteY0" fmla="*/ 265748 h 728227"/>
                <a:gd name="connsiteX1" fmla="*/ 312847 w 767190"/>
                <a:gd name="connsiteY1" fmla="*/ 0 h 728227"/>
                <a:gd name="connsiteX2" fmla="*/ 767190 w 767190"/>
                <a:gd name="connsiteY2" fmla="*/ 728227 h 728227"/>
                <a:gd name="connsiteX3" fmla="*/ 0 w 767190"/>
                <a:gd name="connsiteY3" fmla="*/ 728227 h 728227"/>
                <a:gd name="connsiteX4" fmla="*/ 6668 w 767190"/>
                <a:gd name="connsiteY4" fmla="*/ 265748 h 728227"/>
                <a:gd name="connsiteX0" fmla="*/ 6668 w 767190"/>
                <a:gd name="connsiteY0" fmla="*/ 265748 h 728227"/>
                <a:gd name="connsiteX1" fmla="*/ 312847 w 767190"/>
                <a:gd name="connsiteY1" fmla="*/ 0 h 728227"/>
                <a:gd name="connsiteX2" fmla="*/ 404298 w 767190"/>
                <a:gd name="connsiteY2" fmla="*/ 207409 h 728227"/>
                <a:gd name="connsiteX3" fmla="*/ 767190 w 767190"/>
                <a:gd name="connsiteY3" fmla="*/ 728227 h 728227"/>
                <a:gd name="connsiteX4" fmla="*/ 0 w 767190"/>
                <a:gd name="connsiteY4" fmla="*/ 728227 h 728227"/>
                <a:gd name="connsiteX5" fmla="*/ 6668 w 767190"/>
                <a:gd name="connsiteY5" fmla="*/ 265748 h 728227"/>
                <a:gd name="connsiteX0" fmla="*/ 6668 w 767190"/>
                <a:gd name="connsiteY0" fmla="*/ 265748 h 728227"/>
                <a:gd name="connsiteX1" fmla="*/ 312847 w 767190"/>
                <a:gd name="connsiteY1" fmla="*/ 0 h 728227"/>
                <a:gd name="connsiteX2" fmla="*/ 404298 w 767190"/>
                <a:gd name="connsiteY2" fmla="*/ 207409 h 728227"/>
                <a:gd name="connsiteX3" fmla="*/ 767190 w 767190"/>
                <a:gd name="connsiteY3" fmla="*/ 728227 h 728227"/>
                <a:gd name="connsiteX4" fmla="*/ 0 w 767190"/>
                <a:gd name="connsiteY4" fmla="*/ 728227 h 728227"/>
                <a:gd name="connsiteX5" fmla="*/ 6668 w 767190"/>
                <a:gd name="connsiteY5" fmla="*/ 265748 h 728227"/>
                <a:gd name="connsiteX0" fmla="*/ 6668 w 767190"/>
                <a:gd name="connsiteY0" fmla="*/ 265748 h 728227"/>
                <a:gd name="connsiteX1" fmla="*/ 312847 w 767190"/>
                <a:gd name="connsiteY1" fmla="*/ 0 h 728227"/>
                <a:gd name="connsiteX2" fmla="*/ 404298 w 767190"/>
                <a:gd name="connsiteY2" fmla="*/ 207409 h 728227"/>
                <a:gd name="connsiteX3" fmla="*/ 767190 w 767190"/>
                <a:gd name="connsiteY3" fmla="*/ 728227 h 728227"/>
                <a:gd name="connsiteX4" fmla="*/ 0 w 767190"/>
                <a:gd name="connsiteY4" fmla="*/ 728227 h 728227"/>
                <a:gd name="connsiteX5" fmla="*/ 6668 w 767190"/>
                <a:gd name="connsiteY5" fmla="*/ 265748 h 728227"/>
                <a:gd name="connsiteX0" fmla="*/ 6668 w 767190"/>
                <a:gd name="connsiteY0" fmla="*/ 265748 h 728227"/>
                <a:gd name="connsiteX1" fmla="*/ 312847 w 767190"/>
                <a:gd name="connsiteY1" fmla="*/ 0 h 728227"/>
                <a:gd name="connsiteX2" fmla="*/ 404298 w 767190"/>
                <a:gd name="connsiteY2" fmla="*/ 207409 h 728227"/>
                <a:gd name="connsiteX3" fmla="*/ 767190 w 767190"/>
                <a:gd name="connsiteY3" fmla="*/ 728227 h 728227"/>
                <a:gd name="connsiteX4" fmla="*/ 0 w 767190"/>
                <a:gd name="connsiteY4" fmla="*/ 728227 h 728227"/>
                <a:gd name="connsiteX5" fmla="*/ 6668 w 767190"/>
                <a:gd name="connsiteY5" fmla="*/ 265748 h 728227"/>
                <a:gd name="connsiteX0" fmla="*/ 6668 w 767190"/>
                <a:gd name="connsiteY0" fmla="*/ 265748 h 728227"/>
                <a:gd name="connsiteX1" fmla="*/ 312847 w 767190"/>
                <a:gd name="connsiteY1" fmla="*/ 0 h 728227"/>
                <a:gd name="connsiteX2" fmla="*/ 404298 w 767190"/>
                <a:gd name="connsiteY2" fmla="*/ 207409 h 728227"/>
                <a:gd name="connsiteX3" fmla="*/ 713861 w 767190"/>
                <a:gd name="connsiteY3" fmla="*/ 235032 h 728227"/>
                <a:gd name="connsiteX4" fmla="*/ 767190 w 767190"/>
                <a:gd name="connsiteY4" fmla="*/ 728227 h 728227"/>
                <a:gd name="connsiteX5" fmla="*/ 0 w 767190"/>
                <a:gd name="connsiteY5" fmla="*/ 728227 h 728227"/>
                <a:gd name="connsiteX6" fmla="*/ 6668 w 767190"/>
                <a:gd name="connsiteY6" fmla="*/ 265748 h 728227"/>
                <a:gd name="connsiteX0" fmla="*/ 6668 w 713861"/>
                <a:gd name="connsiteY0" fmla="*/ 265748 h 765374"/>
                <a:gd name="connsiteX1" fmla="*/ 312847 w 713861"/>
                <a:gd name="connsiteY1" fmla="*/ 0 h 765374"/>
                <a:gd name="connsiteX2" fmla="*/ 404298 w 713861"/>
                <a:gd name="connsiteY2" fmla="*/ 207409 h 765374"/>
                <a:gd name="connsiteX3" fmla="*/ 713861 w 713861"/>
                <a:gd name="connsiteY3" fmla="*/ 235032 h 765374"/>
                <a:gd name="connsiteX4" fmla="*/ 404287 w 713861"/>
                <a:gd name="connsiteY4" fmla="*/ 765374 h 765374"/>
                <a:gd name="connsiteX5" fmla="*/ 0 w 713861"/>
                <a:gd name="connsiteY5" fmla="*/ 728227 h 765374"/>
                <a:gd name="connsiteX6" fmla="*/ 6668 w 713861"/>
                <a:gd name="connsiteY6" fmla="*/ 265748 h 765374"/>
                <a:gd name="connsiteX0" fmla="*/ 6668 w 713861"/>
                <a:gd name="connsiteY0" fmla="*/ 265748 h 765374"/>
                <a:gd name="connsiteX1" fmla="*/ 312847 w 713861"/>
                <a:gd name="connsiteY1" fmla="*/ 0 h 765374"/>
                <a:gd name="connsiteX2" fmla="*/ 404298 w 713861"/>
                <a:gd name="connsiteY2" fmla="*/ 207409 h 765374"/>
                <a:gd name="connsiteX3" fmla="*/ 713861 w 713861"/>
                <a:gd name="connsiteY3" fmla="*/ 235032 h 765374"/>
                <a:gd name="connsiteX4" fmla="*/ 518599 w 713861"/>
                <a:gd name="connsiteY4" fmla="*/ 435056 h 765374"/>
                <a:gd name="connsiteX5" fmla="*/ 404287 w 713861"/>
                <a:gd name="connsiteY5" fmla="*/ 765374 h 765374"/>
                <a:gd name="connsiteX6" fmla="*/ 0 w 713861"/>
                <a:gd name="connsiteY6" fmla="*/ 728227 h 765374"/>
                <a:gd name="connsiteX7" fmla="*/ 6668 w 713861"/>
                <a:gd name="connsiteY7" fmla="*/ 265748 h 765374"/>
                <a:gd name="connsiteX0" fmla="*/ 6668 w 742616"/>
                <a:gd name="connsiteY0" fmla="*/ 265748 h 765374"/>
                <a:gd name="connsiteX1" fmla="*/ 312847 w 742616"/>
                <a:gd name="connsiteY1" fmla="*/ 0 h 765374"/>
                <a:gd name="connsiteX2" fmla="*/ 404298 w 742616"/>
                <a:gd name="connsiteY2" fmla="*/ 207409 h 765374"/>
                <a:gd name="connsiteX3" fmla="*/ 713861 w 742616"/>
                <a:gd name="connsiteY3" fmla="*/ 235032 h 765374"/>
                <a:gd name="connsiteX4" fmla="*/ 717672 w 742616"/>
                <a:gd name="connsiteY4" fmla="*/ 393146 h 765374"/>
                <a:gd name="connsiteX5" fmla="*/ 518599 w 742616"/>
                <a:gd name="connsiteY5" fmla="*/ 435056 h 765374"/>
                <a:gd name="connsiteX6" fmla="*/ 404287 w 742616"/>
                <a:gd name="connsiteY6" fmla="*/ 765374 h 765374"/>
                <a:gd name="connsiteX7" fmla="*/ 0 w 742616"/>
                <a:gd name="connsiteY7" fmla="*/ 728227 h 765374"/>
                <a:gd name="connsiteX8" fmla="*/ 6668 w 742616"/>
                <a:gd name="connsiteY8" fmla="*/ 265748 h 765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2616" h="765374">
                  <a:moveTo>
                    <a:pt x="6668" y="265748"/>
                  </a:moveTo>
                  <a:cubicBezTo>
                    <a:pt x="106823" y="286702"/>
                    <a:pt x="221265" y="137160"/>
                    <a:pt x="312847" y="0"/>
                  </a:cubicBezTo>
                  <a:cubicBezTo>
                    <a:pt x="409689" y="56754"/>
                    <a:pt x="437949" y="83027"/>
                    <a:pt x="404298" y="207409"/>
                  </a:cubicBezTo>
                  <a:cubicBezTo>
                    <a:pt x="431921" y="248049"/>
                    <a:pt x="686238" y="194392"/>
                    <a:pt x="713861" y="235032"/>
                  </a:cubicBezTo>
                  <a:cubicBezTo>
                    <a:pt x="752914" y="252653"/>
                    <a:pt x="750216" y="359809"/>
                    <a:pt x="717672" y="393146"/>
                  </a:cubicBezTo>
                  <a:cubicBezTo>
                    <a:pt x="685128" y="426483"/>
                    <a:pt x="557653" y="359683"/>
                    <a:pt x="518599" y="435056"/>
                  </a:cubicBezTo>
                  <a:lnTo>
                    <a:pt x="404287" y="765374"/>
                  </a:lnTo>
                  <a:lnTo>
                    <a:pt x="0" y="728227"/>
                  </a:lnTo>
                  <a:cubicBezTo>
                    <a:pt x="2223" y="574067"/>
                    <a:pt x="4445" y="419908"/>
                    <a:pt x="6668" y="265748"/>
                  </a:cubicBezTo>
                  <a:close/>
                </a:path>
              </a:pathLst>
            </a:custGeom>
            <a:solidFill>
              <a:srgbClr val="E7E5E9"/>
            </a:solidFill>
            <a:ln w="3175"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507846" rtl="0">
                <a:buClr>
                  <a:srgbClr val="000000"/>
                </a:buClr>
                <a:defRPr/>
              </a:pPr>
              <a:endParaRPr lang="en-US" sz="2309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20" name="Graphic 64">
              <a:extLst>
                <a:ext uri="{FF2B5EF4-FFF2-40B4-BE49-F238E27FC236}">
                  <a16:creationId xmlns:a16="http://schemas.microsoft.com/office/drawing/2014/main" id="{8674F23C-ECC2-FE94-64CA-429A288AC417}"/>
                </a:ext>
              </a:extLst>
            </p:cNvPr>
            <p:cNvSpPr/>
            <p:nvPr/>
          </p:nvSpPr>
          <p:spPr>
            <a:xfrm rot="2386118">
              <a:off x="2806026" y="2840954"/>
              <a:ext cx="963942" cy="826575"/>
            </a:xfrm>
            <a:custGeom>
              <a:avLst/>
              <a:gdLst>
                <a:gd name="connsiteX0" fmla="*/ 963935 w 963942"/>
                <a:gd name="connsiteY0" fmla="*/ 343797 h 826575"/>
                <a:gd name="connsiteX1" fmla="*/ 923303 w 963942"/>
                <a:gd name="connsiteY1" fmla="*/ 441219 h 826575"/>
                <a:gd name="connsiteX2" fmla="*/ 826232 w 963942"/>
                <a:gd name="connsiteY2" fmla="*/ 482085 h 826575"/>
                <a:gd name="connsiteX3" fmla="*/ 735250 w 963942"/>
                <a:gd name="connsiteY3" fmla="*/ 482085 h 826575"/>
                <a:gd name="connsiteX4" fmla="*/ 715344 w 963942"/>
                <a:gd name="connsiteY4" fmla="*/ 546018 h 826575"/>
                <a:gd name="connsiteX5" fmla="*/ 716984 w 963942"/>
                <a:gd name="connsiteY5" fmla="*/ 569437 h 826575"/>
                <a:gd name="connsiteX6" fmla="*/ 684666 w 963942"/>
                <a:gd name="connsiteY6" fmla="*/ 665220 h 826575"/>
                <a:gd name="connsiteX7" fmla="*/ 638999 w 963942"/>
                <a:gd name="connsiteY7" fmla="*/ 783250 h 826575"/>
                <a:gd name="connsiteX8" fmla="*/ 516870 w 963942"/>
                <a:gd name="connsiteY8" fmla="*/ 826575 h 826575"/>
                <a:gd name="connsiteX9" fmla="*/ 343688 w 963942"/>
                <a:gd name="connsiteY9" fmla="*/ 789456 h 826575"/>
                <a:gd name="connsiteX10" fmla="*/ 223784 w 963942"/>
                <a:gd name="connsiteY10" fmla="*/ 757724 h 826575"/>
                <a:gd name="connsiteX11" fmla="*/ 68869 w 963942"/>
                <a:gd name="connsiteY11" fmla="*/ 757724 h 826575"/>
                <a:gd name="connsiteX12" fmla="*/ 20158 w 963942"/>
                <a:gd name="connsiteY12" fmla="*/ 737818 h 826575"/>
                <a:gd name="connsiteX13" fmla="*/ 18 w 963942"/>
                <a:gd name="connsiteY13" fmla="*/ 688639 h 826575"/>
                <a:gd name="connsiteX14" fmla="*/ 18 w 963942"/>
                <a:gd name="connsiteY14" fmla="*/ 344383 h 826575"/>
                <a:gd name="connsiteX15" fmla="*/ 20158 w 963942"/>
                <a:gd name="connsiteY15" fmla="*/ 295672 h 826575"/>
                <a:gd name="connsiteX16" fmla="*/ 68869 w 963942"/>
                <a:gd name="connsiteY16" fmla="*/ 275532 h 826575"/>
                <a:gd name="connsiteX17" fmla="*/ 223784 w 963942"/>
                <a:gd name="connsiteY17" fmla="*/ 275532 h 826575"/>
                <a:gd name="connsiteX18" fmla="*/ 235494 w 963942"/>
                <a:gd name="connsiteY18" fmla="*/ 273073 h 826575"/>
                <a:gd name="connsiteX19" fmla="*/ 248140 w 963942"/>
                <a:gd name="connsiteY19" fmla="*/ 265579 h 826575"/>
                <a:gd name="connsiteX20" fmla="*/ 259849 w 963942"/>
                <a:gd name="connsiteY20" fmla="*/ 255860 h 826575"/>
                <a:gd name="connsiteX21" fmla="*/ 272729 w 963942"/>
                <a:gd name="connsiteY21" fmla="*/ 244150 h 826575"/>
                <a:gd name="connsiteX22" fmla="*/ 283736 w 963942"/>
                <a:gd name="connsiteY22" fmla="*/ 232441 h 826575"/>
                <a:gd name="connsiteX23" fmla="*/ 294041 w 963942"/>
                <a:gd name="connsiteY23" fmla="*/ 220732 h 826575"/>
                <a:gd name="connsiteX24" fmla="*/ 301535 w 963942"/>
                <a:gd name="connsiteY24" fmla="*/ 211598 h 826575"/>
                <a:gd name="connsiteX25" fmla="*/ 355281 w 963942"/>
                <a:gd name="connsiteY25" fmla="*/ 142279 h 826575"/>
                <a:gd name="connsiteX26" fmla="*/ 373079 w 963942"/>
                <a:gd name="connsiteY26" fmla="*/ 108907 h 826575"/>
                <a:gd name="connsiteX27" fmla="*/ 393219 w 963942"/>
                <a:gd name="connsiteY27" fmla="*/ 70383 h 826575"/>
                <a:gd name="connsiteX28" fmla="*/ 414998 w 963942"/>
                <a:gd name="connsiteY28" fmla="*/ 36543 h 826575"/>
                <a:gd name="connsiteX29" fmla="*/ 444975 w 963942"/>
                <a:gd name="connsiteY29" fmla="*/ 9494 h 826575"/>
                <a:gd name="connsiteX30" fmla="*/ 481976 w 963942"/>
                <a:gd name="connsiteY30" fmla="*/ 127 h 826575"/>
                <a:gd name="connsiteX31" fmla="*/ 592981 w 963942"/>
                <a:gd name="connsiteY31" fmla="*/ 36192 h 826575"/>
                <a:gd name="connsiteX32" fmla="*/ 636891 w 963942"/>
                <a:gd name="connsiteY32" fmla="*/ 137829 h 826575"/>
                <a:gd name="connsiteX33" fmla="*/ 625182 w 963942"/>
                <a:gd name="connsiteY33" fmla="*/ 206680 h 826575"/>
                <a:gd name="connsiteX34" fmla="*/ 826232 w 963942"/>
                <a:gd name="connsiteY34" fmla="*/ 206680 h 826575"/>
                <a:gd name="connsiteX35" fmla="*/ 923069 w 963942"/>
                <a:gd name="connsiteY35" fmla="*/ 247546 h 826575"/>
                <a:gd name="connsiteX36" fmla="*/ 963935 w 963942"/>
                <a:gd name="connsiteY36" fmla="*/ 343797 h 826575"/>
                <a:gd name="connsiteX37" fmla="*/ 127533 w 963942"/>
                <a:gd name="connsiteY37" fmla="*/ 678451 h 826575"/>
                <a:gd name="connsiteX38" fmla="*/ 127095 w 963942"/>
                <a:gd name="connsiteY38" fmla="*/ 629768 h 826575"/>
                <a:gd name="connsiteX39" fmla="*/ 103295 w 963942"/>
                <a:gd name="connsiteY39" fmla="*/ 619904 h 826575"/>
                <a:gd name="connsiteX40" fmla="*/ 68549 w 963942"/>
                <a:gd name="connsiteY40" fmla="*/ 654007 h 826575"/>
                <a:gd name="connsiteX41" fmla="*/ 102651 w 963942"/>
                <a:gd name="connsiteY41" fmla="*/ 688752 h 826575"/>
                <a:gd name="connsiteX42" fmla="*/ 127533 w 963942"/>
                <a:gd name="connsiteY42" fmla="*/ 678451 h 826575"/>
                <a:gd name="connsiteX43" fmla="*/ 895084 w 963942"/>
                <a:gd name="connsiteY43" fmla="*/ 344383 h 826575"/>
                <a:gd name="connsiteX44" fmla="*/ 826232 w 963942"/>
                <a:gd name="connsiteY44" fmla="*/ 275532 h 826575"/>
                <a:gd name="connsiteX45" fmla="*/ 516402 w 963942"/>
                <a:gd name="connsiteY45" fmla="*/ 275532 h 826575"/>
                <a:gd name="connsiteX46" fmla="*/ 524481 w 963942"/>
                <a:gd name="connsiteY46" fmla="*/ 249420 h 826575"/>
                <a:gd name="connsiteX47" fmla="*/ 542162 w 963942"/>
                <a:gd name="connsiteY47" fmla="*/ 219912 h 826575"/>
                <a:gd name="connsiteX48" fmla="*/ 559961 w 963942"/>
                <a:gd name="connsiteY48" fmla="*/ 183262 h 826575"/>
                <a:gd name="connsiteX49" fmla="*/ 568040 w 963942"/>
                <a:gd name="connsiteY49" fmla="*/ 137829 h 826575"/>
                <a:gd name="connsiteX50" fmla="*/ 544621 w 963942"/>
                <a:gd name="connsiteY50" fmla="*/ 85371 h 826575"/>
                <a:gd name="connsiteX51" fmla="*/ 482562 w 963942"/>
                <a:gd name="connsiteY51" fmla="*/ 68978 h 826575"/>
                <a:gd name="connsiteX52" fmla="*/ 434085 w 963942"/>
                <a:gd name="connsiteY52" fmla="*/ 143801 h 826575"/>
                <a:gd name="connsiteX53" fmla="*/ 414179 w 963942"/>
                <a:gd name="connsiteY53" fmla="*/ 178929 h 826575"/>
                <a:gd name="connsiteX54" fmla="*/ 353993 w 963942"/>
                <a:gd name="connsiteY54" fmla="*/ 256914 h 826575"/>
                <a:gd name="connsiteX55" fmla="*/ 299661 w 963942"/>
                <a:gd name="connsiteY55" fmla="*/ 313938 h 826575"/>
                <a:gd name="connsiteX56" fmla="*/ 224370 w 963942"/>
                <a:gd name="connsiteY56" fmla="*/ 344617 h 826575"/>
                <a:gd name="connsiteX57" fmla="*/ 206571 w 963942"/>
                <a:gd name="connsiteY57" fmla="*/ 344617 h 826575"/>
                <a:gd name="connsiteX58" fmla="*/ 206571 w 963942"/>
                <a:gd name="connsiteY58" fmla="*/ 688639 h 826575"/>
                <a:gd name="connsiteX59" fmla="*/ 223784 w 963942"/>
                <a:gd name="connsiteY59" fmla="*/ 688639 h 826575"/>
                <a:gd name="connsiteX60" fmla="*/ 313595 w 963942"/>
                <a:gd name="connsiteY60" fmla="*/ 705851 h 826575"/>
                <a:gd name="connsiteX61" fmla="*/ 417692 w 963942"/>
                <a:gd name="connsiteY61" fmla="*/ 740277 h 826575"/>
                <a:gd name="connsiteX62" fmla="*/ 514177 w 963942"/>
                <a:gd name="connsiteY62" fmla="*/ 757490 h 826575"/>
                <a:gd name="connsiteX63" fmla="*/ 615932 w 963942"/>
                <a:gd name="connsiteY63" fmla="*/ 667679 h 826575"/>
                <a:gd name="connsiteX64" fmla="*/ 613238 w 963942"/>
                <a:gd name="connsiteY64" fmla="*/ 637586 h 826575"/>
                <a:gd name="connsiteX65" fmla="*/ 638765 w 963942"/>
                <a:gd name="connsiteY65" fmla="*/ 609015 h 826575"/>
                <a:gd name="connsiteX66" fmla="*/ 648132 w 963942"/>
                <a:gd name="connsiteY66" fmla="*/ 569554 h 826575"/>
                <a:gd name="connsiteX67" fmla="*/ 638531 w 963942"/>
                <a:gd name="connsiteY67" fmla="*/ 532435 h 826575"/>
                <a:gd name="connsiteX68" fmla="*/ 667453 w 963942"/>
                <a:gd name="connsiteY68" fmla="*/ 468502 h 826575"/>
                <a:gd name="connsiteX69" fmla="*/ 662067 w 963942"/>
                <a:gd name="connsiteY69" fmla="*/ 438643 h 826575"/>
                <a:gd name="connsiteX70" fmla="*/ 648601 w 963942"/>
                <a:gd name="connsiteY70" fmla="*/ 413117 h 826575"/>
                <a:gd name="connsiteX71" fmla="*/ 826232 w 963942"/>
                <a:gd name="connsiteY71" fmla="*/ 413117 h 826575"/>
                <a:gd name="connsiteX72" fmla="*/ 895084 w 963942"/>
                <a:gd name="connsiteY72" fmla="*/ 344266 h 82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963942" h="826575">
                  <a:moveTo>
                    <a:pt x="963935" y="343797"/>
                  </a:moveTo>
                  <a:cubicBezTo>
                    <a:pt x="964338" y="380472"/>
                    <a:pt x="949645" y="415699"/>
                    <a:pt x="923303" y="441219"/>
                  </a:cubicBezTo>
                  <a:cubicBezTo>
                    <a:pt x="898020" y="467722"/>
                    <a:pt x="862858" y="482525"/>
                    <a:pt x="826232" y="482085"/>
                  </a:cubicBezTo>
                  <a:lnTo>
                    <a:pt x="735250" y="482085"/>
                  </a:lnTo>
                  <a:cubicBezTo>
                    <a:pt x="733778" y="504674"/>
                    <a:pt x="726955" y="526587"/>
                    <a:pt x="715344" y="546018"/>
                  </a:cubicBezTo>
                  <a:cubicBezTo>
                    <a:pt x="716433" y="553777"/>
                    <a:pt x="716981" y="561602"/>
                    <a:pt x="716984" y="569437"/>
                  </a:cubicBezTo>
                  <a:cubicBezTo>
                    <a:pt x="717512" y="604126"/>
                    <a:pt x="706102" y="637943"/>
                    <a:pt x="684666" y="665220"/>
                  </a:cubicBezTo>
                  <a:cubicBezTo>
                    <a:pt x="684666" y="714985"/>
                    <a:pt x="669912" y="754445"/>
                    <a:pt x="638999" y="783250"/>
                  </a:cubicBezTo>
                  <a:cubicBezTo>
                    <a:pt x="608086" y="812055"/>
                    <a:pt x="567455" y="826575"/>
                    <a:pt x="516870" y="826575"/>
                  </a:cubicBezTo>
                  <a:cubicBezTo>
                    <a:pt x="469174" y="826575"/>
                    <a:pt x="411447" y="814202"/>
                    <a:pt x="343688" y="789456"/>
                  </a:cubicBezTo>
                  <a:cubicBezTo>
                    <a:pt x="284907" y="768224"/>
                    <a:pt x="244940" y="757645"/>
                    <a:pt x="223784" y="757724"/>
                  </a:cubicBezTo>
                  <a:lnTo>
                    <a:pt x="68869" y="757724"/>
                  </a:lnTo>
                  <a:cubicBezTo>
                    <a:pt x="50583" y="758081"/>
                    <a:pt x="32960" y="750880"/>
                    <a:pt x="20158" y="737818"/>
                  </a:cubicBezTo>
                  <a:cubicBezTo>
                    <a:pt x="6890" y="724943"/>
                    <a:pt x="-409" y="707121"/>
                    <a:pt x="18" y="688639"/>
                  </a:cubicBezTo>
                  <a:lnTo>
                    <a:pt x="18" y="344383"/>
                  </a:lnTo>
                  <a:cubicBezTo>
                    <a:pt x="-278" y="326062"/>
                    <a:pt x="7010" y="308434"/>
                    <a:pt x="20158" y="295672"/>
                  </a:cubicBezTo>
                  <a:cubicBezTo>
                    <a:pt x="32920" y="282524"/>
                    <a:pt x="50548" y="275235"/>
                    <a:pt x="68869" y="275532"/>
                  </a:cubicBezTo>
                  <a:lnTo>
                    <a:pt x="223784" y="275532"/>
                  </a:lnTo>
                  <a:cubicBezTo>
                    <a:pt x="227807" y="275461"/>
                    <a:pt x="231782" y="274628"/>
                    <a:pt x="235494" y="273073"/>
                  </a:cubicBezTo>
                  <a:cubicBezTo>
                    <a:pt x="240044" y="271187"/>
                    <a:pt x="244301" y="268664"/>
                    <a:pt x="248140" y="265579"/>
                  </a:cubicBezTo>
                  <a:lnTo>
                    <a:pt x="259849" y="255860"/>
                  </a:lnTo>
                  <a:cubicBezTo>
                    <a:pt x="264381" y="252226"/>
                    <a:pt x="268683" y="248315"/>
                    <a:pt x="272729" y="244150"/>
                  </a:cubicBezTo>
                  <a:lnTo>
                    <a:pt x="283736" y="232441"/>
                  </a:lnTo>
                  <a:cubicBezTo>
                    <a:pt x="286312" y="229748"/>
                    <a:pt x="289708" y="225884"/>
                    <a:pt x="294041" y="220732"/>
                  </a:cubicBezTo>
                  <a:cubicBezTo>
                    <a:pt x="298373" y="215580"/>
                    <a:pt x="300832" y="212652"/>
                    <a:pt x="301535" y="211598"/>
                  </a:cubicBezTo>
                  <a:cubicBezTo>
                    <a:pt x="321163" y="189872"/>
                    <a:pt x="339129" y="166700"/>
                    <a:pt x="355281" y="142279"/>
                  </a:cubicBezTo>
                  <a:cubicBezTo>
                    <a:pt x="361771" y="131462"/>
                    <a:pt x="367711" y="120324"/>
                    <a:pt x="373079" y="108907"/>
                  </a:cubicBezTo>
                  <a:cubicBezTo>
                    <a:pt x="380456" y="93802"/>
                    <a:pt x="387130" y="81156"/>
                    <a:pt x="393219" y="70383"/>
                  </a:cubicBezTo>
                  <a:cubicBezTo>
                    <a:pt x="399722" y="58634"/>
                    <a:pt x="406997" y="47329"/>
                    <a:pt x="414998" y="36543"/>
                  </a:cubicBezTo>
                  <a:cubicBezTo>
                    <a:pt x="422880" y="25432"/>
                    <a:pt x="433115" y="16197"/>
                    <a:pt x="444975" y="9494"/>
                  </a:cubicBezTo>
                  <a:cubicBezTo>
                    <a:pt x="456309" y="3270"/>
                    <a:pt x="469046" y="46"/>
                    <a:pt x="481976" y="127"/>
                  </a:cubicBezTo>
                  <a:cubicBezTo>
                    <a:pt x="522089" y="-1429"/>
                    <a:pt x="561443" y="11357"/>
                    <a:pt x="592981" y="36192"/>
                  </a:cubicBezTo>
                  <a:cubicBezTo>
                    <a:pt x="622755" y="61305"/>
                    <a:pt x="639013" y="98937"/>
                    <a:pt x="636891" y="137829"/>
                  </a:cubicBezTo>
                  <a:cubicBezTo>
                    <a:pt x="637064" y="161289"/>
                    <a:pt x="633100" y="184597"/>
                    <a:pt x="625182" y="206680"/>
                  </a:cubicBezTo>
                  <a:lnTo>
                    <a:pt x="826232" y="206680"/>
                  </a:lnTo>
                  <a:cubicBezTo>
                    <a:pt x="862767" y="206362"/>
                    <a:pt x="897809" y="221150"/>
                    <a:pt x="923069" y="247546"/>
                  </a:cubicBezTo>
                  <a:cubicBezTo>
                    <a:pt x="949352" y="272642"/>
                    <a:pt x="964134" y="307458"/>
                    <a:pt x="963935" y="343797"/>
                  </a:cubicBezTo>
                  <a:close/>
                  <a:moveTo>
                    <a:pt x="127533" y="678451"/>
                  </a:moveTo>
                  <a:cubicBezTo>
                    <a:pt x="140856" y="664887"/>
                    <a:pt x="140660" y="643091"/>
                    <a:pt x="127095" y="629768"/>
                  </a:cubicBezTo>
                  <a:cubicBezTo>
                    <a:pt x="120738" y="623524"/>
                    <a:pt x="112206" y="619988"/>
                    <a:pt x="103295" y="619904"/>
                  </a:cubicBezTo>
                  <a:cubicBezTo>
                    <a:pt x="84283" y="619726"/>
                    <a:pt x="68726" y="634994"/>
                    <a:pt x="68549" y="654007"/>
                  </a:cubicBezTo>
                  <a:cubicBezTo>
                    <a:pt x="68371" y="673018"/>
                    <a:pt x="83639" y="688575"/>
                    <a:pt x="102651" y="688752"/>
                  </a:cubicBezTo>
                  <a:cubicBezTo>
                    <a:pt x="112000" y="688840"/>
                    <a:pt x="120982" y="685121"/>
                    <a:pt x="127533" y="678451"/>
                  </a:cubicBezTo>
                  <a:close/>
                  <a:moveTo>
                    <a:pt x="895084" y="344383"/>
                  </a:moveTo>
                  <a:cubicBezTo>
                    <a:pt x="893812" y="306896"/>
                    <a:pt x="863719" y="276803"/>
                    <a:pt x="826232" y="275532"/>
                  </a:cubicBezTo>
                  <a:lnTo>
                    <a:pt x="516402" y="275532"/>
                  </a:lnTo>
                  <a:cubicBezTo>
                    <a:pt x="516997" y="266312"/>
                    <a:pt x="519766" y="257364"/>
                    <a:pt x="524481" y="249420"/>
                  </a:cubicBezTo>
                  <a:cubicBezTo>
                    <a:pt x="529828" y="239266"/>
                    <a:pt x="535731" y="229415"/>
                    <a:pt x="542162" y="219912"/>
                  </a:cubicBezTo>
                  <a:cubicBezTo>
                    <a:pt x="549591" y="208480"/>
                    <a:pt x="555570" y="196169"/>
                    <a:pt x="559961" y="183262"/>
                  </a:cubicBezTo>
                  <a:cubicBezTo>
                    <a:pt x="565294" y="168708"/>
                    <a:pt x="568029" y="153330"/>
                    <a:pt x="568040" y="137829"/>
                  </a:cubicBezTo>
                  <a:cubicBezTo>
                    <a:pt x="569940" y="117451"/>
                    <a:pt x="561059" y="97562"/>
                    <a:pt x="544621" y="85371"/>
                  </a:cubicBezTo>
                  <a:cubicBezTo>
                    <a:pt x="526075" y="73741"/>
                    <a:pt x="504431" y="68024"/>
                    <a:pt x="482562" y="68978"/>
                  </a:cubicBezTo>
                  <a:cubicBezTo>
                    <a:pt x="473897" y="68978"/>
                    <a:pt x="457738" y="93919"/>
                    <a:pt x="434085" y="143801"/>
                  </a:cubicBezTo>
                  <a:cubicBezTo>
                    <a:pt x="425537" y="159492"/>
                    <a:pt x="418863" y="171201"/>
                    <a:pt x="414179" y="178929"/>
                  </a:cubicBezTo>
                  <a:cubicBezTo>
                    <a:pt x="396329" y="206559"/>
                    <a:pt x="376197" y="232645"/>
                    <a:pt x="353993" y="256914"/>
                  </a:cubicBezTo>
                  <a:cubicBezTo>
                    <a:pt x="337132" y="277075"/>
                    <a:pt x="318984" y="296123"/>
                    <a:pt x="299661" y="313938"/>
                  </a:cubicBezTo>
                  <a:cubicBezTo>
                    <a:pt x="279034" y="332829"/>
                    <a:pt x="252326" y="343712"/>
                    <a:pt x="224370" y="344617"/>
                  </a:cubicBezTo>
                  <a:lnTo>
                    <a:pt x="206571" y="344617"/>
                  </a:lnTo>
                  <a:lnTo>
                    <a:pt x="206571" y="688639"/>
                  </a:lnTo>
                  <a:lnTo>
                    <a:pt x="223784" y="688639"/>
                  </a:lnTo>
                  <a:cubicBezTo>
                    <a:pt x="254449" y="689539"/>
                    <a:pt x="284770" y="695350"/>
                    <a:pt x="313595" y="705851"/>
                  </a:cubicBezTo>
                  <a:cubicBezTo>
                    <a:pt x="347708" y="717327"/>
                    <a:pt x="382408" y="728802"/>
                    <a:pt x="417692" y="740277"/>
                  </a:cubicBezTo>
                  <a:cubicBezTo>
                    <a:pt x="448758" y="751013"/>
                    <a:pt x="481315" y="756821"/>
                    <a:pt x="514177" y="757490"/>
                  </a:cubicBezTo>
                  <a:cubicBezTo>
                    <a:pt x="582013" y="757490"/>
                    <a:pt x="615932" y="727552"/>
                    <a:pt x="615932" y="667679"/>
                  </a:cubicBezTo>
                  <a:cubicBezTo>
                    <a:pt x="615851" y="657591"/>
                    <a:pt x="614950" y="647527"/>
                    <a:pt x="613238" y="637586"/>
                  </a:cubicBezTo>
                  <a:cubicBezTo>
                    <a:pt x="624633" y="631096"/>
                    <a:pt x="633595" y="621065"/>
                    <a:pt x="638765" y="609015"/>
                  </a:cubicBezTo>
                  <a:cubicBezTo>
                    <a:pt x="644867" y="596752"/>
                    <a:pt x="648072" y="583252"/>
                    <a:pt x="648132" y="569554"/>
                  </a:cubicBezTo>
                  <a:cubicBezTo>
                    <a:pt x="648216" y="556557"/>
                    <a:pt x="644905" y="543762"/>
                    <a:pt x="638531" y="532435"/>
                  </a:cubicBezTo>
                  <a:cubicBezTo>
                    <a:pt x="656890" y="516255"/>
                    <a:pt x="667423" y="492974"/>
                    <a:pt x="667453" y="468502"/>
                  </a:cubicBezTo>
                  <a:cubicBezTo>
                    <a:pt x="667260" y="458326"/>
                    <a:pt x="665441" y="448246"/>
                    <a:pt x="662067" y="438643"/>
                  </a:cubicBezTo>
                  <a:cubicBezTo>
                    <a:pt x="659314" y="429326"/>
                    <a:pt x="654737" y="420649"/>
                    <a:pt x="648601" y="413117"/>
                  </a:cubicBezTo>
                  <a:lnTo>
                    <a:pt x="826232" y="413117"/>
                  </a:lnTo>
                  <a:cubicBezTo>
                    <a:pt x="863944" y="412370"/>
                    <a:pt x="894336" y="381977"/>
                    <a:pt x="895084" y="344266"/>
                  </a:cubicBezTo>
                  <a:close/>
                </a:path>
              </a:pathLst>
            </a:custGeom>
            <a:solidFill>
              <a:srgbClr val="1E2330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 defTabSz="1507846" rtl="0">
                <a:buClr>
                  <a:srgbClr val="000000"/>
                </a:buClr>
                <a:defRPr/>
              </a:pPr>
              <a:endParaRPr lang="en-US" sz="2309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D497AA5-FDED-8975-8FE7-46B81F9E2E20}"/>
              </a:ext>
            </a:extLst>
          </p:cNvPr>
          <p:cNvSpPr txBox="1"/>
          <p:nvPr/>
        </p:nvSpPr>
        <p:spPr>
          <a:xfrm>
            <a:off x="9579402" y="6186343"/>
            <a:ext cx="2522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Cloud hosted</a:t>
            </a:r>
          </a:p>
          <a:p>
            <a:pPr algn="ctr"/>
            <a:r>
              <a:rPr lang="en-US"/>
              <a:t>Live Edit “Tech Notes”</a:t>
            </a:r>
          </a:p>
        </p:txBody>
      </p:sp>
      <p:grpSp>
        <p:nvGrpSpPr>
          <p:cNvPr id="23" name="Graphic 6">
            <a:extLst>
              <a:ext uri="{FF2B5EF4-FFF2-40B4-BE49-F238E27FC236}">
                <a16:creationId xmlns:a16="http://schemas.microsoft.com/office/drawing/2014/main" id="{C32798C5-BC7C-AE99-4A88-23E5EFB833CB}"/>
              </a:ext>
            </a:extLst>
          </p:cNvPr>
          <p:cNvGrpSpPr/>
          <p:nvPr/>
        </p:nvGrpSpPr>
        <p:grpSpPr>
          <a:xfrm>
            <a:off x="10420440" y="4111235"/>
            <a:ext cx="886472" cy="1084125"/>
            <a:chOff x="4360638" y="3839468"/>
            <a:chExt cx="273741" cy="334776"/>
          </a:xfrm>
          <a:solidFill>
            <a:srgbClr val="084A9C"/>
          </a:solidFill>
        </p:grpSpPr>
        <p:sp>
          <p:nvSpPr>
            <p:cNvPr id="24" name="Freeform: Shape 2305">
              <a:extLst>
                <a:ext uri="{FF2B5EF4-FFF2-40B4-BE49-F238E27FC236}">
                  <a16:creationId xmlns:a16="http://schemas.microsoft.com/office/drawing/2014/main" id="{2FAA32E3-CFDD-C70E-CC5A-0B1E4745008A}"/>
                </a:ext>
              </a:extLst>
            </p:cNvPr>
            <p:cNvSpPr/>
            <p:nvPr/>
          </p:nvSpPr>
          <p:spPr>
            <a:xfrm>
              <a:off x="4415882" y="3900100"/>
              <a:ext cx="163331" cy="220329"/>
            </a:xfrm>
            <a:custGeom>
              <a:avLst/>
              <a:gdLst>
                <a:gd name="connsiteX0" fmla="*/ 117545 w 163331"/>
                <a:gd name="connsiteY0" fmla="*/ 200124 h 220329"/>
                <a:gd name="connsiteX1" fmla="*/ 117545 w 163331"/>
                <a:gd name="connsiteY1" fmla="*/ 189631 h 220329"/>
                <a:gd name="connsiteX2" fmla="*/ 138123 w 163331"/>
                <a:gd name="connsiteY2" fmla="*/ 140960 h 220329"/>
                <a:gd name="connsiteX3" fmla="*/ 140558 w 163331"/>
                <a:gd name="connsiteY3" fmla="*/ 25210 h 220329"/>
                <a:gd name="connsiteX4" fmla="*/ 81713 w 163331"/>
                <a:gd name="connsiteY4" fmla="*/ 0 h 220329"/>
                <a:gd name="connsiteX5" fmla="*/ 72397 w 163331"/>
                <a:gd name="connsiteY5" fmla="*/ 489 h 220329"/>
                <a:gd name="connsiteX6" fmla="*/ 556 w 163331"/>
                <a:gd name="connsiteY6" fmla="*/ 91265 h 220329"/>
                <a:gd name="connsiteX7" fmla="*/ 24743 w 163331"/>
                <a:gd name="connsiteY7" fmla="*/ 140437 h 220329"/>
                <a:gd name="connsiteX8" fmla="*/ 45877 w 163331"/>
                <a:gd name="connsiteY8" fmla="*/ 189591 h 220329"/>
                <a:gd name="connsiteX9" fmla="*/ 45877 w 163331"/>
                <a:gd name="connsiteY9" fmla="*/ 200124 h 220329"/>
                <a:gd name="connsiteX10" fmla="*/ 66082 w 163331"/>
                <a:gd name="connsiteY10" fmla="*/ 220329 h 220329"/>
                <a:gd name="connsiteX11" fmla="*/ 97442 w 163331"/>
                <a:gd name="connsiteY11" fmla="*/ 220329 h 220329"/>
                <a:gd name="connsiteX12" fmla="*/ 117545 w 163331"/>
                <a:gd name="connsiteY12" fmla="*/ 200124 h 220329"/>
                <a:gd name="connsiteX13" fmla="*/ 102662 w 163331"/>
                <a:gd name="connsiteY13" fmla="*/ 200124 h 220329"/>
                <a:gd name="connsiteX14" fmla="*/ 97435 w 163331"/>
                <a:gd name="connsiteY14" fmla="*/ 205483 h 220329"/>
                <a:gd name="connsiteX15" fmla="*/ 66076 w 163331"/>
                <a:gd name="connsiteY15" fmla="*/ 205483 h 220329"/>
                <a:gd name="connsiteX16" fmla="*/ 60754 w 163331"/>
                <a:gd name="connsiteY16" fmla="*/ 200124 h 220329"/>
                <a:gd name="connsiteX17" fmla="*/ 60754 w 163331"/>
                <a:gd name="connsiteY17" fmla="*/ 189591 h 220329"/>
                <a:gd name="connsiteX18" fmla="*/ 35116 w 163331"/>
                <a:gd name="connsiteY18" fmla="*/ 129757 h 220329"/>
                <a:gd name="connsiteX19" fmla="*/ 33601 w 163331"/>
                <a:gd name="connsiteY19" fmla="*/ 35064 h 220329"/>
                <a:gd name="connsiteX20" fmla="*/ 128318 w 163331"/>
                <a:gd name="connsiteY20" fmla="*/ 33530 h 220329"/>
                <a:gd name="connsiteX21" fmla="*/ 129834 w 163331"/>
                <a:gd name="connsiteY21" fmla="*/ 128241 h 220329"/>
                <a:gd name="connsiteX22" fmla="*/ 127854 w 163331"/>
                <a:gd name="connsiteY22" fmla="*/ 130205 h 220329"/>
                <a:gd name="connsiteX23" fmla="*/ 102662 w 163331"/>
                <a:gd name="connsiteY23" fmla="*/ 189742 h 220329"/>
                <a:gd name="connsiteX24" fmla="*/ 102662 w 163331"/>
                <a:gd name="connsiteY24" fmla="*/ 200124 h 22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3331" h="220329">
                  <a:moveTo>
                    <a:pt x="117545" y="200124"/>
                  </a:moveTo>
                  <a:lnTo>
                    <a:pt x="117545" y="189631"/>
                  </a:lnTo>
                  <a:cubicBezTo>
                    <a:pt x="117485" y="171281"/>
                    <a:pt x="124918" y="153702"/>
                    <a:pt x="138123" y="140960"/>
                  </a:cubicBezTo>
                  <a:cubicBezTo>
                    <a:pt x="170758" y="109668"/>
                    <a:pt x="171849" y="57846"/>
                    <a:pt x="140558" y="25210"/>
                  </a:cubicBezTo>
                  <a:cubicBezTo>
                    <a:pt x="125178" y="9168"/>
                    <a:pt x="103937" y="68"/>
                    <a:pt x="81713" y="0"/>
                  </a:cubicBezTo>
                  <a:cubicBezTo>
                    <a:pt x="78601" y="-5"/>
                    <a:pt x="75491" y="158"/>
                    <a:pt x="72397" y="489"/>
                  </a:cubicBezTo>
                  <a:cubicBezTo>
                    <a:pt x="27510" y="5712"/>
                    <a:pt x="-4670" y="46356"/>
                    <a:pt x="556" y="91265"/>
                  </a:cubicBezTo>
                  <a:cubicBezTo>
                    <a:pt x="2729" y="109948"/>
                    <a:pt x="11271" y="127312"/>
                    <a:pt x="24743" y="140437"/>
                  </a:cubicBezTo>
                  <a:cubicBezTo>
                    <a:pt x="38114" y="153311"/>
                    <a:pt x="45732" y="171031"/>
                    <a:pt x="45877" y="189591"/>
                  </a:cubicBezTo>
                  <a:lnTo>
                    <a:pt x="45877" y="200124"/>
                  </a:lnTo>
                  <a:cubicBezTo>
                    <a:pt x="45878" y="211283"/>
                    <a:pt x="54924" y="220328"/>
                    <a:pt x="66082" y="220329"/>
                  </a:cubicBezTo>
                  <a:lnTo>
                    <a:pt x="97442" y="220329"/>
                  </a:lnTo>
                  <a:cubicBezTo>
                    <a:pt x="108561" y="220274"/>
                    <a:pt x="117545" y="211244"/>
                    <a:pt x="117545" y="200124"/>
                  </a:cubicBezTo>
                  <a:close/>
                  <a:moveTo>
                    <a:pt x="102662" y="200124"/>
                  </a:moveTo>
                  <a:cubicBezTo>
                    <a:pt x="102642" y="203024"/>
                    <a:pt x="100334" y="205390"/>
                    <a:pt x="97435" y="205483"/>
                  </a:cubicBezTo>
                  <a:lnTo>
                    <a:pt x="66076" y="205483"/>
                  </a:lnTo>
                  <a:cubicBezTo>
                    <a:pt x="63132" y="205461"/>
                    <a:pt x="60756" y="203069"/>
                    <a:pt x="60754" y="200124"/>
                  </a:cubicBezTo>
                  <a:lnTo>
                    <a:pt x="60754" y="189591"/>
                  </a:lnTo>
                  <a:cubicBezTo>
                    <a:pt x="60599" y="167011"/>
                    <a:pt x="51358" y="145444"/>
                    <a:pt x="35116" y="129757"/>
                  </a:cubicBezTo>
                  <a:cubicBezTo>
                    <a:pt x="8544" y="104024"/>
                    <a:pt x="7867" y="61621"/>
                    <a:pt x="33601" y="35064"/>
                  </a:cubicBezTo>
                  <a:cubicBezTo>
                    <a:pt x="59334" y="8507"/>
                    <a:pt x="101746" y="7800"/>
                    <a:pt x="128318" y="33530"/>
                  </a:cubicBezTo>
                  <a:cubicBezTo>
                    <a:pt x="154891" y="59260"/>
                    <a:pt x="155570" y="101669"/>
                    <a:pt x="129834" y="128241"/>
                  </a:cubicBezTo>
                  <a:cubicBezTo>
                    <a:pt x="129188" y="128911"/>
                    <a:pt x="128527" y="129563"/>
                    <a:pt x="127854" y="130205"/>
                  </a:cubicBezTo>
                  <a:cubicBezTo>
                    <a:pt x="111691" y="145787"/>
                    <a:pt x="102592" y="167292"/>
                    <a:pt x="102662" y="189742"/>
                  </a:cubicBezTo>
                  <a:lnTo>
                    <a:pt x="102662" y="200124"/>
                  </a:lnTo>
                  <a:close/>
                </a:path>
              </a:pathLst>
            </a:custGeom>
            <a:solidFill>
              <a:srgbClr val="F8C91C"/>
            </a:solidFill>
            <a:ln w="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Freeform: Shape 2306">
              <a:extLst>
                <a:ext uri="{FF2B5EF4-FFF2-40B4-BE49-F238E27FC236}">
                  <a16:creationId xmlns:a16="http://schemas.microsoft.com/office/drawing/2014/main" id="{7D8C9C80-65F4-F636-1487-F007193CFFBB}"/>
                </a:ext>
              </a:extLst>
            </p:cNvPr>
            <p:cNvSpPr/>
            <p:nvPr/>
          </p:nvSpPr>
          <p:spPr>
            <a:xfrm>
              <a:off x="4467730" y="4127795"/>
              <a:ext cx="59539" cy="11166"/>
            </a:xfrm>
            <a:custGeom>
              <a:avLst/>
              <a:gdLst>
                <a:gd name="connsiteX0" fmla="*/ 54088 w 59539"/>
                <a:gd name="connsiteY0" fmla="*/ 2 h 11166"/>
                <a:gd name="connsiteX1" fmla="*/ 5714 w 59539"/>
                <a:gd name="connsiteY1" fmla="*/ 2 h 11166"/>
                <a:gd name="connsiteX2" fmla="*/ 2 w 59539"/>
                <a:gd name="connsiteY2" fmla="*/ 5452 h 11166"/>
                <a:gd name="connsiteX3" fmla="*/ 5452 w 59539"/>
                <a:gd name="connsiteY3" fmla="*/ 11165 h 11166"/>
                <a:gd name="connsiteX4" fmla="*/ 5714 w 59539"/>
                <a:gd name="connsiteY4" fmla="*/ 11165 h 11166"/>
                <a:gd name="connsiteX5" fmla="*/ 54088 w 59539"/>
                <a:gd name="connsiteY5" fmla="*/ 11165 h 11166"/>
                <a:gd name="connsiteX6" fmla="*/ 59538 w 59539"/>
                <a:gd name="connsiteY6" fmla="*/ 5452 h 11166"/>
                <a:gd name="connsiteX7" fmla="*/ 54088 w 59539"/>
                <a:gd name="connsiteY7" fmla="*/ 2 h 11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39" h="11166">
                  <a:moveTo>
                    <a:pt x="54088" y="2"/>
                  </a:moveTo>
                  <a:lnTo>
                    <a:pt x="5714" y="2"/>
                  </a:lnTo>
                  <a:cubicBezTo>
                    <a:pt x="2631" y="-71"/>
                    <a:pt x="74" y="2370"/>
                    <a:pt x="2" y="5452"/>
                  </a:cubicBezTo>
                  <a:cubicBezTo>
                    <a:pt x="-71" y="8535"/>
                    <a:pt x="2369" y="11093"/>
                    <a:pt x="5452" y="11165"/>
                  </a:cubicBezTo>
                  <a:cubicBezTo>
                    <a:pt x="5540" y="11167"/>
                    <a:pt x="5627" y="11167"/>
                    <a:pt x="5714" y="11165"/>
                  </a:cubicBezTo>
                  <a:lnTo>
                    <a:pt x="54088" y="11165"/>
                  </a:lnTo>
                  <a:cubicBezTo>
                    <a:pt x="57170" y="11093"/>
                    <a:pt x="59611" y="8535"/>
                    <a:pt x="59538" y="5452"/>
                  </a:cubicBezTo>
                  <a:cubicBezTo>
                    <a:pt x="59468" y="2471"/>
                    <a:pt x="57069" y="72"/>
                    <a:pt x="54088" y="2"/>
                  </a:cubicBezTo>
                  <a:close/>
                </a:path>
              </a:pathLst>
            </a:custGeom>
            <a:solidFill>
              <a:srgbClr val="084A9C"/>
            </a:solidFill>
            <a:ln w="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Freeform: Shape 2307">
              <a:extLst>
                <a:ext uri="{FF2B5EF4-FFF2-40B4-BE49-F238E27FC236}">
                  <a16:creationId xmlns:a16="http://schemas.microsoft.com/office/drawing/2014/main" id="{A9C72AC0-B2FA-4AB1-722C-28E40648625C}"/>
                </a:ext>
              </a:extLst>
            </p:cNvPr>
            <p:cNvSpPr/>
            <p:nvPr/>
          </p:nvSpPr>
          <p:spPr>
            <a:xfrm>
              <a:off x="4467730" y="4145433"/>
              <a:ext cx="59667" cy="11167"/>
            </a:xfrm>
            <a:custGeom>
              <a:avLst/>
              <a:gdLst>
                <a:gd name="connsiteX0" fmla="*/ 59668 w 59667"/>
                <a:gd name="connsiteY0" fmla="*/ 5585 h 11167"/>
                <a:gd name="connsiteX1" fmla="*/ 54088 w 59667"/>
                <a:gd name="connsiteY1" fmla="*/ 2 h 11167"/>
                <a:gd name="connsiteX2" fmla="*/ 5714 w 59667"/>
                <a:gd name="connsiteY2" fmla="*/ 2 h 11167"/>
                <a:gd name="connsiteX3" fmla="*/ 2 w 59667"/>
                <a:gd name="connsiteY3" fmla="*/ 5453 h 11167"/>
                <a:gd name="connsiteX4" fmla="*/ 5452 w 59667"/>
                <a:gd name="connsiteY4" fmla="*/ 11165 h 11167"/>
                <a:gd name="connsiteX5" fmla="*/ 5714 w 59667"/>
                <a:gd name="connsiteY5" fmla="*/ 11165 h 11167"/>
                <a:gd name="connsiteX6" fmla="*/ 54088 w 59667"/>
                <a:gd name="connsiteY6" fmla="*/ 11165 h 11167"/>
                <a:gd name="connsiteX7" fmla="*/ 59668 w 59667"/>
                <a:gd name="connsiteY7" fmla="*/ 5585 h 1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667" h="11167">
                  <a:moveTo>
                    <a:pt x="59668" y="5585"/>
                  </a:moveTo>
                  <a:cubicBezTo>
                    <a:pt x="59668" y="2501"/>
                    <a:pt x="57170" y="3"/>
                    <a:pt x="54088" y="2"/>
                  </a:cubicBezTo>
                  <a:lnTo>
                    <a:pt x="5714" y="2"/>
                  </a:lnTo>
                  <a:cubicBezTo>
                    <a:pt x="2631" y="-71"/>
                    <a:pt x="74" y="2369"/>
                    <a:pt x="2" y="5453"/>
                  </a:cubicBezTo>
                  <a:cubicBezTo>
                    <a:pt x="-71" y="8536"/>
                    <a:pt x="2369" y="11091"/>
                    <a:pt x="5452" y="11165"/>
                  </a:cubicBezTo>
                  <a:cubicBezTo>
                    <a:pt x="5540" y="11168"/>
                    <a:pt x="5627" y="11168"/>
                    <a:pt x="5714" y="11165"/>
                  </a:cubicBezTo>
                  <a:lnTo>
                    <a:pt x="54088" y="11165"/>
                  </a:lnTo>
                  <a:cubicBezTo>
                    <a:pt x="57169" y="11162"/>
                    <a:pt x="59666" y="8665"/>
                    <a:pt x="59668" y="5585"/>
                  </a:cubicBezTo>
                  <a:close/>
                </a:path>
              </a:pathLst>
            </a:custGeom>
            <a:solidFill>
              <a:srgbClr val="084A9C"/>
            </a:solidFill>
            <a:ln w="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Freeform: Shape 2308">
              <a:extLst>
                <a:ext uri="{FF2B5EF4-FFF2-40B4-BE49-F238E27FC236}">
                  <a16:creationId xmlns:a16="http://schemas.microsoft.com/office/drawing/2014/main" id="{E14A2FE1-110E-953C-E69A-4D3599E40910}"/>
                </a:ext>
              </a:extLst>
            </p:cNvPr>
            <p:cNvSpPr/>
            <p:nvPr/>
          </p:nvSpPr>
          <p:spPr>
            <a:xfrm>
              <a:off x="4360638" y="3970580"/>
              <a:ext cx="43319" cy="11166"/>
            </a:xfrm>
            <a:custGeom>
              <a:avLst/>
              <a:gdLst>
                <a:gd name="connsiteX0" fmla="*/ 5714 w 43319"/>
                <a:gd name="connsiteY0" fmla="*/ 11165 h 11166"/>
                <a:gd name="connsiteX1" fmla="*/ 37867 w 43319"/>
                <a:gd name="connsiteY1" fmla="*/ 11165 h 11166"/>
                <a:gd name="connsiteX2" fmla="*/ 43317 w 43319"/>
                <a:gd name="connsiteY2" fmla="*/ 5452 h 11166"/>
                <a:gd name="connsiteX3" fmla="*/ 37867 w 43319"/>
                <a:gd name="connsiteY3" fmla="*/ 2 h 11166"/>
                <a:gd name="connsiteX4" fmla="*/ 5714 w 43319"/>
                <a:gd name="connsiteY4" fmla="*/ 2 h 11166"/>
                <a:gd name="connsiteX5" fmla="*/ 2 w 43319"/>
                <a:gd name="connsiteY5" fmla="*/ 5452 h 11166"/>
                <a:gd name="connsiteX6" fmla="*/ 5452 w 43319"/>
                <a:gd name="connsiteY6" fmla="*/ 11165 h 11166"/>
                <a:gd name="connsiteX7" fmla="*/ 5714 w 43319"/>
                <a:gd name="connsiteY7" fmla="*/ 11165 h 11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319" h="11166">
                  <a:moveTo>
                    <a:pt x="5714" y="11165"/>
                  </a:moveTo>
                  <a:lnTo>
                    <a:pt x="37867" y="11165"/>
                  </a:lnTo>
                  <a:cubicBezTo>
                    <a:pt x="40950" y="11093"/>
                    <a:pt x="43390" y="8535"/>
                    <a:pt x="43317" y="5452"/>
                  </a:cubicBezTo>
                  <a:cubicBezTo>
                    <a:pt x="43247" y="2471"/>
                    <a:pt x="40848" y="72"/>
                    <a:pt x="37867" y="2"/>
                  </a:cubicBezTo>
                  <a:lnTo>
                    <a:pt x="5714" y="2"/>
                  </a:lnTo>
                  <a:cubicBezTo>
                    <a:pt x="2631" y="-71"/>
                    <a:pt x="74" y="2369"/>
                    <a:pt x="2" y="5452"/>
                  </a:cubicBezTo>
                  <a:cubicBezTo>
                    <a:pt x="-71" y="8535"/>
                    <a:pt x="2370" y="11093"/>
                    <a:pt x="5452" y="11165"/>
                  </a:cubicBezTo>
                  <a:cubicBezTo>
                    <a:pt x="5540" y="11167"/>
                    <a:pt x="5627" y="11167"/>
                    <a:pt x="5714" y="11165"/>
                  </a:cubicBezTo>
                  <a:close/>
                </a:path>
              </a:pathLst>
            </a:custGeom>
            <a:solidFill>
              <a:srgbClr val="084A9C"/>
            </a:solidFill>
            <a:ln w="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Freeform: Shape 2309">
              <a:extLst>
                <a:ext uri="{FF2B5EF4-FFF2-40B4-BE49-F238E27FC236}">
                  <a16:creationId xmlns:a16="http://schemas.microsoft.com/office/drawing/2014/main" id="{446294FC-8214-48FF-5AF6-35D366D797EC}"/>
                </a:ext>
              </a:extLst>
            </p:cNvPr>
            <p:cNvSpPr/>
            <p:nvPr/>
          </p:nvSpPr>
          <p:spPr>
            <a:xfrm>
              <a:off x="4591195" y="3970570"/>
              <a:ext cx="43184" cy="11164"/>
            </a:xfrm>
            <a:custGeom>
              <a:avLst/>
              <a:gdLst>
                <a:gd name="connsiteX0" fmla="*/ 43185 w 43184"/>
                <a:gd name="connsiteY0" fmla="*/ 5583 h 11164"/>
                <a:gd name="connsiteX1" fmla="*/ 37605 w 43184"/>
                <a:gd name="connsiteY1" fmla="*/ 0 h 11164"/>
                <a:gd name="connsiteX2" fmla="*/ 5452 w 43184"/>
                <a:gd name="connsiteY2" fmla="*/ 0 h 11164"/>
                <a:gd name="connsiteX3" fmla="*/ 2 w 43184"/>
                <a:gd name="connsiteY3" fmla="*/ 5713 h 11164"/>
                <a:gd name="connsiteX4" fmla="*/ 5452 w 43184"/>
                <a:gd name="connsiteY4" fmla="*/ 11163 h 11164"/>
                <a:gd name="connsiteX5" fmla="*/ 37491 w 43184"/>
                <a:gd name="connsiteY5" fmla="*/ 11163 h 11164"/>
                <a:gd name="connsiteX6" fmla="*/ 43185 w 43184"/>
                <a:gd name="connsiteY6" fmla="*/ 5699 h 11164"/>
                <a:gd name="connsiteX7" fmla="*/ 43185 w 43184"/>
                <a:gd name="connsiteY7" fmla="*/ 5694 h 1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84" h="11164">
                  <a:moveTo>
                    <a:pt x="43185" y="5583"/>
                  </a:moveTo>
                  <a:cubicBezTo>
                    <a:pt x="43185" y="2501"/>
                    <a:pt x="40689" y="2"/>
                    <a:pt x="37605" y="0"/>
                  </a:cubicBezTo>
                  <a:lnTo>
                    <a:pt x="5452" y="0"/>
                  </a:lnTo>
                  <a:cubicBezTo>
                    <a:pt x="2370" y="72"/>
                    <a:pt x="-71" y="2630"/>
                    <a:pt x="2" y="5713"/>
                  </a:cubicBezTo>
                  <a:cubicBezTo>
                    <a:pt x="72" y="8694"/>
                    <a:pt x="2471" y="11093"/>
                    <a:pt x="5452" y="11163"/>
                  </a:cubicBezTo>
                  <a:lnTo>
                    <a:pt x="37491" y="11163"/>
                  </a:lnTo>
                  <a:cubicBezTo>
                    <a:pt x="40572" y="11227"/>
                    <a:pt x="43120" y="8780"/>
                    <a:pt x="43185" y="5699"/>
                  </a:cubicBezTo>
                  <a:cubicBezTo>
                    <a:pt x="43185" y="5698"/>
                    <a:pt x="43185" y="5696"/>
                    <a:pt x="43185" y="5694"/>
                  </a:cubicBezTo>
                  <a:close/>
                </a:path>
              </a:pathLst>
            </a:custGeom>
            <a:solidFill>
              <a:srgbClr val="084A9C"/>
            </a:solidFill>
            <a:ln w="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Freeform: Shape 2310">
              <a:extLst>
                <a:ext uri="{FF2B5EF4-FFF2-40B4-BE49-F238E27FC236}">
                  <a16:creationId xmlns:a16="http://schemas.microsoft.com/office/drawing/2014/main" id="{A91A6850-DB0F-F982-B977-A09A8FB1FB33}"/>
                </a:ext>
              </a:extLst>
            </p:cNvPr>
            <p:cNvSpPr/>
            <p:nvPr/>
          </p:nvSpPr>
          <p:spPr>
            <a:xfrm>
              <a:off x="4492011" y="3839468"/>
              <a:ext cx="11163" cy="43056"/>
            </a:xfrm>
            <a:custGeom>
              <a:avLst/>
              <a:gdLst>
                <a:gd name="connsiteX0" fmla="*/ 0 w 11163"/>
                <a:gd name="connsiteY0" fmla="*/ 5452 h 43056"/>
                <a:gd name="connsiteX1" fmla="*/ 0 w 11163"/>
                <a:gd name="connsiteY1" fmla="*/ 37605 h 43056"/>
                <a:gd name="connsiteX2" fmla="*/ 5713 w 11163"/>
                <a:gd name="connsiteY2" fmla="*/ 43055 h 43056"/>
                <a:gd name="connsiteX3" fmla="*/ 11163 w 11163"/>
                <a:gd name="connsiteY3" fmla="*/ 37605 h 43056"/>
                <a:gd name="connsiteX4" fmla="*/ 11163 w 11163"/>
                <a:gd name="connsiteY4" fmla="*/ 5452 h 43056"/>
                <a:gd name="connsiteX5" fmla="*/ 5451 w 11163"/>
                <a:gd name="connsiteY5" fmla="*/ 2 h 43056"/>
                <a:gd name="connsiteX6" fmla="*/ 0 w 11163"/>
                <a:gd name="connsiteY6" fmla="*/ 5452 h 4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63" h="43056">
                  <a:moveTo>
                    <a:pt x="0" y="5452"/>
                  </a:moveTo>
                  <a:lnTo>
                    <a:pt x="0" y="37605"/>
                  </a:lnTo>
                  <a:cubicBezTo>
                    <a:pt x="72" y="40687"/>
                    <a:pt x="2630" y="43128"/>
                    <a:pt x="5713" y="43055"/>
                  </a:cubicBezTo>
                  <a:cubicBezTo>
                    <a:pt x="8694" y="42985"/>
                    <a:pt x="11093" y="40586"/>
                    <a:pt x="11163" y="37605"/>
                  </a:cubicBezTo>
                  <a:lnTo>
                    <a:pt x="11163" y="5452"/>
                  </a:lnTo>
                  <a:cubicBezTo>
                    <a:pt x="11091" y="2370"/>
                    <a:pt x="8533" y="-71"/>
                    <a:pt x="5451" y="2"/>
                  </a:cubicBezTo>
                  <a:cubicBezTo>
                    <a:pt x="2470" y="72"/>
                    <a:pt x="70" y="2471"/>
                    <a:pt x="0" y="5452"/>
                  </a:cubicBezTo>
                  <a:close/>
                </a:path>
              </a:pathLst>
            </a:custGeom>
            <a:solidFill>
              <a:srgbClr val="084A9C"/>
            </a:solidFill>
            <a:ln w="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" name="Freeform: Shape 2311">
              <a:extLst>
                <a:ext uri="{FF2B5EF4-FFF2-40B4-BE49-F238E27FC236}">
                  <a16:creationId xmlns:a16="http://schemas.microsoft.com/office/drawing/2014/main" id="{B5BD3C5A-ED3E-45AE-2A18-E85D6C632F85}"/>
                </a:ext>
              </a:extLst>
            </p:cNvPr>
            <p:cNvSpPr/>
            <p:nvPr/>
          </p:nvSpPr>
          <p:spPr>
            <a:xfrm>
              <a:off x="4562047" y="3877691"/>
              <a:ext cx="34003" cy="34003"/>
            </a:xfrm>
            <a:custGeom>
              <a:avLst/>
              <a:gdLst>
                <a:gd name="connsiteX0" fmla="*/ 24368 w 34003"/>
                <a:gd name="connsiteY0" fmla="*/ 1725 h 34003"/>
                <a:gd name="connsiteX1" fmla="*/ 1617 w 34003"/>
                <a:gd name="connsiteY1" fmla="*/ 24476 h 34003"/>
                <a:gd name="connsiteX2" fmla="*/ 1617 w 34003"/>
                <a:gd name="connsiteY2" fmla="*/ 32365 h 34003"/>
                <a:gd name="connsiteX3" fmla="*/ 5561 w 34003"/>
                <a:gd name="connsiteY3" fmla="*/ 34003 h 34003"/>
                <a:gd name="connsiteX4" fmla="*/ 9521 w 34003"/>
                <a:gd name="connsiteY4" fmla="*/ 32362 h 34003"/>
                <a:gd name="connsiteX5" fmla="*/ 32300 w 34003"/>
                <a:gd name="connsiteY5" fmla="*/ 9611 h 34003"/>
                <a:gd name="connsiteX6" fmla="*/ 32429 w 34003"/>
                <a:gd name="connsiteY6" fmla="*/ 1703 h 34003"/>
                <a:gd name="connsiteX7" fmla="*/ 24521 w 34003"/>
                <a:gd name="connsiteY7" fmla="*/ 1574 h 34003"/>
                <a:gd name="connsiteX8" fmla="*/ 24374 w 34003"/>
                <a:gd name="connsiteY8" fmla="*/ 1722 h 34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003" h="34003">
                  <a:moveTo>
                    <a:pt x="24368" y="1725"/>
                  </a:moveTo>
                  <a:lnTo>
                    <a:pt x="1617" y="24476"/>
                  </a:lnTo>
                  <a:cubicBezTo>
                    <a:pt x="-539" y="26664"/>
                    <a:pt x="-539" y="30177"/>
                    <a:pt x="1617" y="32365"/>
                  </a:cubicBezTo>
                  <a:cubicBezTo>
                    <a:pt x="2670" y="33401"/>
                    <a:pt x="4084" y="33989"/>
                    <a:pt x="5561" y="34003"/>
                  </a:cubicBezTo>
                  <a:cubicBezTo>
                    <a:pt x="7048" y="34011"/>
                    <a:pt x="8475" y="33419"/>
                    <a:pt x="9521" y="32362"/>
                  </a:cubicBezTo>
                  <a:lnTo>
                    <a:pt x="32300" y="9611"/>
                  </a:lnTo>
                  <a:cubicBezTo>
                    <a:pt x="34520" y="7463"/>
                    <a:pt x="34578" y="3922"/>
                    <a:pt x="32429" y="1703"/>
                  </a:cubicBezTo>
                  <a:cubicBezTo>
                    <a:pt x="30281" y="-516"/>
                    <a:pt x="26740" y="-574"/>
                    <a:pt x="24521" y="1574"/>
                  </a:cubicBezTo>
                  <a:cubicBezTo>
                    <a:pt x="24471" y="1622"/>
                    <a:pt x="24422" y="1672"/>
                    <a:pt x="24374" y="1722"/>
                  </a:cubicBezTo>
                  <a:close/>
                </a:path>
              </a:pathLst>
            </a:custGeom>
            <a:solidFill>
              <a:srgbClr val="084A9C"/>
            </a:solidFill>
            <a:ln w="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" name="Freeform: Shape 2312">
              <a:extLst>
                <a:ext uri="{FF2B5EF4-FFF2-40B4-BE49-F238E27FC236}">
                  <a16:creationId xmlns:a16="http://schemas.microsoft.com/office/drawing/2014/main" id="{1F4BC3E6-937E-4FC3-6EC7-8B81FE0E283B}"/>
                </a:ext>
              </a:extLst>
            </p:cNvPr>
            <p:cNvSpPr/>
            <p:nvPr/>
          </p:nvSpPr>
          <p:spPr>
            <a:xfrm>
              <a:off x="4399194" y="4040634"/>
              <a:ext cx="33944" cy="33892"/>
            </a:xfrm>
            <a:custGeom>
              <a:avLst/>
              <a:gdLst>
                <a:gd name="connsiteX0" fmla="*/ 32275 w 33944"/>
                <a:gd name="connsiteY0" fmla="*/ 1619 h 33892"/>
                <a:gd name="connsiteX1" fmla="*/ 24386 w 33944"/>
                <a:gd name="connsiteY1" fmla="*/ 1619 h 33892"/>
                <a:gd name="connsiteX2" fmla="*/ 1651 w 33944"/>
                <a:gd name="connsiteY2" fmla="*/ 24370 h 33892"/>
                <a:gd name="connsiteX3" fmla="*/ 1591 w 33944"/>
                <a:gd name="connsiteY3" fmla="*/ 32196 h 33892"/>
                <a:gd name="connsiteX4" fmla="*/ 1605 w 33944"/>
                <a:gd name="connsiteY4" fmla="*/ 32210 h 33892"/>
                <a:gd name="connsiteX5" fmla="*/ 1651 w 33944"/>
                <a:gd name="connsiteY5" fmla="*/ 32259 h 33892"/>
                <a:gd name="connsiteX6" fmla="*/ 9540 w 33944"/>
                <a:gd name="connsiteY6" fmla="*/ 32259 h 33892"/>
                <a:gd name="connsiteX7" fmla="*/ 32291 w 33944"/>
                <a:gd name="connsiteY7" fmla="*/ 9508 h 33892"/>
                <a:gd name="connsiteX8" fmla="*/ 32357 w 33944"/>
                <a:gd name="connsiteY8" fmla="*/ 1682 h 33892"/>
                <a:gd name="connsiteX9" fmla="*/ 32340 w 33944"/>
                <a:gd name="connsiteY9" fmla="*/ 1666 h 33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944" h="33892">
                  <a:moveTo>
                    <a:pt x="32275" y="1619"/>
                  </a:moveTo>
                  <a:cubicBezTo>
                    <a:pt x="30089" y="-540"/>
                    <a:pt x="26573" y="-540"/>
                    <a:pt x="24386" y="1619"/>
                  </a:cubicBezTo>
                  <a:lnTo>
                    <a:pt x="1651" y="24370"/>
                  </a:lnTo>
                  <a:cubicBezTo>
                    <a:pt x="-527" y="26515"/>
                    <a:pt x="-554" y="30019"/>
                    <a:pt x="1591" y="32196"/>
                  </a:cubicBezTo>
                  <a:cubicBezTo>
                    <a:pt x="1596" y="32201"/>
                    <a:pt x="1600" y="32205"/>
                    <a:pt x="1605" y="32210"/>
                  </a:cubicBezTo>
                  <a:lnTo>
                    <a:pt x="1651" y="32259"/>
                  </a:lnTo>
                  <a:cubicBezTo>
                    <a:pt x="3830" y="34437"/>
                    <a:pt x="7361" y="34437"/>
                    <a:pt x="9540" y="32259"/>
                  </a:cubicBezTo>
                  <a:lnTo>
                    <a:pt x="32291" y="9508"/>
                  </a:lnTo>
                  <a:cubicBezTo>
                    <a:pt x="34470" y="7366"/>
                    <a:pt x="34500" y="3862"/>
                    <a:pt x="32357" y="1682"/>
                  </a:cubicBezTo>
                  <a:cubicBezTo>
                    <a:pt x="32351" y="1677"/>
                    <a:pt x="32346" y="1671"/>
                    <a:pt x="32340" y="1666"/>
                  </a:cubicBezTo>
                  <a:close/>
                </a:path>
              </a:pathLst>
            </a:custGeom>
            <a:solidFill>
              <a:srgbClr val="084A9C"/>
            </a:solidFill>
            <a:ln w="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" name="Freeform: Shape 2313">
              <a:extLst>
                <a:ext uri="{FF2B5EF4-FFF2-40B4-BE49-F238E27FC236}">
                  <a16:creationId xmlns:a16="http://schemas.microsoft.com/office/drawing/2014/main" id="{D9FF7AD1-6401-0A8F-F856-FD90B75CE971}"/>
                </a:ext>
              </a:extLst>
            </p:cNvPr>
            <p:cNvSpPr/>
            <p:nvPr/>
          </p:nvSpPr>
          <p:spPr>
            <a:xfrm>
              <a:off x="4399437" y="3878013"/>
              <a:ext cx="33665" cy="33673"/>
            </a:xfrm>
            <a:custGeom>
              <a:avLst/>
              <a:gdLst>
                <a:gd name="connsiteX0" fmla="*/ 24143 w 33665"/>
                <a:gd name="connsiteY0" fmla="*/ 32040 h 33673"/>
                <a:gd name="connsiteX1" fmla="*/ 32032 w 33665"/>
                <a:gd name="connsiteY1" fmla="*/ 32040 h 33673"/>
                <a:gd name="connsiteX2" fmla="*/ 32032 w 33665"/>
                <a:gd name="connsiteY2" fmla="*/ 24151 h 33673"/>
                <a:gd name="connsiteX3" fmla="*/ 9281 w 33665"/>
                <a:gd name="connsiteY3" fmla="*/ 1400 h 33673"/>
                <a:gd name="connsiteX4" fmla="*/ 1400 w 33665"/>
                <a:gd name="connsiteY4" fmla="*/ 1886 h 33673"/>
                <a:gd name="connsiteX5" fmla="*/ 1407 w 33665"/>
                <a:gd name="connsiteY5" fmla="*/ 9289 h 3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65" h="33673">
                  <a:moveTo>
                    <a:pt x="24143" y="32040"/>
                  </a:moveTo>
                  <a:cubicBezTo>
                    <a:pt x="26321" y="34218"/>
                    <a:pt x="29853" y="34218"/>
                    <a:pt x="32032" y="32040"/>
                  </a:cubicBezTo>
                  <a:cubicBezTo>
                    <a:pt x="34210" y="29861"/>
                    <a:pt x="34210" y="26329"/>
                    <a:pt x="32032" y="24151"/>
                  </a:cubicBezTo>
                  <a:lnTo>
                    <a:pt x="9281" y="1400"/>
                  </a:lnTo>
                  <a:cubicBezTo>
                    <a:pt x="6970" y="-642"/>
                    <a:pt x="3442" y="-425"/>
                    <a:pt x="1400" y="1886"/>
                  </a:cubicBezTo>
                  <a:cubicBezTo>
                    <a:pt x="-470" y="4001"/>
                    <a:pt x="-466" y="7178"/>
                    <a:pt x="1407" y="9289"/>
                  </a:cubicBezTo>
                  <a:close/>
                </a:path>
              </a:pathLst>
            </a:custGeom>
            <a:solidFill>
              <a:srgbClr val="084A9C"/>
            </a:solidFill>
            <a:ln w="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3" name="Freeform: Shape 2314">
              <a:extLst>
                <a:ext uri="{FF2B5EF4-FFF2-40B4-BE49-F238E27FC236}">
                  <a16:creationId xmlns:a16="http://schemas.microsoft.com/office/drawing/2014/main" id="{E33A229F-F671-0C14-47E5-B91D5ACC2D59}"/>
                </a:ext>
              </a:extLst>
            </p:cNvPr>
            <p:cNvSpPr/>
            <p:nvPr/>
          </p:nvSpPr>
          <p:spPr>
            <a:xfrm>
              <a:off x="4562211" y="4040760"/>
              <a:ext cx="33763" cy="33763"/>
            </a:xfrm>
            <a:custGeom>
              <a:avLst/>
              <a:gdLst>
                <a:gd name="connsiteX0" fmla="*/ 24204 w 33763"/>
                <a:gd name="connsiteY0" fmla="*/ 32115 h 33763"/>
                <a:gd name="connsiteX1" fmla="*/ 32115 w 33763"/>
                <a:gd name="connsiteY1" fmla="*/ 32136 h 33763"/>
                <a:gd name="connsiteX2" fmla="*/ 32136 w 33763"/>
                <a:gd name="connsiteY2" fmla="*/ 24226 h 33763"/>
                <a:gd name="connsiteX3" fmla="*/ 9364 w 33763"/>
                <a:gd name="connsiteY3" fmla="*/ 1475 h 33763"/>
                <a:gd name="connsiteX4" fmla="*/ 1475 w 33763"/>
                <a:gd name="connsiteY4" fmla="*/ 1803 h 33763"/>
                <a:gd name="connsiteX5" fmla="*/ 1475 w 33763"/>
                <a:gd name="connsiteY5" fmla="*/ 9364 h 33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63" h="33763">
                  <a:moveTo>
                    <a:pt x="24204" y="32115"/>
                  </a:moveTo>
                  <a:cubicBezTo>
                    <a:pt x="26383" y="34305"/>
                    <a:pt x="29925" y="34315"/>
                    <a:pt x="32115" y="32136"/>
                  </a:cubicBezTo>
                  <a:cubicBezTo>
                    <a:pt x="34304" y="29958"/>
                    <a:pt x="34316" y="26416"/>
                    <a:pt x="32136" y="24226"/>
                  </a:cubicBezTo>
                  <a:lnTo>
                    <a:pt x="9364" y="1475"/>
                  </a:lnTo>
                  <a:cubicBezTo>
                    <a:pt x="7095" y="-613"/>
                    <a:pt x="3563" y="-466"/>
                    <a:pt x="1475" y="1803"/>
                  </a:cubicBezTo>
                  <a:cubicBezTo>
                    <a:pt x="-492" y="3939"/>
                    <a:pt x="-492" y="7227"/>
                    <a:pt x="1475" y="9364"/>
                  </a:cubicBezTo>
                  <a:close/>
                </a:path>
              </a:pathLst>
            </a:custGeom>
            <a:solidFill>
              <a:srgbClr val="084A9C"/>
            </a:solidFill>
            <a:ln w="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" name="Freeform: Shape 2315">
              <a:extLst>
                <a:ext uri="{FF2B5EF4-FFF2-40B4-BE49-F238E27FC236}">
                  <a16:creationId xmlns:a16="http://schemas.microsoft.com/office/drawing/2014/main" id="{6FEC3A1C-F25F-1BC4-DA76-B2849AC4C325}"/>
                </a:ext>
              </a:extLst>
            </p:cNvPr>
            <p:cNvSpPr/>
            <p:nvPr/>
          </p:nvSpPr>
          <p:spPr>
            <a:xfrm>
              <a:off x="4479748" y="4163077"/>
              <a:ext cx="35521" cy="11167"/>
            </a:xfrm>
            <a:custGeom>
              <a:avLst/>
              <a:gdLst>
                <a:gd name="connsiteX0" fmla="*/ 35521 w 35521"/>
                <a:gd name="connsiteY0" fmla="*/ 5576 h 11167"/>
                <a:gd name="connsiteX1" fmla="*/ 29938 w 35521"/>
                <a:gd name="connsiteY1" fmla="*/ 2 h 11167"/>
                <a:gd name="connsiteX2" fmla="*/ 5714 w 35521"/>
                <a:gd name="connsiteY2" fmla="*/ 2 h 11167"/>
                <a:gd name="connsiteX3" fmla="*/ 2 w 35521"/>
                <a:gd name="connsiteY3" fmla="*/ 5453 h 11167"/>
                <a:gd name="connsiteX4" fmla="*/ 5452 w 35521"/>
                <a:gd name="connsiteY4" fmla="*/ 11165 h 11167"/>
                <a:gd name="connsiteX5" fmla="*/ 5714 w 35521"/>
                <a:gd name="connsiteY5" fmla="*/ 11165 h 11167"/>
                <a:gd name="connsiteX6" fmla="*/ 29864 w 35521"/>
                <a:gd name="connsiteY6" fmla="*/ 11165 h 11167"/>
                <a:gd name="connsiteX7" fmla="*/ 35518 w 35521"/>
                <a:gd name="connsiteY7" fmla="*/ 5659 h 11167"/>
                <a:gd name="connsiteX8" fmla="*/ 35518 w 35521"/>
                <a:gd name="connsiteY8" fmla="*/ 5659 h 11167"/>
                <a:gd name="connsiteX9" fmla="*/ 35521 w 35521"/>
                <a:gd name="connsiteY9" fmla="*/ 5576 h 1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21" h="11167">
                  <a:moveTo>
                    <a:pt x="35521" y="5576"/>
                  </a:moveTo>
                  <a:cubicBezTo>
                    <a:pt x="35516" y="2495"/>
                    <a:pt x="33018" y="2"/>
                    <a:pt x="29938" y="2"/>
                  </a:cubicBezTo>
                  <a:lnTo>
                    <a:pt x="5714" y="2"/>
                  </a:lnTo>
                  <a:cubicBezTo>
                    <a:pt x="2631" y="-72"/>
                    <a:pt x="74" y="2369"/>
                    <a:pt x="2" y="5453"/>
                  </a:cubicBezTo>
                  <a:cubicBezTo>
                    <a:pt x="-71" y="8536"/>
                    <a:pt x="2370" y="11091"/>
                    <a:pt x="5452" y="11165"/>
                  </a:cubicBezTo>
                  <a:cubicBezTo>
                    <a:pt x="5540" y="11168"/>
                    <a:pt x="5627" y="11168"/>
                    <a:pt x="5714" y="11165"/>
                  </a:cubicBezTo>
                  <a:lnTo>
                    <a:pt x="29864" y="11165"/>
                  </a:lnTo>
                  <a:cubicBezTo>
                    <a:pt x="32946" y="11205"/>
                    <a:pt x="35477" y="8742"/>
                    <a:pt x="35518" y="5659"/>
                  </a:cubicBezTo>
                  <a:cubicBezTo>
                    <a:pt x="35518" y="5659"/>
                    <a:pt x="35518" y="5659"/>
                    <a:pt x="35518" y="5659"/>
                  </a:cubicBezTo>
                  <a:cubicBezTo>
                    <a:pt x="35521" y="5631"/>
                    <a:pt x="35522" y="5603"/>
                    <a:pt x="35521" y="5576"/>
                  </a:cubicBezTo>
                  <a:close/>
                </a:path>
              </a:pathLst>
            </a:custGeom>
            <a:solidFill>
              <a:srgbClr val="084A9C"/>
            </a:solidFill>
            <a:ln w="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5CC80177-9EF0-DC52-D641-15311B225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4129" y="5545454"/>
            <a:ext cx="883997" cy="43895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94D531D9-F884-CE4C-EF62-1CD40BA72A6D}"/>
              </a:ext>
            </a:extLst>
          </p:cNvPr>
          <p:cNvSpPr txBox="1"/>
          <p:nvPr/>
        </p:nvSpPr>
        <p:spPr>
          <a:xfrm>
            <a:off x="4886244" y="6375008"/>
            <a:ext cx="2419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3"/>
              </a:rPr>
              <a:t>2024-InteropLegos.pptx</a:t>
            </a:r>
            <a:endParaRPr lang="en-US"/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54" name="3D Model 53">
                <a:extLst>
                  <a:ext uri="{FF2B5EF4-FFF2-40B4-BE49-F238E27FC236}">
                    <a16:creationId xmlns:a16="http://schemas.microsoft.com/office/drawing/2014/main" id="{B9A2BE3C-3666-EEEE-70E4-0F399E87E7F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27231820"/>
                  </p:ext>
                </p:extLst>
              </p:nvPr>
            </p:nvGraphicFramePr>
            <p:xfrm>
              <a:off x="854450" y="4334780"/>
              <a:ext cx="863405" cy="2092201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863405" cy="2092201"/>
                    </a:xfrm>
                    <a:prstGeom prst="rect">
                      <a:avLst/>
                    </a:prstGeom>
                  </am3d:spPr>
                  <am3d:camera>
                    <am3d:pos x="0" y="0" z="5521063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4976580" d="1000000"/>
                    <am3d:preTrans dx="-25" dy="-17970549" dz="9902"/>
                    <am3d:scale>
                      <am3d:sx n="1000000" d="1000000"/>
                      <am3d:sy n="1000000" d="1000000"/>
                      <am3d:sz n="1000000" d="1000000"/>
                    </am3d:scale>
                    <am3d:rot ax="-10168719" ay="-4923310" az="10174686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34489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4" name="3D Model 53">
                <a:extLst>
                  <a:ext uri="{FF2B5EF4-FFF2-40B4-BE49-F238E27FC236}">
                    <a16:creationId xmlns:a16="http://schemas.microsoft.com/office/drawing/2014/main" id="{B9A2BE3C-3666-EEEE-70E4-0F399E87E7F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4450" y="4334780"/>
                <a:ext cx="863405" cy="2092201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-trigger">
            <a:extLst>
              <a:ext uri="{FF2B5EF4-FFF2-40B4-BE49-F238E27FC236}">
                <a16:creationId xmlns:a16="http://schemas.microsoft.com/office/drawing/2014/main" id="{29BA1869-9A16-2366-365E-91649F701D8F}"/>
              </a:ext>
            </a:extLst>
          </p:cNvPr>
          <p:cNvSpPr txBox="1"/>
          <p:nvPr/>
        </p:nvSpPr>
        <p:spPr>
          <a:xfrm>
            <a:off x="89728" y="6426981"/>
            <a:ext cx="252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Real World Simulation</a:t>
            </a:r>
          </a:p>
        </p:txBody>
      </p:sp>
      <p:pic>
        <p:nvPicPr>
          <p:cNvPr id="21" name="logo-trigger">
            <a:extLst>
              <a:ext uri="{FF2B5EF4-FFF2-40B4-BE49-F238E27FC236}">
                <a16:creationId xmlns:a16="http://schemas.microsoft.com/office/drawing/2014/main" id="{AF861940-281E-511A-AF33-AFE1E2A343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8742" y="278377"/>
            <a:ext cx="1905984" cy="86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37" presetClass="emph" presetSubtype="128" accel="10000" decel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D77DEF66-DFD4-890F-D64B-FF3B4012E04E}"/>
              </a:ext>
            </a:extLst>
          </p:cNvPr>
          <p:cNvGrpSpPr/>
          <p:nvPr/>
        </p:nvGrpSpPr>
        <p:grpSpPr>
          <a:xfrm rot="17146861">
            <a:off x="6489344" y="1860136"/>
            <a:ext cx="935178" cy="806765"/>
            <a:chOff x="2806026" y="2840954"/>
            <a:chExt cx="963942" cy="831579"/>
          </a:xfrm>
        </p:grpSpPr>
        <p:sp>
          <p:nvSpPr>
            <p:cNvPr id="38" name="Rectangle 9">
              <a:extLst>
                <a:ext uri="{FF2B5EF4-FFF2-40B4-BE49-F238E27FC236}">
                  <a16:creationId xmlns:a16="http://schemas.microsoft.com/office/drawing/2014/main" id="{0F4C63C9-5551-CD9E-FDB6-1C453502CF0A}"/>
                </a:ext>
              </a:extLst>
            </p:cNvPr>
            <p:cNvSpPr/>
            <p:nvPr/>
          </p:nvSpPr>
          <p:spPr>
            <a:xfrm rot="2386118">
              <a:off x="2974360" y="2907159"/>
              <a:ext cx="742616" cy="765374"/>
            </a:xfrm>
            <a:custGeom>
              <a:avLst/>
              <a:gdLst>
                <a:gd name="connsiteX0" fmla="*/ 0 w 767190"/>
                <a:gd name="connsiteY0" fmla="*/ 0 h 718702"/>
                <a:gd name="connsiteX1" fmla="*/ 767190 w 767190"/>
                <a:gd name="connsiteY1" fmla="*/ 0 h 718702"/>
                <a:gd name="connsiteX2" fmla="*/ 767190 w 767190"/>
                <a:gd name="connsiteY2" fmla="*/ 718702 h 718702"/>
                <a:gd name="connsiteX3" fmla="*/ 0 w 767190"/>
                <a:gd name="connsiteY3" fmla="*/ 718702 h 718702"/>
                <a:gd name="connsiteX4" fmla="*/ 0 w 767190"/>
                <a:gd name="connsiteY4" fmla="*/ 0 h 718702"/>
                <a:gd name="connsiteX0" fmla="*/ 6668 w 767190"/>
                <a:gd name="connsiteY0" fmla="*/ 256223 h 718702"/>
                <a:gd name="connsiteX1" fmla="*/ 767190 w 767190"/>
                <a:gd name="connsiteY1" fmla="*/ 0 h 718702"/>
                <a:gd name="connsiteX2" fmla="*/ 767190 w 767190"/>
                <a:gd name="connsiteY2" fmla="*/ 718702 h 718702"/>
                <a:gd name="connsiteX3" fmla="*/ 0 w 767190"/>
                <a:gd name="connsiteY3" fmla="*/ 718702 h 718702"/>
                <a:gd name="connsiteX4" fmla="*/ 6668 w 767190"/>
                <a:gd name="connsiteY4" fmla="*/ 256223 h 718702"/>
                <a:gd name="connsiteX0" fmla="*/ 6668 w 767190"/>
                <a:gd name="connsiteY0" fmla="*/ 265748 h 728227"/>
                <a:gd name="connsiteX1" fmla="*/ 312847 w 767190"/>
                <a:gd name="connsiteY1" fmla="*/ 0 h 728227"/>
                <a:gd name="connsiteX2" fmla="*/ 767190 w 767190"/>
                <a:gd name="connsiteY2" fmla="*/ 728227 h 728227"/>
                <a:gd name="connsiteX3" fmla="*/ 0 w 767190"/>
                <a:gd name="connsiteY3" fmla="*/ 728227 h 728227"/>
                <a:gd name="connsiteX4" fmla="*/ 6668 w 767190"/>
                <a:gd name="connsiteY4" fmla="*/ 265748 h 728227"/>
                <a:gd name="connsiteX0" fmla="*/ 6668 w 767190"/>
                <a:gd name="connsiteY0" fmla="*/ 265748 h 728227"/>
                <a:gd name="connsiteX1" fmla="*/ 312847 w 767190"/>
                <a:gd name="connsiteY1" fmla="*/ 0 h 728227"/>
                <a:gd name="connsiteX2" fmla="*/ 767190 w 767190"/>
                <a:gd name="connsiteY2" fmla="*/ 728227 h 728227"/>
                <a:gd name="connsiteX3" fmla="*/ 0 w 767190"/>
                <a:gd name="connsiteY3" fmla="*/ 728227 h 728227"/>
                <a:gd name="connsiteX4" fmla="*/ 6668 w 767190"/>
                <a:gd name="connsiteY4" fmla="*/ 265748 h 728227"/>
                <a:gd name="connsiteX0" fmla="*/ 6668 w 767190"/>
                <a:gd name="connsiteY0" fmla="*/ 265748 h 728227"/>
                <a:gd name="connsiteX1" fmla="*/ 312847 w 767190"/>
                <a:gd name="connsiteY1" fmla="*/ 0 h 728227"/>
                <a:gd name="connsiteX2" fmla="*/ 767190 w 767190"/>
                <a:gd name="connsiteY2" fmla="*/ 728227 h 728227"/>
                <a:gd name="connsiteX3" fmla="*/ 0 w 767190"/>
                <a:gd name="connsiteY3" fmla="*/ 728227 h 728227"/>
                <a:gd name="connsiteX4" fmla="*/ 6668 w 767190"/>
                <a:gd name="connsiteY4" fmla="*/ 265748 h 728227"/>
                <a:gd name="connsiteX0" fmla="*/ 6668 w 767190"/>
                <a:gd name="connsiteY0" fmla="*/ 265748 h 728227"/>
                <a:gd name="connsiteX1" fmla="*/ 312847 w 767190"/>
                <a:gd name="connsiteY1" fmla="*/ 0 h 728227"/>
                <a:gd name="connsiteX2" fmla="*/ 404298 w 767190"/>
                <a:gd name="connsiteY2" fmla="*/ 207409 h 728227"/>
                <a:gd name="connsiteX3" fmla="*/ 767190 w 767190"/>
                <a:gd name="connsiteY3" fmla="*/ 728227 h 728227"/>
                <a:gd name="connsiteX4" fmla="*/ 0 w 767190"/>
                <a:gd name="connsiteY4" fmla="*/ 728227 h 728227"/>
                <a:gd name="connsiteX5" fmla="*/ 6668 w 767190"/>
                <a:gd name="connsiteY5" fmla="*/ 265748 h 728227"/>
                <a:gd name="connsiteX0" fmla="*/ 6668 w 767190"/>
                <a:gd name="connsiteY0" fmla="*/ 265748 h 728227"/>
                <a:gd name="connsiteX1" fmla="*/ 312847 w 767190"/>
                <a:gd name="connsiteY1" fmla="*/ 0 h 728227"/>
                <a:gd name="connsiteX2" fmla="*/ 404298 w 767190"/>
                <a:gd name="connsiteY2" fmla="*/ 207409 h 728227"/>
                <a:gd name="connsiteX3" fmla="*/ 767190 w 767190"/>
                <a:gd name="connsiteY3" fmla="*/ 728227 h 728227"/>
                <a:gd name="connsiteX4" fmla="*/ 0 w 767190"/>
                <a:gd name="connsiteY4" fmla="*/ 728227 h 728227"/>
                <a:gd name="connsiteX5" fmla="*/ 6668 w 767190"/>
                <a:gd name="connsiteY5" fmla="*/ 265748 h 728227"/>
                <a:gd name="connsiteX0" fmla="*/ 6668 w 767190"/>
                <a:gd name="connsiteY0" fmla="*/ 265748 h 728227"/>
                <a:gd name="connsiteX1" fmla="*/ 312847 w 767190"/>
                <a:gd name="connsiteY1" fmla="*/ 0 h 728227"/>
                <a:gd name="connsiteX2" fmla="*/ 404298 w 767190"/>
                <a:gd name="connsiteY2" fmla="*/ 207409 h 728227"/>
                <a:gd name="connsiteX3" fmla="*/ 767190 w 767190"/>
                <a:gd name="connsiteY3" fmla="*/ 728227 h 728227"/>
                <a:gd name="connsiteX4" fmla="*/ 0 w 767190"/>
                <a:gd name="connsiteY4" fmla="*/ 728227 h 728227"/>
                <a:gd name="connsiteX5" fmla="*/ 6668 w 767190"/>
                <a:gd name="connsiteY5" fmla="*/ 265748 h 728227"/>
                <a:gd name="connsiteX0" fmla="*/ 6668 w 767190"/>
                <a:gd name="connsiteY0" fmla="*/ 265748 h 728227"/>
                <a:gd name="connsiteX1" fmla="*/ 312847 w 767190"/>
                <a:gd name="connsiteY1" fmla="*/ 0 h 728227"/>
                <a:gd name="connsiteX2" fmla="*/ 404298 w 767190"/>
                <a:gd name="connsiteY2" fmla="*/ 207409 h 728227"/>
                <a:gd name="connsiteX3" fmla="*/ 767190 w 767190"/>
                <a:gd name="connsiteY3" fmla="*/ 728227 h 728227"/>
                <a:gd name="connsiteX4" fmla="*/ 0 w 767190"/>
                <a:gd name="connsiteY4" fmla="*/ 728227 h 728227"/>
                <a:gd name="connsiteX5" fmla="*/ 6668 w 767190"/>
                <a:gd name="connsiteY5" fmla="*/ 265748 h 728227"/>
                <a:gd name="connsiteX0" fmla="*/ 6668 w 767190"/>
                <a:gd name="connsiteY0" fmla="*/ 265748 h 728227"/>
                <a:gd name="connsiteX1" fmla="*/ 312847 w 767190"/>
                <a:gd name="connsiteY1" fmla="*/ 0 h 728227"/>
                <a:gd name="connsiteX2" fmla="*/ 404298 w 767190"/>
                <a:gd name="connsiteY2" fmla="*/ 207409 h 728227"/>
                <a:gd name="connsiteX3" fmla="*/ 713861 w 767190"/>
                <a:gd name="connsiteY3" fmla="*/ 235032 h 728227"/>
                <a:gd name="connsiteX4" fmla="*/ 767190 w 767190"/>
                <a:gd name="connsiteY4" fmla="*/ 728227 h 728227"/>
                <a:gd name="connsiteX5" fmla="*/ 0 w 767190"/>
                <a:gd name="connsiteY5" fmla="*/ 728227 h 728227"/>
                <a:gd name="connsiteX6" fmla="*/ 6668 w 767190"/>
                <a:gd name="connsiteY6" fmla="*/ 265748 h 728227"/>
                <a:gd name="connsiteX0" fmla="*/ 6668 w 713861"/>
                <a:gd name="connsiteY0" fmla="*/ 265748 h 765374"/>
                <a:gd name="connsiteX1" fmla="*/ 312847 w 713861"/>
                <a:gd name="connsiteY1" fmla="*/ 0 h 765374"/>
                <a:gd name="connsiteX2" fmla="*/ 404298 w 713861"/>
                <a:gd name="connsiteY2" fmla="*/ 207409 h 765374"/>
                <a:gd name="connsiteX3" fmla="*/ 713861 w 713861"/>
                <a:gd name="connsiteY3" fmla="*/ 235032 h 765374"/>
                <a:gd name="connsiteX4" fmla="*/ 404287 w 713861"/>
                <a:gd name="connsiteY4" fmla="*/ 765374 h 765374"/>
                <a:gd name="connsiteX5" fmla="*/ 0 w 713861"/>
                <a:gd name="connsiteY5" fmla="*/ 728227 h 765374"/>
                <a:gd name="connsiteX6" fmla="*/ 6668 w 713861"/>
                <a:gd name="connsiteY6" fmla="*/ 265748 h 765374"/>
                <a:gd name="connsiteX0" fmla="*/ 6668 w 713861"/>
                <a:gd name="connsiteY0" fmla="*/ 265748 h 765374"/>
                <a:gd name="connsiteX1" fmla="*/ 312847 w 713861"/>
                <a:gd name="connsiteY1" fmla="*/ 0 h 765374"/>
                <a:gd name="connsiteX2" fmla="*/ 404298 w 713861"/>
                <a:gd name="connsiteY2" fmla="*/ 207409 h 765374"/>
                <a:gd name="connsiteX3" fmla="*/ 713861 w 713861"/>
                <a:gd name="connsiteY3" fmla="*/ 235032 h 765374"/>
                <a:gd name="connsiteX4" fmla="*/ 518599 w 713861"/>
                <a:gd name="connsiteY4" fmla="*/ 435056 h 765374"/>
                <a:gd name="connsiteX5" fmla="*/ 404287 w 713861"/>
                <a:gd name="connsiteY5" fmla="*/ 765374 h 765374"/>
                <a:gd name="connsiteX6" fmla="*/ 0 w 713861"/>
                <a:gd name="connsiteY6" fmla="*/ 728227 h 765374"/>
                <a:gd name="connsiteX7" fmla="*/ 6668 w 713861"/>
                <a:gd name="connsiteY7" fmla="*/ 265748 h 765374"/>
                <a:gd name="connsiteX0" fmla="*/ 6668 w 742616"/>
                <a:gd name="connsiteY0" fmla="*/ 265748 h 765374"/>
                <a:gd name="connsiteX1" fmla="*/ 312847 w 742616"/>
                <a:gd name="connsiteY1" fmla="*/ 0 h 765374"/>
                <a:gd name="connsiteX2" fmla="*/ 404298 w 742616"/>
                <a:gd name="connsiteY2" fmla="*/ 207409 h 765374"/>
                <a:gd name="connsiteX3" fmla="*/ 713861 w 742616"/>
                <a:gd name="connsiteY3" fmla="*/ 235032 h 765374"/>
                <a:gd name="connsiteX4" fmla="*/ 717672 w 742616"/>
                <a:gd name="connsiteY4" fmla="*/ 393146 h 765374"/>
                <a:gd name="connsiteX5" fmla="*/ 518599 w 742616"/>
                <a:gd name="connsiteY5" fmla="*/ 435056 h 765374"/>
                <a:gd name="connsiteX6" fmla="*/ 404287 w 742616"/>
                <a:gd name="connsiteY6" fmla="*/ 765374 h 765374"/>
                <a:gd name="connsiteX7" fmla="*/ 0 w 742616"/>
                <a:gd name="connsiteY7" fmla="*/ 728227 h 765374"/>
                <a:gd name="connsiteX8" fmla="*/ 6668 w 742616"/>
                <a:gd name="connsiteY8" fmla="*/ 265748 h 765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2616" h="765374">
                  <a:moveTo>
                    <a:pt x="6668" y="265748"/>
                  </a:moveTo>
                  <a:cubicBezTo>
                    <a:pt x="106823" y="286702"/>
                    <a:pt x="221265" y="137160"/>
                    <a:pt x="312847" y="0"/>
                  </a:cubicBezTo>
                  <a:cubicBezTo>
                    <a:pt x="409689" y="56754"/>
                    <a:pt x="437949" y="83027"/>
                    <a:pt x="404298" y="207409"/>
                  </a:cubicBezTo>
                  <a:cubicBezTo>
                    <a:pt x="431921" y="248049"/>
                    <a:pt x="686238" y="194392"/>
                    <a:pt x="713861" y="235032"/>
                  </a:cubicBezTo>
                  <a:cubicBezTo>
                    <a:pt x="752914" y="252653"/>
                    <a:pt x="750216" y="359809"/>
                    <a:pt x="717672" y="393146"/>
                  </a:cubicBezTo>
                  <a:cubicBezTo>
                    <a:pt x="685128" y="426483"/>
                    <a:pt x="557653" y="359683"/>
                    <a:pt x="518599" y="435056"/>
                  </a:cubicBezTo>
                  <a:lnTo>
                    <a:pt x="404287" y="765374"/>
                  </a:lnTo>
                  <a:lnTo>
                    <a:pt x="0" y="728227"/>
                  </a:lnTo>
                  <a:cubicBezTo>
                    <a:pt x="2223" y="574067"/>
                    <a:pt x="4445" y="419908"/>
                    <a:pt x="6668" y="265748"/>
                  </a:cubicBezTo>
                  <a:close/>
                </a:path>
              </a:pathLst>
            </a:custGeom>
            <a:solidFill>
              <a:srgbClr val="E7E5E9"/>
            </a:solidFill>
            <a:ln w="3175"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507846" rtl="0">
                <a:buClr>
                  <a:srgbClr val="000000"/>
                </a:buClr>
                <a:defRPr/>
              </a:pPr>
              <a:endParaRPr lang="en-US" sz="2309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39" name="Graphic 64">
              <a:extLst>
                <a:ext uri="{FF2B5EF4-FFF2-40B4-BE49-F238E27FC236}">
                  <a16:creationId xmlns:a16="http://schemas.microsoft.com/office/drawing/2014/main" id="{F376AA9B-3FF8-935C-3553-453B0CCCBC9A}"/>
                </a:ext>
              </a:extLst>
            </p:cNvPr>
            <p:cNvSpPr/>
            <p:nvPr/>
          </p:nvSpPr>
          <p:spPr>
            <a:xfrm rot="2386118">
              <a:off x="2806026" y="2840954"/>
              <a:ext cx="963942" cy="826575"/>
            </a:xfrm>
            <a:custGeom>
              <a:avLst/>
              <a:gdLst>
                <a:gd name="connsiteX0" fmla="*/ 963935 w 963942"/>
                <a:gd name="connsiteY0" fmla="*/ 343797 h 826575"/>
                <a:gd name="connsiteX1" fmla="*/ 923303 w 963942"/>
                <a:gd name="connsiteY1" fmla="*/ 441219 h 826575"/>
                <a:gd name="connsiteX2" fmla="*/ 826232 w 963942"/>
                <a:gd name="connsiteY2" fmla="*/ 482085 h 826575"/>
                <a:gd name="connsiteX3" fmla="*/ 735250 w 963942"/>
                <a:gd name="connsiteY3" fmla="*/ 482085 h 826575"/>
                <a:gd name="connsiteX4" fmla="*/ 715344 w 963942"/>
                <a:gd name="connsiteY4" fmla="*/ 546018 h 826575"/>
                <a:gd name="connsiteX5" fmla="*/ 716984 w 963942"/>
                <a:gd name="connsiteY5" fmla="*/ 569437 h 826575"/>
                <a:gd name="connsiteX6" fmla="*/ 684666 w 963942"/>
                <a:gd name="connsiteY6" fmla="*/ 665220 h 826575"/>
                <a:gd name="connsiteX7" fmla="*/ 638999 w 963942"/>
                <a:gd name="connsiteY7" fmla="*/ 783250 h 826575"/>
                <a:gd name="connsiteX8" fmla="*/ 516870 w 963942"/>
                <a:gd name="connsiteY8" fmla="*/ 826575 h 826575"/>
                <a:gd name="connsiteX9" fmla="*/ 343688 w 963942"/>
                <a:gd name="connsiteY9" fmla="*/ 789456 h 826575"/>
                <a:gd name="connsiteX10" fmla="*/ 223784 w 963942"/>
                <a:gd name="connsiteY10" fmla="*/ 757724 h 826575"/>
                <a:gd name="connsiteX11" fmla="*/ 68869 w 963942"/>
                <a:gd name="connsiteY11" fmla="*/ 757724 h 826575"/>
                <a:gd name="connsiteX12" fmla="*/ 20158 w 963942"/>
                <a:gd name="connsiteY12" fmla="*/ 737818 h 826575"/>
                <a:gd name="connsiteX13" fmla="*/ 18 w 963942"/>
                <a:gd name="connsiteY13" fmla="*/ 688639 h 826575"/>
                <a:gd name="connsiteX14" fmla="*/ 18 w 963942"/>
                <a:gd name="connsiteY14" fmla="*/ 344383 h 826575"/>
                <a:gd name="connsiteX15" fmla="*/ 20158 w 963942"/>
                <a:gd name="connsiteY15" fmla="*/ 295672 h 826575"/>
                <a:gd name="connsiteX16" fmla="*/ 68869 w 963942"/>
                <a:gd name="connsiteY16" fmla="*/ 275532 h 826575"/>
                <a:gd name="connsiteX17" fmla="*/ 223784 w 963942"/>
                <a:gd name="connsiteY17" fmla="*/ 275532 h 826575"/>
                <a:gd name="connsiteX18" fmla="*/ 235494 w 963942"/>
                <a:gd name="connsiteY18" fmla="*/ 273073 h 826575"/>
                <a:gd name="connsiteX19" fmla="*/ 248140 w 963942"/>
                <a:gd name="connsiteY19" fmla="*/ 265579 h 826575"/>
                <a:gd name="connsiteX20" fmla="*/ 259849 w 963942"/>
                <a:gd name="connsiteY20" fmla="*/ 255860 h 826575"/>
                <a:gd name="connsiteX21" fmla="*/ 272729 w 963942"/>
                <a:gd name="connsiteY21" fmla="*/ 244150 h 826575"/>
                <a:gd name="connsiteX22" fmla="*/ 283736 w 963942"/>
                <a:gd name="connsiteY22" fmla="*/ 232441 h 826575"/>
                <a:gd name="connsiteX23" fmla="*/ 294041 w 963942"/>
                <a:gd name="connsiteY23" fmla="*/ 220732 h 826575"/>
                <a:gd name="connsiteX24" fmla="*/ 301535 w 963942"/>
                <a:gd name="connsiteY24" fmla="*/ 211598 h 826575"/>
                <a:gd name="connsiteX25" fmla="*/ 355281 w 963942"/>
                <a:gd name="connsiteY25" fmla="*/ 142279 h 826575"/>
                <a:gd name="connsiteX26" fmla="*/ 373079 w 963942"/>
                <a:gd name="connsiteY26" fmla="*/ 108907 h 826575"/>
                <a:gd name="connsiteX27" fmla="*/ 393219 w 963942"/>
                <a:gd name="connsiteY27" fmla="*/ 70383 h 826575"/>
                <a:gd name="connsiteX28" fmla="*/ 414998 w 963942"/>
                <a:gd name="connsiteY28" fmla="*/ 36543 h 826575"/>
                <a:gd name="connsiteX29" fmla="*/ 444975 w 963942"/>
                <a:gd name="connsiteY29" fmla="*/ 9494 h 826575"/>
                <a:gd name="connsiteX30" fmla="*/ 481976 w 963942"/>
                <a:gd name="connsiteY30" fmla="*/ 127 h 826575"/>
                <a:gd name="connsiteX31" fmla="*/ 592981 w 963942"/>
                <a:gd name="connsiteY31" fmla="*/ 36192 h 826575"/>
                <a:gd name="connsiteX32" fmla="*/ 636891 w 963942"/>
                <a:gd name="connsiteY32" fmla="*/ 137829 h 826575"/>
                <a:gd name="connsiteX33" fmla="*/ 625182 w 963942"/>
                <a:gd name="connsiteY33" fmla="*/ 206680 h 826575"/>
                <a:gd name="connsiteX34" fmla="*/ 826232 w 963942"/>
                <a:gd name="connsiteY34" fmla="*/ 206680 h 826575"/>
                <a:gd name="connsiteX35" fmla="*/ 923069 w 963942"/>
                <a:gd name="connsiteY35" fmla="*/ 247546 h 826575"/>
                <a:gd name="connsiteX36" fmla="*/ 963935 w 963942"/>
                <a:gd name="connsiteY36" fmla="*/ 343797 h 826575"/>
                <a:gd name="connsiteX37" fmla="*/ 127533 w 963942"/>
                <a:gd name="connsiteY37" fmla="*/ 678451 h 826575"/>
                <a:gd name="connsiteX38" fmla="*/ 127095 w 963942"/>
                <a:gd name="connsiteY38" fmla="*/ 629768 h 826575"/>
                <a:gd name="connsiteX39" fmla="*/ 103295 w 963942"/>
                <a:gd name="connsiteY39" fmla="*/ 619904 h 826575"/>
                <a:gd name="connsiteX40" fmla="*/ 68549 w 963942"/>
                <a:gd name="connsiteY40" fmla="*/ 654007 h 826575"/>
                <a:gd name="connsiteX41" fmla="*/ 102651 w 963942"/>
                <a:gd name="connsiteY41" fmla="*/ 688752 h 826575"/>
                <a:gd name="connsiteX42" fmla="*/ 127533 w 963942"/>
                <a:gd name="connsiteY42" fmla="*/ 678451 h 826575"/>
                <a:gd name="connsiteX43" fmla="*/ 895084 w 963942"/>
                <a:gd name="connsiteY43" fmla="*/ 344383 h 826575"/>
                <a:gd name="connsiteX44" fmla="*/ 826232 w 963942"/>
                <a:gd name="connsiteY44" fmla="*/ 275532 h 826575"/>
                <a:gd name="connsiteX45" fmla="*/ 516402 w 963942"/>
                <a:gd name="connsiteY45" fmla="*/ 275532 h 826575"/>
                <a:gd name="connsiteX46" fmla="*/ 524481 w 963942"/>
                <a:gd name="connsiteY46" fmla="*/ 249420 h 826575"/>
                <a:gd name="connsiteX47" fmla="*/ 542162 w 963942"/>
                <a:gd name="connsiteY47" fmla="*/ 219912 h 826575"/>
                <a:gd name="connsiteX48" fmla="*/ 559961 w 963942"/>
                <a:gd name="connsiteY48" fmla="*/ 183262 h 826575"/>
                <a:gd name="connsiteX49" fmla="*/ 568040 w 963942"/>
                <a:gd name="connsiteY49" fmla="*/ 137829 h 826575"/>
                <a:gd name="connsiteX50" fmla="*/ 544621 w 963942"/>
                <a:gd name="connsiteY50" fmla="*/ 85371 h 826575"/>
                <a:gd name="connsiteX51" fmla="*/ 482562 w 963942"/>
                <a:gd name="connsiteY51" fmla="*/ 68978 h 826575"/>
                <a:gd name="connsiteX52" fmla="*/ 434085 w 963942"/>
                <a:gd name="connsiteY52" fmla="*/ 143801 h 826575"/>
                <a:gd name="connsiteX53" fmla="*/ 414179 w 963942"/>
                <a:gd name="connsiteY53" fmla="*/ 178929 h 826575"/>
                <a:gd name="connsiteX54" fmla="*/ 353993 w 963942"/>
                <a:gd name="connsiteY54" fmla="*/ 256914 h 826575"/>
                <a:gd name="connsiteX55" fmla="*/ 299661 w 963942"/>
                <a:gd name="connsiteY55" fmla="*/ 313938 h 826575"/>
                <a:gd name="connsiteX56" fmla="*/ 224370 w 963942"/>
                <a:gd name="connsiteY56" fmla="*/ 344617 h 826575"/>
                <a:gd name="connsiteX57" fmla="*/ 206571 w 963942"/>
                <a:gd name="connsiteY57" fmla="*/ 344617 h 826575"/>
                <a:gd name="connsiteX58" fmla="*/ 206571 w 963942"/>
                <a:gd name="connsiteY58" fmla="*/ 688639 h 826575"/>
                <a:gd name="connsiteX59" fmla="*/ 223784 w 963942"/>
                <a:gd name="connsiteY59" fmla="*/ 688639 h 826575"/>
                <a:gd name="connsiteX60" fmla="*/ 313595 w 963942"/>
                <a:gd name="connsiteY60" fmla="*/ 705851 h 826575"/>
                <a:gd name="connsiteX61" fmla="*/ 417692 w 963942"/>
                <a:gd name="connsiteY61" fmla="*/ 740277 h 826575"/>
                <a:gd name="connsiteX62" fmla="*/ 514177 w 963942"/>
                <a:gd name="connsiteY62" fmla="*/ 757490 h 826575"/>
                <a:gd name="connsiteX63" fmla="*/ 615932 w 963942"/>
                <a:gd name="connsiteY63" fmla="*/ 667679 h 826575"/>
                <a:gd name="connsiteX64" fmla="*/ 613238 w 963942"/>
                <a:gd name="connsiteY64" fmla="*/ 637586 h 826575"/>
                <a:gd name="connsiteX65" fmla="*/ 638765 w 963942"/>
                <a:gd name="connsiteY65" fmla="*/ 609015 h 826575"/>
                <a:gd name="connsiteX66" fmla="*/ 648132 w 963942"/>
                <a:gd name="connsiteY66" fmla="*/ 569554 h 826575"/>
                <a:gd name="connsiteX67" fmla="*/ 638531 w 963942"/>
                <a:gd name="connsiteY67" fmla="*/ 532435 h 826575"/>
                <a:gd name="connsiteX68" fmla="*/ 667453 w 963942"/>
                <a:gd name="connsiteY68" fmla="*/ 468502 h 826575"/>
                <a:gd name="connsiteX69" fmla="*/ 662067 w 963942"/>
                <a:gd name="connsiteY69" fmla="*/ 438643 h 826575"/>
                <a:gd name="connsiteX70" fmla="*/ 648601 w 963942"/>
                <a:gd name="connsiteY70" fmla="*/ 413117 h 826575"/>
                <a:gd name="connsiteX71" fmla="*/ 826232 w 963942"/>
                <a:gd name="connsiteY71" fmla="*/ 413117 h 826575"/>
                <a:gd name="connsiteX72" fmla="*/ 895084 w 963942"/>
                <a:gd name="connsiteY72" fmla="*/ 344266 h 82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963942" h="826575">
                  <a:moveTo>
                    <a:pt x="963935" y="343797"/>
                  </a:moveTo>
                  <a:cubicBezTo>
                    <a:pt x="964338" y="380472"/>
                    <a:pt x="949645" y="415699"/>
                    <a:pt x="923303" y="441219"/>
                  </a:cubicBezTo>
                  <a:cubicBezTo>
                    <a:pt x="898020" y="467722"/>
                    <a:pt x="862858" y="482525"/>
                    <a:pt x="826232" y="482085"/>
                  </a:cubicBezTo>
                  <a:lnTo>
                    <a:pt x="735250" y="482085"/>
                  </a:lnTo>
                  <a:cubicBezTo>
                    <a:pt x="733778" y="504674"/>
                    <a:pt x="726955" y="526587"/>
                    <a:pt x="715344" y="546018"/>
                  </a:cubicBezTo>
                  <a:cubicBezTo>
                    <a:pt x="716433" y="553777"/>
                    <a:pt x="716981" y="561602"/>
                    <a:pt x="716984" y="569437"/>
                  </a:cubicBezTo>
                  <a:cubicBezTo>
                    <a:pt x="717512" y="604126"/>
                    <a:pt x="706102" y="637943"/>
                    <a:pt x="684666" y="665220"/>
                  </a:cubicBezTo>
                  <a:cubicBezTo>
                    <a:pt x="684666" y="714985"/>
                    <a:pt x="669912" y="754445"/>
                    <a:pt x="638999" y="783250"/>
                  </a:cubicBezTo>
                  <a:cubicBezTo>
                    <a:pt x="608086" y="812055"/>
                    <a:pt x="567455" y="826575"/>
                    <a:pt x="516870" y="826575"/>
                  </a:cubicBezTo>
                  <a:cubicBezTo>
                    <a:pt x="469174" y="826575"/>
                    <a:pt x="411447" y="814202"/>
                    <a:pt x="343688" y="789456"/>
                  </a:cubicBezTo>
                  <a:cubicBezTo>
                    <a:pt x="284907" y="768224"/>
                    <a:pt x="244940" y="757645"/>
                    <a:pt x="223784" y="757724"/>
                  </a:cubicBezTo>
                  <a:lnTo>
                    <a:pt x="68869" y="757724"/>
                  </a:lnTo>
                  <a:cubicBezTo>
                    <a:pt x="50583" y="758081"/>
                    <a:pt x="32960" y="750880"/>
                    <a:pt x="20158" y="737818"/>
                  </a:cubicBezTo>
                  <a:cubicBezTo>
                    <a:pt x="6890" y="724943"/>
                    <a:pt x="-409" y="707121"/>
                    <a:pt x="18" y="688639"/>
                  </a:cubicBezTo>
                  <a:lnTo>
                    <a:pt x="18" y="344383"/>
                  </a:lnTo>
                  <a:cubicBezTo>
                    <a:pt x="-278" y="326062"/>
                    <a:pt x="7010" y="308434"/>
                    <a:pt x="20158" y="295672"/>
                  </a:cubicBezTo>
                  <a:cubicBezTo>
                    <a:pt x="32920" y="282524"/>
                    <a:pt x="50548" y="275235"/>
                    <a:pt x="68869" y="275532"/>
                  </a:cubicBezTo>
                  <a:lnTo>
                    <a:pt x="223784" y="275532"/>
                  </a:lnTo>
                  <a:cubicBezTo>
                    <a:pt x="227807" y="275461"/>
                    <a:pt x="231782" y="274628"/>
                    <a:pt x="235494" y="273073"/>
                  </a:cubicBezTo>
                  <a:cubicBezTo>
                    <a:pt x="240044" y="271187"/>
                    <a:pt x="244301" y="268664"/>
                    <a:pt x="248140" y="265579"/>
                  </a:cubicBezTo>
                  <a:lnTo>
                    <a:pt x="259849" y="255860"/>
                  </a:lnTo>
                  <a:cubicBezTo>
                    <a:pt x="264381" y="252226"/>
                    <a:pt x="268683" y="248315"/>
                    <a:pt x="272729" y="244150"/>
                  </a:cubicBezTo>
                  <a:lnTo>
                    <a:pt x="283736" y="232441"/>
                  </a:lnTo>
                  <a:cubicBezTo>
                    <a:pt x="286312" y="229748"/>
                    <a:pt x="289708" y="225884"/>
                    <a:pt x="294041" y="220732"/>
                  </a:cubicBezTo>
                  <a:cubicBezTo>
                    <a:pt x="298373" y="215580"/>
                    <a:pt x="300832" y="212652"/>
                    <a:pt x="301535" y="211598"/>
                  </a:cubicBezTo>
                  <a:cubicBezTo>
                    <a:pt x="321163" y="189872"/>
                    <a:pt x="339129" y="166700"/>
                    <a:pt x="355281" y="142279"/>
                  </a:cubicBezTo>
                  <a:cubicBezTo>
                    <a:pt x="361771" y="131462"/>
                    <a:pt x="367711" y="120324"/>
                    <a:pt x="373079" y="108907"/>
                  </a:cubicBezTo>
                  <a:cubicBezTo>
                    <a:pt x="380456" y="93802"/>
                    <a:pt x="387130" y="81156"/>
                    <a:pt x="393219" y="70383"/>
                  </a:cubicBezTo>
                  <a:cubicBezTo>
                    <a:pt x="399722" y="58634"/>
                    <a:pt x="406997" y="47329"/>
                    <a:pt x="414998" y="36543"/>
                  </a:cubicBezTo>
                  <a:cubicBezTo>
                    <a:pt x="422880" y="25432"/>
                    <a:pt x="433115" y="16197"/>
                    <a:pt x="444975" y="9494"/>
                  </a:cubicBezTo>
                  <a:cubicBezTo>
                    <a:pt x="456309" y="3270"/>
                    <a:pt x="469046" y="46"/>
                    <a:pt x="481976" y="127"/>
                  </a:cubicBezTo>
                  <a:cubicBezTo>
                    <a:pt x="522089" y="-1429"/>
                    <a:pt x="561443" y="11357"/>
                    <a:pt x="592981" y="36192"/>
                  </a:cubicBezTo>
                  <a:cubicBezTo>
                    <a:pt x="622755" y="61305"/>
                    <a:pt x="639013" y="98937"/>
                    <a:pt x="636891" y="137829"/>
                  </a:cubicBezTo>
                  <a:cubicBezTo>
                    <a:pt x="637064" y="161289"/>
                    <a:pt x="633100" y="184597"/>
                    <a:pt x="625182" y="206680"/>
                  </a:cubicBezTo>
                  <a:lnTo>
                    <a:pt x="826232" y="206680"/>
                  </a:lnTo>
                  <a:cubicBezTo>
                    <a:pt x="862767" y="206362"/>
                    <a:pt x="897809" y="221150"/>
                    <a:pt x="923069" y="247546"/>
                  </a:cubicBezTo>
                  <a:cubicBezTo>
                    <a:pt x="949352" y="272642"/>
                    <a:pt x="964134" y="307458"/>
                    <a:pt x="963935" y="343797"/>
                  </a:cubicBezTo>
                  <a:close/>
                  <a:moveTo>
                    <a:pt x="127533" y="678451"/>
                  </a:moveTo>
                  <a:cubicBezTo>
                    <a:pt x="140856" y="664887"/>
                    <a:pt x="140660" y="643091"/>
                    <a:pt x="127095" y="629768"/>
                  </a:cubicBezTo>
                  <a:cubicBezTo>
                    <a:pt x="120738" y="623524"/>
                    <a:pt x="112206" y="619988"/>
                    <a:pt x="103295" y="619904"/>
                  </a:cubicBezTo>
                  <a:cubicBezTo>
                    <a:pt x="84283" y="619726"/>
                    <a:pt x="68726" y="634994"/>
                    <a:pt x="68549" y="654007"/>
                  </a:cubicBezTo>
                  <a:cubicBezTo>
                    <a:pt x="68371" y="673018"/>
                    <a:pt x="83639" y="688575"/>
                    <a:pt x="102651" y="688752"/>
                  </a:cubicBezTo>
                  <a:cubicBezTo>
                    <a:pt x="112000" y="688840"/>
                    <a:pt x="120982" y="685121"/>
                    <a:pt x="127533" y="678451"/>
                  </a:cubicBezTo>
                  <a:close/>
                  <a:moveTo>
                    <a:pt x="895084" y="344383"/>
                  </a:moveTo>
                  <a:cubicBezTo>
                    <a:pt x="893812" y="306896"/>
                    <a:pt x="863719" y="276803"/>
                    <a:pt x="826232" y="275532"/>
                  </a:cubicBezTo>
                  <a:lnTo>
                    <a:pt x="516402" y="275532"/>
                  </a:lnTo>
                  <a:cubicBezTo>
                    <a:pt x="516997" y="266312"/>
                    <a:pt x="519766" y="257364"/>
                    <a:pt x="524481" y="249420"/>
                  </a:cubicBezTo>
                  <a:cubicBezTo>
                    <a:pt x="529828" y="239266"/>
                    <a:pt x="535731" y="229415"/>
                    <a:pt x="542162" y="219912"/>
                  </a:cubicBezTo>
                  <a:cubicBezTo>
                    <a:pt x="549591" y="208480"/>
                    <a:pt x="555570" y="196169"/>
                    <a:pt x="559961" y="183262"/>
                  </a:cubicBezTo>
                  <a:cubicBezTo>
                    <a:pt x="565294" y="168708"/>
                    <a:pt x="568029" y="153330"/>
                    <a:pt x="568040" y="137829"/>
                  </a:cubicBezTo>
                  <a:cubicBezTo>
                    <a:pt x="569940" y="117451"/>
                    <a:pt x="561059" y="97562"/>
                    <a:pt x="544621" y="85371"/>
                  </a:cubicBezTo>
                  <a:cubicBezTo>
                    <a:pt x="526075" y="73741"/>
                    <a:pt x="504431" y="68024"/>
                    <a:pt x="482562" y="68978"/>
                  </a:cubicBezTo>
                  <a:cubicBezTo>
                    <a:pt x="473897" y="68978"/>
                    <a:pt x="457738" y="93919"/>
                    <a:pt x="434085" y="143801"/>
                  </a:cubicBezTo>
                  <a:cubicBezTo>
                    <a:pt x="425537" y="159492"/>
                    <a:pt x="418863" y="171201"/>
                    <a:pt x="414179" y="178929"/>
                  </a:cubicBezTo>
                  <a:cubicBezTo>
                    <a:pt x="396329" y="206559"/>
                    <a:pt x="376197" y="232645"/>
                    <a:pt x="353993" y="256914"/>
                  </a:cubicBezTo>
                  <a:cubicBezTo>
                    <a:pt x="337132" y="277075"/>
                    <a:pt x="318984" y="296123"/>
                    <a:pt x="299661" y="313938"/>
                  </a:cubicBezTo>
                  <a:cubicBezTo>
                    <a:pt x="279034" y="332829"/>
                    <a:pt x="252326" y="343712"/>
                    <a:pt x="224370" y="344617"/>
                  </a:cubicBezTo>
                  <a:lnTo>
                    <a:pt x="206571" y="344617"/>
                  </a:lnTo>
                  <a:lnTo>
                    <a:pt x="206571" y="688639"/>
                  </a:lnTo>
                  <a:lnTo>
                    <a:pt x="223784" y="688639"/>
                  </a:lnTo>
                  <a:cubicBezTo>
                    <a:pt x="254449" y="689539"/>
                    <a:pt x="284770" y="695350"/>
                    <a:pt x="313595" y="705851"/>
                  </a:cubicBezTo>
                  <a:cubicBezTo>
                    <a:pt x="347708" y="717327"/>
                    <a:pt x="382408" y="728802"/>
                    <a:pt x="417692" y="740277"/>
                  </a:cubicBezTo>
                  <a:cubicBezTo>
                    <a:pt x="448758" y="751013"/>
                    <a:pt x="481315" y="756821"/>
                    <a:pt x="514177" y="757490"/>
                  </a:cubicBezTo>
                  <a:cubicBezTo>
                    <a:pt x="582013" y="757490"/>
                    <a:pt x="615932" y="727552"/>
                    <a:pt x="615932" y="667679"/>
                  </a:cubicBezTo>
                  <a:cubicBezTo>
                    <a:pt x="615851" y="657591"/>
                    <a:pt x="614950" y="647527"/>
                    <a:pt x="613238" y="637586"/>
                  </a:cubicBezTo>
                  <a:cubicBezTo>
                    <a:pt x="624633" y="631096"/>
                    <a:pt x="633595" y="621065"/>
                    <a:pt x="638765" y="609015"/>
                  </a:cubicBezTo>
                  <a:cubicBezTo>
                    <a:pt x="644867" y="596752"/>
                    <a:pt x="648072" y="583252"/>
                    <a:pt x="648132" y="569554"/>
                  </a:cubicBezTo>
                  <a:cubicBezTo>
                    <a:pt x="648216" y="556557"/>
                    <a:pt x="644905" y="543762"/>
                    <a:pt x="638531" y="532435"/>
                  </a:cubicBezTo>
                  <a:cubicBezTo>
                    <a:pt x="656890" y="516255"/>
                    <a:pt x="667423" y="492974"/>
                    <a:pt x="667453" y="468502"/>
                  </a:cubicBezTo>
                  <a:cubicBezTo>
                    <a:pt x="667260" y="458326"/>
                    <a:pt x="665441" y="448246"/>
                    <a:pt x="662067" y="438643"/>
                  </a:cubicBezTo>
                  <a:cubicBezTo>
                    <a:pt x="659314" y="429326"/>
                    <a:pt x="654737" y="420649"/>
                    <a:pt x="648601" y="413117"/>
                  </a:cubicBezTo>
                  <a:lnTo>
                    <a:pt x="826232" y="413117"/>
                  </a:lnTo>
                  <a:cubicBezTo>
                    <a:pt x="863944" y="412370"/>
                    <a:pt x="894336" y="381977"/>
                    <a:pt x="895084" y="344266"/>
                  </a:cubicBezTo>
                  <a:close/>
                </a:path>
              </a:pathLst>
            </a:custGeom>
            <a:solidFill>
              <a:srgbClr val="1E2330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 defTabSz="1507846" rtl="0">
                <a:buClr>
                  <a:srgbClr val="000000"/>
                </a:buClr>
                <a:defRPr/>
              </a:pPr>
              <a:endParaRPr lang="en-US" sz="2309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9B39B3A-7DE5-BC25-1BD3-865816511BDE}"/>
              </a:ext>
            </a:extLst>
          </p:cNvPr>
          <p:cNvGrpSpPr/>
          <p:nvPr/>
        </p:nvGrpSpPr>
        <p:grpSpPr>
          <a:xfrm>
            <a:off x="977071" y="2196163"/>
            <a:ext cx="1189527" cy="3734444"/>
            <a:chOff x="1412107" y="2139013"/>
            <a:chExt cx="1189527" cy="373444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A01647B-B6A3-1C6E-1255-A16A6F4A7368}"/>
                </a:ext>
              </a:extLst>
            </p:cNvPr>
            <p:cNvSpPr/>
            <p:nvPr/>
          </p:nvSpPr>
          <p:spPr>
            <a:xfrm>
              <a:off x="1652107" y="4097288"/>
              <a:ext cx="777017" cy="702272"/>
            </a:xfrm>
            <a:prstGeom prst="rect">
              <a:avLst/>
            </a:prstGeom>
            <a:noFill/>
            <a:ln w="76200">
              <a:solidFill>
                <a:srgbClr val="76AFD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F4C6FE3-9712-C844-6D8C-14DA7608B84A}"/>
                </a:ext>
              </a:extLst>
            </p:cNvPr>
            <p:cNvSpPr/>
            <p:nvPr/>
          </p:nvSpPr>
          <p:spPr>
            <a:xfrm>
              <a:off x="1688224" y="5168815"/>
              <a:ext cx="704784" cy="704642"/>
            </a:xfrm>
            <a:prstGeom prst="ellipse">
              <a:avLst/>
            </a:prstGeom>
            <a:noFill/>
            <a:ln w="76200">
              <a:solidFill>
                <a:srgbClr val="76AFD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196C144-A7F0-36D1-E41D-1D4997153D69}"/>
                </a:ext>
              </a:extLst>
            </p:cNvPr>
            <p:cNvSpPr/>
            <p:nvPr/>
          </p:nvSpPr>
          <p:spPr>
            <a:xfrm>
              <a:off x="1412107" y="2139013"/>
              <a:ext cx="1189527" cy="1095617"/>
            </a:xfrm>
            <a:prstGeom prst="ellipse">
              <a:avLst/>
            </a:prstGeom>
            <a:solidFill>
              <a:srgbClr val="E7E5E9"/>
            </a:solidFill>
            <a:ln>
              <a:solidFill>
                <a:srgbClr val="76AF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 defTabSz="1507846" rtl="0">
                <a:buClr>
                  <a:srgbClr val="000000"/>
                </a:buClr>
                <a:defRPr/>
              </a:pPr>
              <a:r>
                <a:rPr lang="en-US" sz="6550">
                  <a:solidFill>
                    <a:srgbClr val="76AFD3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</a:t>
              </a:r>
              <a:endParaRPr lang="en-US" sz="6550">
                <a:solidFill>
                  <a:srgbClr val="76AFD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01AD81C-5F46-E4CF-EF2E-D7F60E78A2EE}"/>
              </a:ext>
            </a:extLst>
          </p:cNvPr>
          <p:cNvGrpSpPr/>
          <p:nvPr/>
        </p:nvGrpSpPr>
        <p:grpSpPr>
          <a:xfrm>
            <a:off x="3387622" y="2158403"/>
            <a:ext cx="2415987" cy="3772204"/>
            <a:chOff x="3197081" y="2099807"/>
            <a:chExt cx="2415987" cy="3772204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9378A87-5BD0-0236-A24E-DEAD79310384}"/>
                </a:ext>
              </a:extLst>
            </p:cNvPr>
            <p:cNvGrpSpPr/>
            <p:nvPr/>
          </p:nvGrpSpPr>
          <p:grpSpPr>
            <a:xfrm>
              <a:off x="3307159" y="4033816"/>
              <a:ext cx="2142431" cy="1838195"/>
              <a:chOff x="3868090" y="7005159"/>
              <a:chExt cx="2612624" cy="2241618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4051DAD-0D99-AC27-AFF0-120256AAD543}"/>
                  </a:ext>
                </a:extLst>
              </p:cNvPr>
              <p:cNvSpPr/>
              <p:nvPr/>
            </p:nvSpPr>
            <p:spPr>
              <a:xfrm>
                <a:off x="3868090" y="7005159"/>
                <a:ext cx="2612624" cy="2241618"/>
              </a:xfrm>
              <a:prstGeom prst="rect">
                <a:avLst/>
              </a:prstGeom>
              <a:noFill/>
              <a:ln w="76200">
                <a:solidFill>
                  <a:srgbClr val="76AFD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89A7A218-0053-2638-2BCD-08B4F82088C1}"/>
                  </a:ext>
                </a:extLst>
              </p:cNvPr>
              <p:cNvSpPr/>
              <p:nvPr/>
            </p:nvSpPr>
            <p:spPr>
              <a:xfrm>
                <a:off x="4209365" y="7344230"/>
                <a:ext cx="704784" cy="704642"/>
              </a:xfrm>
              <a:prstGeom prst="ellipse">
                <a:avLst/>
              </a:prstGeom>
              <a:noFill/>
              <a:ln w="76200">
                <a:solidFill>
                  <a:srgbClr val="76AFD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74727F62-082E-68AB-4D5B-586C49EB4B23}"/>
                  </a:ext>
                </a:extLst>
              </p:cNvPr>
              <p:cNvSpPr/>
              <p:nvPr/>
            </p:nvSpPr>
            <p:spPr>
              <a:xfrm>
                <a:off x="5435148" y="7335147"/>
                <a:ext cx="704784" cy="704642"/>
              </a:xfrm>
              <a:prstGeom prst="ellipse">
                <a:avLst/>
              </a:prstGeom>
              <a:noFill/>
              <a:ln w="76200">
                <a:solidFill>
                  <a:srgbClr val="76AFD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56A3E41B-14F0-D518-53E0-906DE860BA29}"/>
                  </a:ext>
                </a:extLst>
              </p:cNvPr>
              <p:cNvSpPr/>
              <p:nvPr/>
            </p:nvSpPr>
            <p:spPr>
              <a:xfrm>
                <a:off x="4209365" y="8290962"/>
                <a:ext cx="704784" cy="704642"/>
              </a:xfrm>
              <a:prstGeom prst="ellipse">
                <a:avLst/>
              </a:prstGeom>
              <a:noFill/>
              <a:ln w="76200">
                <a:solidFill>
                  <a:srgbClr val="76AFD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7C9AC481-1EB1-C619-7CE5-D5E9129694A4}"/>
                  </a:ext>
                </a:extLst>
              </p:cNvPr>
              <p:cNvSpPr/>
              <p:nvPr/>
            </p:nvSpPr>
            <p:spPr>
              <a:xfrm>
                <a:off x="5435148" y="8290962"/>
                <a:ext cx="704784" cy="704642"/>
              </a:xfrm>
              <a:prstGeom prst="ellipse">
                <a:avLst/>
              </a:prstGeom>
              <a:noFill/>
              <a:ln w="76200">
                <a:solidFill>
                  <a:srgbClr val="76AFD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B427B4E-3614-85A3-B5B6-A8AECAB97C10}"/>
                </a:ext>
              </a:extLst>
            </p:cNvPr>
            <p:cNvSpPr txBox="1"/>
            <p:nvPr/>
          </p:nvSpPr>
          <p:spPr>
            <a:xfrm>
              <a:off x="3197081" y="3337556"/>
              <a:ext cx="2415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Specification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08DD3DB-CF8F-277A-B723-180EF35DECF4}"/>
                </a:ext>
              </a:extLst>
            </p:cNvPr>
            <p:cNvSpPr/>
            <p:nvPr/>
          </p:nvSpPr>
          <p:spPr>
            <a:xfrm>
              <a:off x="3727063" y="2099807"/>
              <a:ext cx="1189527" cy="1095617"/>
            </a:xfrm>
            <a:prstGeom prst="ellipse">
              <a:avLst/>
            </a:prstGeom>
            <a:solidFill>
              <a:srgbClr val="E7E5E9"/>
            </a:solidFill>
            <a:ln>
              <a:solidFill>
                <a:srgbClr val="76AF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 defTabSz="1507846" rtl="0">
                <a:buClr>
                  <a:srgbClr val="000000"/>
                </a:buClr>
                <a:defRPr/>
              </a:pPr>
              <a:r>
                <a:rPr lang="en-US" sz="6550">
                  <a:solidFill>
                    <a:srgbClr val="76AFD3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2</a:t>
              </a:r>
              <a:endParaRPr lang="en-US" sz="6550">
                <a:solidFill>
                  <a:srgbClr val="76AFD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Right Arrow 42">
            <a:extLst>
              <a:ext uri="{FF2B5EF4-FFF2-40B4-BE49-F238E27FC236}">
                <a16:creationId xmlns:a16="http://schemas.microsoft.com/office/drawing/2014/main" id="{97021FDD-E3C4-397B-4BC9-E40A459BE3F4}"/>
              </a:ext>
            </a:extLst>
          </p:cNvPr>
          <p:cNvSpPr/>
          <p:nvPr/>
        </p:nvSpPr>
        <p:spPr>
          <a:xfrm>
            <a:off x="290485" y="6138500"/>
            <a:ext cx="10121773" cy="523220"/>
          </a:xfrm>
          <a:prstGeom prst="rightArrow">
            <a:avLst/>
          </a:prstGeom>
          <a:solidFill>
            <a:srgbClr val="E7E5E9"/>
          </a:solidFill>
          <a:ln>
            <a:solidFill>
              <a:srgbClr val="76AF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 defTabSz="1507846">
              <a:buClr>
                <a:srgbClr val="000000"/>
              </a:buClr>
            </a:pPr>
            <a:r>
              <a:rPr lang="en-US" sz="2000">
                <a:solidFill>
                  <a:srgbClr val="1E2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“Interoperability” Paradigm Alignment: Transport, Format, Machine Readable Code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7032DEB6-DC36-C3A6-11D6-E6C9FE2E2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254" y="5979261"/>
            <a:ext cx="852826" cy="55182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A2CA7F83-5623-17A3-9B9D-31F4111EB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3608" y="5711190"/>
            <a:ext cx="852826" cy="551829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7AFEE989-B430-D6DF-10BC-B514BB396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887" y="5043165"/>
            <a:ext cx="852826" cy="551829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72D7A7F7-B87E-5712-402D-942426F6EF65}"/>
              </a:ext>
            </a:extLst>
          </p:cNvPr>
          <p:cNvGrpSpPr/>
          <p:nvPr/>
        </p:nvGrpSpPr>
        <p:grpSpPr>
          <a:xfrm>
            <a:off x="6089409" y="2175585"/>
            <a:ext cx="3848100" cy="3816221"/>
            <a:chOff x="6051598" y="2139013"/>
            <a:chExt cx="3848100" cy="3816221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FD80FA1-3D49-D4EF-95DE-673927782576}"/>
                </a:ext>
              </a:extLst>
            </p:cNvPr>
            <p:cNvSpPr txBox="1"/>
            <p:nvPr/>
          </p:nvSpPr>
          <p:spPr>
            <a:xfrm>
              <a:off x="6051598" y="3390891"/>
              <a:ext cx="3848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 “Interlocking” Paradigm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3A60476-6B62-DA8C-760A-D40CE9733966}"/>
                </a:ext>
              </a:extLst>
            </p:cNvPr>
            <p:cNvSpPr/>
            <p:nvPr/>
          </p:nvSpPr>
          <p:spPr>
            <a:xfrm>
              <a:off x="7434466" y="2139013"/>
              <a:ext cx="1189527" cy="1095617"/>
            </a:xfrm>
            <a:prstGeom prst="ellipse">
              <a:avLst/>
            </a:prstGeom>
            <a:solidFill>
              <a:srgbClr val="E7E5E9"/>
            </a:solidFill>
            <a:ln>
              <a:solidFill>
                <a:srgbClr val="76AF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 defTabSz="1507846" rtl="0">
                <a:buClr>
                  <a:srgbClr val="000000"/>
                </a:buClr>
                <a:defRPr/>
              </a:pPr>
              <a:r>
                <a:rPr lang="en-US" sz="6550">
                  <a:solidFill>
                    <a:srgbClr val="76AFD3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3</a:t>
              </a:r>
              <a:endParaRPr lang="en-US" sz="6550">
                <a:solidFill>
                  <a:srgbClr val="76AFD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5CB7F5E-729A-9C85-202D-60DCDB37AAFC}"/>
                </a:ext>
              </a:extLst>
            </p:cNvPr>
            <p:cNvGrpSpPr/>
            <p:nvPr/>
          </p:nvGrpSpPr>
          <p:grpSpPr>
            <a:xfrm>
              <a:off x="6455173" y="3450955"/>
              <a:ext cx="2826787" cy="2504279"/>
              <a:chOff x="8157462" y="1691514"/>
              <a:chExt cx="2826787" cy="2504279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731087E1-8393-BEA3-7E9E-367F3999EC4D}"/>
                  </a:ext>
                </a:extLst>
              </p:cNvPr>
              <p:cNvGrpSpPr/>
              <p:nvPr/>
            </p:nvGrpSpPr>
            <p:grpSpPr>
              <a:xfrm>
                <a:off x="8371625" y="1691514"/>
                <a:ext cx="2612624" cy="2241618"/>
                <a:chOff x="9566957" y="9903867"/>
                <a:chExt cx="2612624" cy="2241618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E88870BD-6114-7299-7823-4136C0E360BA}"/>
                    </a:ext>
                  </a:extLst>
                </p:cNvPr>
                <p:cNvSpPr/>
                <p:nvPr/>
              </p:nvSpPr>
              <p:spPr>
                <a:xfrm>
                  <a:off x="9566957" y="9903867"/>
                  <a:ext cx="2612624" cy="2241618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noFill/>
                </a:ln>
                <a:scene3d>
                  <a:camera prst="isometricOffAxis2Top"/>
                  <a:lightRig rig="threePt" dir="t"/>
                </a:scene3d>
                <a:sp3d extrusionH="1009650" contourW="44450" prstMaterial="flat">
                  <a:extrusionClr>
                    <a:schemeClr val="bg1"/>
                  </a:extrusionClr>
                  <a:contourClr>
                    <a:srgbClr val="76AFD3"/>
                  </a:contourClr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FF68B187-0945-A616-6774-6EF2636046A2}"/>
                    </a:ext>
                  </a:extLst>
                </p:cNvPr>
                <p:cNvSpPr/>
                <p:nvPr/>
              </p:nvSpPr>
              <p:spPr>
                <a:xfrm>
                  <a:off x="10177927" y="10147934"/>
                  <a:ext cx="704784" cy="704642"/>
                </a:xfrm>
                <a:prstGeom prst="ellipse">
                  <a:avLst/>
                </a:prstGeom>
                <a:solidFill>
                  <a:schemeClr val="bg1"/>
                </a:solidFill>
                <a:ln w="31750">
                  <a:noFill/>
                </a:ln>
                <a:scene3d>
                  <a:camera prst="isometricOffAxis2Top"/>
                  <a:lightRig rig="threePt" dir="t"/>
                </a:scene3d>
                <a:sp3d extrusionH="254000" contourW="44450" prstMaterial="flat">
                  <a:extrusionClr>
                    <a:schemeClr val="bg1"/>
                  </a:extrusionClr>
                  <a:contourClr>
                    <a:srgbClr val="76AFD3"/>
                  </a:contourClr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B7590D93-4241-C793-1421-A1419DB8858C}"/>
                    </a:ext>
                  </a:extLst>
                </p:cNvPr>
                <p:cNvSpPr/>
                <p:nvPr/>
              </p:nvSpPr>
              <p:spPr>
                <a:xfrm>
                  <a:off x="9656928" y="10465438"/>
                  <a:ext cx="704784" cy="704642"/>
                </a:xfrm>
                <a:prstGeom prst="ellipse">
                  <a:avLst/>
                </a:prstGeom>
                <a:solidFill>
                  <a:schemeClr val="bg1"/>
                </a:solidFill>
                <a:ln w="31750">
                  <a:noFill/>
                </a:ln>
                <a:scene3d>
                  <a:camera prst="isometricOffAxis2Top"/>
                  <a:lightRig rig="threePt" dir="t"/>
                </a:scene3d>
                <a:sp3d extrusionH="254000" contourW="44450" prstMaterial="flat">
                  <a:extrusionClr>
                    <a:schemeClr val="bg1"/>
                  </a:extrusionClr>
                  <a:contourClr>
                    <a:srgbClr val="76AFD3"/>
                  </a:contourClr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296C46FC-01DB-CF30-9450-8A0CDF1FFD74}"/>
                    </a:ext>
                  </a:extLst>
                </p:cNvPr>
                <p:cNvSpPr/>
                <p:nvPr/>
              </p:nvSpPr>
              <p:spPr>
                <a:xfrm>
                  <a:off x="11377665" y="10357012"/>
                  <a:ext cx="704784" cy="704642"/>
                </a:xfrm>
                <a:prstGeom prst="ellipse">
                  <a:avLst/>
                </a:prstGeom>
                <a:solidFill>
                  <a:schemeClr val="bg1"/>
                </a:solidFill>
                <a:ln w="31750">
                  <a:noFill/>
                </a:ln>
                <a:scene3d>
                  <a:camera prst="isometricOffAxis2Top"/>
                  <a:lightRig rig="threePt" dir="t"/>
                </a:scene3d>
                <a:sp3d extrusionH="254000" contourW="44450" prstMaterial="flat">
                  <a:extrusionClr>
                    <a:schemeClr val="bg1"/>
                  </a:extrusionClr>
                  <a:contourClr>
                    <a:srgbClr val="76AFD3"/>
                  </a:contourClr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1335D816-1623-8768-282B-E776908C5B7F}"/>
                    </a:ext>
                  </a:extLst>
                </p:cNvPr>
                <p:cNvSpPr/>
                <p:nvPr/>
              </p:nvSpPr>
              <p:spPr>
                <a:xfrm>
                  <a:off x="10816830" y="10594604"/>
                  <a:ext cx="704784" cy="704642"/>
                </a:xfrm>
                <a:prstGeom prst="ellipse">
                  <a:avLst/>
                </a:prstGeom>
                <a:solidFill>
                  <a:schemeClr val="bg1"/>
                </a:solidFill>
                <a:ln w="31750">
                  <a:noFill/>
                </a:ln>
                <a:scene3d>
                  <a:camera prst="isometricOffAxis2Top"/>
                  <a:lightRig rig="threePt" dir="t"/>
                </a:scene3d>
                <a:sp3d extrusionH="254000" contourW="44450" prstMaterial="flat">
                  <a:extrusionClr>
                    <a:schemeClr val="bg1"/>
                  </a:extrusionClr>
                  <a:contourClr>
                    <a:srgbClr val="76AFD3"/>
                  </a:contourClr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75" name="Graphic 79">
                <a:extLst>
                  <a:ext uri="{FF2B5EF4-FFF2-40B4-BE49-F238E27FC236}">
                    <a16:creationId xmlns:a16="http://schemas.microsoft.com/office/drawing/2014/main" id="{15B6ACAC-9968-7B36-E341-ED6C4F31C0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157462" y="3283724"/>
                <a:ext cx="2068068" cy="912069"/>
              </a:xfrm>
              <a:prstGeom prst="rect">
                <a:avLst/>
              </a:prstGeom>
            </p:spPr>
          </p:pic>
        </p:grp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48D11DE6-7ADB-286F-68E8-F9DF655BEDC4}"/>
              </a:ext>
            </a:extLst>
          </p:cNvPr>
          <p:cNvSpPr txBox="1"/>
          <p:nvPr/>
        </p:nvSpPr>
        <p:spPr>
          <a:xfrm>
            <a:off x="5644540" y="3129367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rgbClr val="76AF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6A91842-B7A7-FEA0-BFE2-8B8FEFD9D718}"/>
              </a:ext>
            </a:extLst>
          </p:cNvPr>
          <p:cNvSpPr txBox="1"/>
          <p:nvPr/>
        </p:nvSpPr>
        <p:spPr>
          <a:xfrm>
            <a:off x="2539952" y="3133799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rgbClr val="76AF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26A9467-9DFD-7039-43A1-059CF385DA82}"/>
              </a:ext>
            </a:extLst>
          </p:cNvPr>
          <p:cNvSpPr txBox="1"/>
          <p:nvPr/>
        </p:nvSpPr>
        <p:spPr>
          <a:xfrm>
            <a:off x="9778751" y="3138055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rgbClr val="76AF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38A19F7-FA30-982D-B4D5-0BBEB63CB4BC}"/>
              </a:ext>
            </a:extLst>
          </p:cNvPr>
          <p:cNvSpPr txBox="1"/>
          <p:nvPr/>
        </p:nvSpPr>
        <p:spPr>
          <a:xfrm>
            <a:off x="10211655" y="3133773"/>
            <a:ext cx="1980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DIY</a:t>
            </a:r>
          </a:p>
          <a:p>
            <a:pPr algn="ctr"/>
            <a:r>
              <a:rPr lang="en-US" sz="2800"/>
              <a:t>Technology</a:t>
            </a:r>
          </a:p>
        </p:txBody>
      </p:sp>
      <p:sp>
        <p:nvSpPr>
          <p:cNvPr id="87" name="Title 1">
            <a:extLst>
              <a:ext uri="{FF2B5EF4-FFF2-40B4-BE49-F238E27FC236}">
                <a16:creationId xmlns:a16="http://schemas.microsoft.com/office/drawing/2014/main" id="{087BFCDD-1B2F-AAFD-287D-E95E23855CBC}"/>
              </a:ext>
            </a:extLst>
          </p:cNvPr>
          <p:cNvSpPr txBox="1">
            <a:spLocks/>
          </p:cNvSpPr>
          <p:nvPr/>
        </p:nvSpPr>
        <p:spPr>
          <a:xfrm>
            <a:off x="275631" y="1514154"/>
            <a:ext cx="11244082" cy="48328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“Interlocking” specifications for </a:t>
            </a:r>
            <a:r>
              <a:rPr lang="en-US" sz="3600" i="1">
                <a:latin typeface="Arial" panose="020B0604020202020204" pitchFamily="34" charset="0"/>
                <a:cs typeface="Arial" panose="020B0604020202020204" pitchFamily="34" charset="0"/>
              </a:rPr>
              <a:t>innovative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, simple, scalable products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131EF04-FB77-6D43-F959-DFEC4C712CCF}"/>
              </a:ext>
            </a:extLst>
          </p:cNvPr>
          <p:cNvSpPr txBox="1"/>
          <p:nvPr/>
        </p:nvSpPr>
        <p:spPr>
          <a:xfrm>
            <a:off x="1902540" y="250716"/>
            <a:ext cx="9932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HIT Interop 101 “Lego Analogy”</a:t>
            </a:r>
          </a:p>
        </p:txBody>
      </p:sp>
      <p:pic>
        <p:nvPicPr>
          <p:cNvPr id="89" name="Graphic 88">
            <a:extLst>
              <a:ext uri="{FF2B5EF4-FFF2-40B4-BE49-F238E27FC236}">
                <a16:creationId xmlns:a16="http://schemas.microsoft.com/office/drawing/2014/main" id="{64DAC85C-26F8-27E2-7FAD-CAF7144E0D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546" y="202791"/>
            <a:ext cx="1905984" cy="864752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A9AF6A3B-840F-39C3-AC43-29698141D833}"/>
              </a:ext>
            </a:extLst>
          </p:cNvPr>
          <p:cNvSpPr txBox="1"/>
          <p:nvPr/>
        </p:nvSpPr>
        <p:spPr>
          <a:xfrm>
            <a:off x="10229848" y="6488668"/>
            <a:ext cx="1980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Scalable Structure</a:t>
            </a:r>
          </a:p>
        </p:txBody>
      </p:sp>
    </p:spTree>
    <p:extLst>
      <p:ext uri="{BB962C8B-B14F-4D97-AF65-F5344CB8AC3E}">
        <p14:creationId xmlns:p14="http://schemas.microsoft.com/office/powerpoint/2010/main" val="340977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0E75C-A184-A037-1FC1-9D17013F3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411" y="63987"/>
            <a:ext cx="11615491" cy="1142188"/>
          </a:xfrm>
        </p:spPr>
        <p:txBody>
          <a:bodyPr>
            <a:noAutofit/>
          </a:bodyPr>
          <a:lstStyle/>
          <a:p>
            <a:pPr indent="114300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Advanced Interoperability with regional and backbone standards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definition organizations (SDO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Shape 257">
            <a:extLst>
              <a:ext uri="{FF2B5EF4-FFF2-40B4-BE49-F238E27FC236}">
                <a16:creationId xmlns:a16="http://schemas.microsoft.com/office/drawing/2014/main" id="{66AEADE2-EE9A-2EEE-8536-D883E291FA7A}"/>
              </a:ext>
            </a:extLst>
          </p:cNvPr>
          <p:cNvSpPr txBox="1"/>
          <p:nvPr/>
        </p:nvSpPr>
        <p:spPr>
          <a:xfrm>
            <a:off x="1345297" y="3583522"/>
            <a:ext cx="2061633" cy="808261"/>
          </a:xfrm>
          <a:prstGeom prst="rect">
            <a:avLst/>
          </a:prstGeom>
          <a:solidFill>
            <a:srgbClr val="F8C91C"/>
          </a:solidFill>
          <a:ln>
            <a:noFill/>
          </a:ln>
        </p:spPr>
        <p:txBody>
          <a:bodyPr lIns="91440" tIns="91440" rIns="91440" bIns="0" anchor="t" anchorCtr="0">
            <a:normAutofit fontScale="85000" lnSpcReduction="20000"/>
          </a:bodyPr>
          <a:lstStyle/>
          <a:p>
            <a:pPr algn="ctr" defTabSz="1507846" rtl="0"/>
            <a:r>
              <a:rPr lang="en-US" sz="3200" kern="1200">
                <a:solidFill>
                  <a:srgbClr val="25374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Information </a:t>
            </a:r>
          </a:p>
          <a:p>
            <a:pPr algn="ctr" defTabSz="1507846" rtl="0"/>
            <a:r>
              <a:rPr lang="en-US" sz="3200" kern="1200">
                <a:solidFill>
                  <a:srgbClr val="25374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Standards</a:t>
            </a:r>
            <a:endParaRPr lang="en-US" sz="2000" kern="1200">
              <a:solidFill>
                <a:srgbClr val="25374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hape 273">
            <a:extLst>
              <a:ext uri="{FF2B5EF4-FFF2-40B4-BE49-F238E27FC236}">
                <a16:creationId xmlns:a16="http://schemas.microsoft.com/office/drawing/2014/main" id="{5134DF45-FA9A-D063-1133-D4AAE9285B33}"/>
              </a:ext>
            </a:extLst>
          </p:cNvPr>
          <p:cNvSpPr txBox="1"/>
          <p:nvPr/>
        </p:nvSpPr>
        <p:spPr>
          <a:xfrm>
            <a:off x="10209981" y="6251790"/>
            <a:ext cx="1698220" cy="443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kern="0"/>
            </a:defPPr>
            <a:lvl1pPr marL="406400" indent="-406400" algn="l" defTabSz="1507846" rtl="0">
              <a:defRPr sz="28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/>
              <a:t>Deliver</a:t>
            </a:r>
          </a:p>
        </p:txBody>
      </p:sp>
      <p:sp>
        <p:nvSpPr>
          <p:cNvPr id="11" name="Shape 281">
            <a:extLst>
              <a:ext uri="{FF2B5EF4-FFF2-40B4-BE49-F238E27FC236}">
                <a16:creationId xmlns:a16="http://schemas.microsoft.com/office/drawing/2014/main" id="{54118557-4099-5524-B2FE-311D8B2082D6}"/>
              </a:ext>
            </a:extLst>
          </p:cNvPr>
          <p:cNvSpPr/>
          <p:nvPr/>
        </p:nvSpPr>
        <p:spPr>
          <a:xfrm>
            <a:off x="2664232" y="5384188"/>
            <a:ext cx="816088" cy="41848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53746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80901" tIns="180901" rIns="180901" bIns="180901" anchor="ctr" anchorCtr="0">
            <a:noAutofit/>
          </a:bodyPr>
          <a:lstStyle/>
          <a:p>
            <a:pPr algn="l" defTabSz="1507846" rtl="0"/>
            <a:endParaRPr sz="277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282">
            <a:extLst>
              <a:ext uri="{FF2B5EF4-FFF2-40B4-BE49-F238E27FC236}">
                <a16:creationId xmlns:a16="http://schemas.microsoft.com/office/drawing/2014/main" id="{303F6DD6-C77B-00C7-DEAD-36E3CD47FFA4}"/>
              </a:ext>
            </a:extLst>
          </p:cNvPr>
          <p:cNvSpPr/>
          <p:nvPr/>
        </p:nvSpPr>
        <p:spPr>
          <a:xfrm>
            <a:off x="1967972" y="4474431"/>
            <a:ext cx="665631" cy="543624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8C91C"/>
          </a:solidFill>
          <a:ln w="19050" cap="flat" cmpd="sng">
            <a:solidFill>
              <a:srgbClr val="1E233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0901" tIns="180901" rIns="180901" bIns="180901" anchor="ctr" anchorCtr="0">
            <a:noAutofit/>
          </a:bodyPr>
          <a:lstStyle/>
          <a:p>
            <a:pPr algn="l" defTabSz="1507846" rtl="0"/>
            <a:endParaRPr sz="277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hape 283">
            <a:extLst>
              <a:ext uri="{FF2B5EF4-FFF2-40B4-BE49-F238E27FC236}">
                <a16:creationId xmlns:a16="http://schemas.microsoft.com/office/drawing/2014/main" id="{7E64550D-1E01-DEBF-5EA0-78CE26B73C21}"/>
              </a:ext>
            </a:extLst>
          </p:cNvPr>
          <p:cNvSpPr/>
          <p:nvPr/>
        </p:nvSpPr>
        <p:spPr>
          <a:xfrm>
            <a:off x="4548114" y="5419992"/>
            <a:ext cx="872988" cy="41848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53746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80901" tIns="180901" rIns="180901" bIns="180901" anchor="ctr" anchorCtr="0">
            <a:noAutofit/>
          </a:bodyPr>
          <a:lstStyle/>
          <a:p>
            <a:pPr algn="l" defTabSz="1507846" rtl="0"/>
            <a:endParaRPr sz="277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hape 285">
            <a:extLst>
              <a:ext uri="{FF2B5EF4-FFF2-40B4-BE49-F238E27FC236}">
                <a16:creationId xmlns:a16="http://schemas.microsoft.com/office/drawing/2014/main" id="{2A925D2B-2DFA-C00B-A98E-9CAE8054082E}"/>
              </a:ext>
            </a:extLst>
          </p:cNvPr>
          <p:cNvSpPr/>
          <p:nvPr/>
        </p:nvSpPr>
        <p:spPr>
          <a:xfrm flipH="1">
            <a:off x="8456913" y="2620055"/>
            <a:ext cx="2668718" cy="2735222"/>
          </a:xfrm>
          <a:prstGeom prst="bentArrow">
            <a:avLst>
              <a:gd name="adj1" fmla="val 6846"/>
              <a:gd name="adj2" fmla="val 9064"/>
              <a:gd name="adj3" fmla="val 11096"/>
              <a:gd name="adj4" fmla="val 45270"/>
            </a:avLst>
          </a:prstGeom>
          <a:pattFill prst="dkUpDiag">
            <a:fgClr>
              <a:srgbClr val="253746"/>
            </a:fgClr>
            <a:bgClr>
              <a:schemeClr val="bg1"/>
            </a:bgClr>
          </a:patt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80901" tIns="180901" rIns="180901" bIns="180901" anchor="ctr" anchorCtr="0">
            <a:noAutofit/>
          </a:bodyPr>
          <a:lstStyle/>
          <a:p>
            <a:pPr algn="l" defTabSz="1507846" rtl="0"/>
            <a:endParaRPr sz="277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hape 286">
            <a:extLst>
              <a:ext uri="{FF2B5EF4-FFF2-40B4-BE49-F238E27FC236}">
                <a16:creationId xmlns:a16="http://schemas.microsoft.com/office/drawing/2014/main" id="{1F3A6E86-D982-877B-BE20-E48D6F9434CB}"/>
              </a:ext>
            </a:extLst>
          </p:cNvPr>
          <p:cNvSpPr/>
          <p:nvPr/>
        </p:nvSpPr>
        <p:spPr>
          <a:xfrm rot="5400000" flipH="1">
            <a:off x="6009368" y="3806405"/>
            <a:ext cx="2788623" cy="1151648"/>
          </a:xfrm>
          <a:prstGeom prst="bentArrow">
            <a:avLst>
              <a:gd name="adj1" fmla="val 22159"/>
              <a:gd name="adj2" fmla="val 32070"/>
              <a:gd name="adj3" fmla="val 44877"/>
              <a:gd name="adj4" fmla="val 23532"/>
            </a:avLst>
          </a:prstGeom>
          <a:solidFill>
            <a:srgbClr val="253746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80901" tIns="180901" rIns="180901" bIns="180901" anchor="ctr" anchorCtr="0">
            <a:noAutofit/>
          </a:bodyPr>
          <a:lstStyle/>
          <a:p>
            <a:pPr algn="l" defTabSz="1507846" rtl="0"/>
            <a:endParaRPr sz="277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hape 287">
            <a:extLst>
              <a:ext uri="{FF2B5EF4-FFF2-40B4-BE49-F238E27FC236}">
                <a16:creationId xmlns:a16="http://schemas.microsoft.com/office/drawing/2014/main" id="{34D0E5BB-AF07-E2D8-286B-02733E6F33C7}"/>
              </a:ext>
            </a:extLst>
          </p:cNvPr>
          <p:cNvSpPr/>
          <p:nvPr/>
        </p:nvSpPr>
        <p:spPr>
          <a:xfrm rot="-5400000" flipH="1">
            <a:off x="3921639" y="677308"/>
            <a:ext cx="917209" cy="4895226"/>
          </a:xfrm>
          <a:prstGeom prst="bentArrow">
            <a:avLst>
              <a:gd name="adj1" fmla="val 30911"/>
              <a:gd name="adj2" fmla="val 34944"/>
              <a:gd name="adj3" fmla="val 22785"/>
              <a:gd name="adj4" fmla="val 27630"/>
            </a:avLst>
          </a:prstGeom>
          <a:solidFill>
            <a:srgbClr val="253746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80901" tIns="180901" rIns="180901" bIns="180901" anchor="ctr" anchorCtr="0">
            <a:noAutofit/>
          </a:bodyPr>
          <a:lstStyle/>
          <a:p>
            <a:pPr algn="l" defTabSz="1507846" rtl="0"/>
            <a:endParaRPr sz="277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hape 246">
            <a:extLst>
              <a:ext uri="{FF2B5EF4-FFF2-40B4-BE49-F238E27FC236}">
                <a16:creationId xmlns:a16="http://schemas.microsoft.com/office/drawing/2014/main" id="{98880408-A360-6736-7DC7-C3854C84C16A}"/>
              </a:ext>
            </a:extLst>
          </p:cNvPr>
          <p:cNvSpPr txBox="1"/>
          <p:nvPr/>
        </p:nvSpPr>
        <p:spPr>
          <a:xfrm>
            <a:off x="229158" y="5256110"/>
            <a:ext cx="1157809" cy="6922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 defTabSz="1507846" rtl="0"/>
            <a:r>
              <a:rPr lang="en-US" sz="1979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 Backlog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CA92300-37CC-52FF-3F0E-E64BD923DFD7}"/>
              </a:ext>
            </a:extLst>
          </p:cNvPr>
          <p:cNvGrpSpPr/>
          <p:nvPr/>
        </p:nvGrpSpPr>
        <p:grpSpPr>
          <a:xfrm>
            <a:off x="3839273" y="3270491"/>
            <a:ext cx="2298225" cy="1550644"/>
            <a:chOff x="3995995" y="1633614"/>
            <a:chExt cx="3822822" cy="2366116"/>
          </a:xfrm>
        </p:grpSpPr>
        <p:sp>
          <p:nvSpPr>
            <p:cNvPr id="28" name="Graphic 4">
              <a:extLst>
                <a:ext uri="{FF2B5EF4-FFF2-40B4-BE49-F238E27FC236}">
                  <a16:creationId xmlns:a16="http://schemas.microsoft.com/office/drawing/2014/main" id="{A0816086-B032-AC63-7CBF-E21D1D355E12}"/>
                </a:ext>
              </a:extLst>
            </p:cNvPr>
            <p:cNvSpPr/>
            <p:nvPr/>
          </p:nvSpPr>
          <p:spPr>
            <a:xfrm flipV="1">
              <a:off x="3995995" y="1633614"/>
              <a:ext cx="3822822" cy="2293692"/>
            </a:xfrm>
            <a:custGeom>
              <a:avLst/>
              <a:gdLst>
                <a:gd name="connsiteX0" fmla="*/ 1661743 w 2492615"/>
                <a:gd name="connsiteY0" fmla="*/ 1454025 h 1495568"/>
                <a:gd name="connsiteX1" fmla="*/ 1649410 w 2492615"/>
                <a:gd name="connsiteY1" fmla="*/ 1483236 h 1495568"/>
                <a:gd name="connsiteX2" fmla="*/ 1620200 w 2492615"/>
                <a:gd name="connsiteY2" fmla="*/ 1495569 h 1495568"/>
                <a:gd name="connsiteX3" fmla="*/ 373892 w 2492615"/>
                <a:gd name="connsiteY3" fmla="*/ 1495569 h 1495568"/>
                <a:gd name="connsiteX4" fmla="*/ 356366 w 2492615"/>
                <a:gd name="connsiteY4" fmla="*/ 1492972 h 1495568"/>
                <a:gd name="connsiteX5" fmla="*/ 344682 w 2492615"/>
                <a:gd name="connsiteY5" fmla="*/ 1483885 h 1495568"/>
                <a:gd name="connsiteX6" fmla="*/ 337542 w 2492615"/>
                <a:gd name="connsiteY6" fmla="*/ 1473499 h 1495568"/>
                <a:gd name="connsiteX7" fmla="*/ 333647 w 2492615"/>
                <a:gd name="connsiteY7" fmla="*/ 1458569 h 1495568"/>
                <a:gd name="connsiteX8" fmla="*/ 332349 w 2492615"/>
                <a:gd name="connsiteY8" fmla="*/ 1443639 h 1495568"/>
                <a:gd name="connsiteX9" fmla="*/ 332349 w 2492615"/>
                <a:gd name="connsiteY9" fmla="*/ 664697 h 1495568"/>
                <a:gd name="connsiteX10" fmla="*/ 83087 w 2492615"/>
                <a:gd name="connsiteY10" fmla="*/ 664697 h 1495568"/>
                <a:gd name="connsiteX11" fmla="*/ 24667 w 2492615"/>
                <a:gd name="connsiteY11" fmla="*/ 640031 h 1495568"/>
                <a:gd name="connsiteX12" fmla="*/ 0 w 2492615"/>
                <a:gd name="connsiteY12" fmla="*/ 581610 h 1495568"/>
                <a:gd name="connsiteX13" fmla="*/ 19474 w 2492615"/>
                <a:gd name="connsiteY13" fmla="*/ 528382 h 1495568"/>
                <a:gd name="connsiteX14" fmla="*/ 434909 w 2492615"/>
                <a:gd name="connsiteY14" fmla="*/ 29859 h 1495568"/>
                <a:gd name="connsiteX15" fmla="*/ 498523 w 2492615"/>
                <a:gd name="connsiteY15" fmla="*/ 1298 h 1495568"/>
                <a:gd name="connsiteX16" fmla="*/ 562137 w 2492615"/>
                <a:gd name="connsiteY16" fmla="*/ 29859 h 1495568"/>
                <a:gd name="connsiteX17" fmla="*/ 977572 w 2492615"/>
                <a:gd name="connsiteY17" fmla="*/ 528382 h 1495568"/>
                <a:gd name="connsiteX18" fmla="*/ 997046 w 2492615"/>
                <a:gd name="connsiteY18" fmla="*/ 581610 h 1495568"/>
                <a:gd name="connsiteX19" fmla="*/ 972380 w 2492615"/>
                <a:gd name="connsiteY19" fmla="*/ 640031 h 1495568"/>
                <a:gd name="connsiteX20" fmla="*/ 913959 w 2492615"/>
                <a:gd name="connsiteY20" fmla="*/ 664697 h 1495568"/>
                <a:gd name="connsiteX21" fmla="*/ 664697 w 2492615"/>
                <a:gd name="connsiteY21" fmla="*/ 664697 h 1495568"/>
                <a:gd name="connsiteX22" fmla="*/ 664697 w 2492615"/>
                <a:gd name="connsiteY22" fmla="*/ 1163220 h 1495568"/>
                <a:gd name="connsiteX23" fmla="*/ 1412482 w 2492615"/>
                <a:gd name="connsiteY23" fmla="*/ 1163220 h 1495568"/>
                <a:gd name="connsiteX24" fmla="*/ 1444938 w 2492615"/>
                <a:gd name="connsiteY24" fmla="*/ 1177501 h 1495568"/>
                <a:gd name="connsiteX25" fmla="*/ 1652656 w 2492615"/>
                <a:gd name="connsiteY25" fmla="*/ 1426762 h 1495568"/>
                <a:gd name="connsiteX26" fmla="*/ 1661743 w 2492615"/>
                <a:gd name="connsiteY26" fmla="*/ 1454025 h 1495568"/>
                <a:gd name="connsiteX27" fmla="*/ 2492615 w 2492615"/>
                <a:gd name="connsiteY27" fmla="*/ 913959 h 1495568"/>
                <a:gd name="connsiteX28" fmla="*/ 2473142 w 2492615"/>
                <a:gd name="connsiteY28" fmla="*/ 967186 h 1495568"/>
                <a:gd name="connsiteX29" fmla="*/ 2057706 w 2492615"/>
                <a:gd name="connsiteY29" fmla="*/ 1465709 h 1495568"/>
                <a:gd name="connsiteX30" fmla="*/ 1994092 w 2492615"/>
                <a:gd name="connsiteY30" fmla="*/ 1495569 h 1495568"/>
                <a:gd name="connsiteX31" fmla="*/ 1930478 w 2492615"/>
                <a:gd name="connsiteY31" fmla="*/ 1465709 h 1495568"/>
                <a:gd name="connsiteX32" fmla="*/ 1515043 w 2492615"/>
                <a:gd name="connsiteY32" fmla="*/ 967186 h 1495568"/>
                <a:gd name="connsiteX33" fmla="*/ 1495569 w 2492615"/>
                <a:gd name="connsiteY33" fmla="*/ 913959 h 1495568"/>
                <a:gd name="connsiteX34" fmla="*/ 1520236 w 2492615"/>
                <a:gd name="connsiteY34" fmla="*/ 855538 h 1495568"/>
                <a:gd name="connsiteX35" fmla="*/ 1578656 w 2492615"/>
                <a:gd name="connsiteY35" fmla="*/ 830872 h 1495568"/>
                <a:gd name="connsiteX36" fmla="*/ 1827918 w 2492615"/>
                <a:gd name="connsiteY36" fmla="*/ 830872 h 1495568"/>
                <a:gd name="connsiteX37" fmla="*/ 1827918 w 2492615"/>
                <a:gd name="connsiteY37" fmla="*/ 332349 h 1495568"/>
                <a:gd name="connsiteX38" fmla="*/ 1080133 w 2492615"/>
                <a:gd name="connsiteY38" fmla="*/ 332349 h 1495568"/>
                <a:gd name="connsiteX39" fmla="*/ 1047677 w 2492615"/>
                <a:gd name="connsiteY39" fmla="*/ 316770 h 1495568"/>
                <a:gd name="connsiteX40" fmla="*/ 839959 w 2492615"/>
                <a:gd name="connsiteY40" fmla="*/ 67508 h 1495568"/>
                <a:gd name="connsiteX41" fmla="*/ 830872 w 2492615"/>
                <a:gd name="connsiteY41" fmla="*/ 41544 h 1495568"/>
                <a:gd name="connsiteX42" fmla="*/ 843205 w 2492615"/>
                <a:gd name="connsiteY42" fmla="*/ 12333 h 1495568"/>
                <a:gd name="connsiteX43" fmla="*/ 872415 w 2492615"/>
                <a:gd name="connsiteY43" fmla="*/ 0 h 1495568"/>
                <a:gd name="connsiteX44" fmla="*/ 2118723 w 2492615"/>
                <a:gd name="connsiteY44" fmla="*/ 0 h 1495568"/>
                <a:gd name="connsiteX45" fmla="*/ 2136249 w 2492615"/>
                <a:gd name="connsiteY45" fmla="*/ 2596 h 1495568"/>
                <a:gd name="connsiteX46" fmla="*/ 2147933 w 2492615"/>
                <a:gd name="connsiteY46" fmla="*/ 11684 h 1495568"/>
                <a:gd name="connsiteX47" fmla="*/ 2155074 w 2492615"/>
                <a:gd name="connsiteY47" fmla="*/ 22070 h 1495568"/>
                <a:gd name="connsiteX48" fmla="*/ 2158968 w 2492615"/>
                <a:gd name="connsiteY48" fmla="*/ 37000 h 1495568"/>
                <a:gd name="connsiteX49" fmla="*/ 2160266 w 2492615"/>
                <a:gd name="connsiteY49" fmla="*/ 51929 h 1495568"/>
                <a:gd name="connsiteX50" fmla="*/ 2160266 w 2492615"/>
                <a:gd name="connsiteY50" fmla="*/ 830872 h 1495568"/>
                <a:gd name="connsiteX51" fmla="*/ 2409528 w 2492615"/>
                <a:gd name="connsiteY51" fmla="*/ 830872 h 1495568"/>
                <a:gd name="connsiteX52" fmla="*/ 2467949 w 2492615"/>
                <a:gd name="connsiteY52" fmla="*/ 855538 h 1495568"/>
                <a:gd name="connsiteX53" fmla="*/ 2492615 w 2492615"/>
                <a:gd name="connsiteY53" fmla="*/ 913959 h 149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492615" h="1495568">
                  <a:moveTo>
                    <a:pt x="1661743" y="1454025"/>
                  </a:moveTo>
                  <a:cubicBezTo>
                    <a:pt x="1661743" y="1465281"/>
                    <a:pt x="1657628" y="1475018"/>
                    <a:pt x="1649410" y="1483236"/>
                  </a:cubicBezTo>
                  <a:cubicBezTo>
                    <a:pt x="1641192" y="1491453"/>
                    <a:pt x="1631456" y="1495569"/>
                    <a:pt x="1620200" y="1495569"/>
                  </a:cubicBezTo>
                  <a:lnTo>
                    <a:pt x="373892" y="1495569"/>
                  </a:lnTo>
                  <a:cubicBezTo>
                    <a:pt x="366969" y="1495569"/>
                    <a:pt x="361127" y="1494699"/>
                    <a:pt x="356366" y="1492972"/>
                  </a:cubicBezTo>
                  <a:cubicBezTo>
                    <a:pt x="351605" y="1491246"/>
                    <a:pt x="347711" y="1488208"/>
                    <a:pt x="344682" y="1483885"/>
                  </a:cubicBezTo>
                  <a:cubicBezTo>
                    <a:pt x="341653" y="1479562"/>
                    <a:pt x="339272" y="1476095"/>
                    <a:pt x="337542" y="1473499"/>
                  </a:cubicBezTo>
                  <a:cubicBezTo>
                    <a:pt x="335811" y="1470902"/>
                    <a:pt x="334513" y="1465930"/>
                    <a:pt x="333647" y="1458569"/>
                  </a:cubicBezTo>
                  <a:cubicBezTo>
                    <a:pt x="332781" y="1451208"/>
                    <a:pt x="332349" y="1446236"/>
                    <a:pt x="332349" y="1443639"/>
                  </a:cubicBezTo>
                  <a:lnTo>
                    <a:pt x="332349" y="664697"/>
                  </a:lnTo>
                  <a:lnTo>
                    <a:pt x="83087" y="664697"/>
                  </a:lnTo>
                  <a:cubicBezTo>
                    <a:pt x="60584" y="664697"/>
                    <a:pt x="41111" y="656475"/>
                    <a:pt x="24667" y="640031"/>
                  </a:cubicBezTo>
                  <a:cubicBezTo>
                    <a:pt x="8222" y="623586"/>
                    <a:pt x="0" y="604112"/>
                    <a:pt x="0" y="581610"/>
                  </a:cubicBezTo>
                  <a:cubicBezTo>
                    <a:pt x="0" y="560838"/>
                    <a:pt x="6491" y="543095"/>
                    <a:pt x="19474" y="528382"/>
                  </a:cubicBezTo>
                  <a:lnTo>
                    <a:pt x="434909" y="29859"/>
                  </a:lnTo>
                  <a:cubicBezTo>
                    <a:pt x="451354" y="10818"/>
                    <a:pt x="472558" y="1298"/>
                    <a:pt x="498523" y="1298"/>
                  </a:cubicBezTo>
                  <a:cubicBezTo>
                    <a:pt x="524488" y="1298"/>
                    <a:pt x="545692" y="10818"/>
                    <a:pt x="562137" y="29859"/>
                  </a:cubicBezTo>
                  <a:lnTo>
                    <a:pt x="977572" y="528382"/>
                  </a:lnTo>
                  <a:cubicBezTo>
                    <a:pt x="990555" y="543095"/>
                    <a:pt x="997046" y="560838"/>
                    <a:pt x="997046" y="581610"/>
                  </a:cubicBezTo>
                  <a:cubicBezTo>
                    <a:pt x="997046" y="604112"/>
                    <a:pt x="988824" y="623586"/>
                    <a:pt x="972380" y="640031"/>
                  </a:cubicBezTo>
                  <a:cubicBezTo>
                    <a:pt x="955935" y="656475"/>
                    <a:pt x="936461" y="664697"/>
                    <a:pt x="913959" y="664697"/>
                  </a:cubicBezTo>
                  <a:lnTo>
                    <a:pt x="664697" y="664697"/>
                  </a:lnTo>
                  <a:lnTo>
                    <a:pt x="664697" y="1163220"/>
                  </a:lnTo>
                  <a:lnTo>
                    <a:pt x="1412482" y="1163220"/>
                  </a:lnTo>
                  <a:cubicBezTo>
                    <a:pt x="1426334" y="1163220"/>
                    <a:pt x="1437148" y="1167985"/>
                    <a:pt x="1444938" y="1177501"/>
                  </a:cubicBezTo>
                  <a:lnTo>
                    <a:pt x="1652656" y="1426762"/>
                  </a:lnTo>
                  <a:cubicBezTo>
                    <a:pt x="1658719" y="1435422"/>
                    <a:pt x="1661743" y="1444509"/>
                    <a:pt x="1661743" y="1454025"/>
                  </a:cubicBezTo>
                  <a:close/>
                  <a:moveTo>
                    <a:pt x="2492615" y="913959"/>
                  </a:moveTo>
                  <a:cubicBezTo>
                    <a:pt x="2492615" y="934730"/>
                    <a:pt x="2486124" y="952473"/>
                    <a:pt x="2473142" y="967186"/>
                  </a:cubicBezTo>
                  <a:lnTo>
                    <a:pt x="2057706" y="1465709"/>
                  </a:lnTo>
                  <a:cubicBezTo>
                    <a:pt x="2040400" y="1485611"/>
                    <a:pt x="2019187" y="1495569"/>
                    <a:pt x="1994092" y="1495569"/>
                  </a:cubicBezTo>
                  <a:cubicBezTo>
                    <a:pt x="1968997" y="1495569"/>
                    <a:pt x="1947784" y="1485611"/>
                    <a:pt x="1930478" y="1465709"/>
                  </a:cubicBezTo>
                  <a:lnTo>
                    <a:pt x="1515043" y="967186"/>
                  </a:lnTo>
                  <a:cubicBezTo>
                    <a:pt x="1502060" y="952473"/>
                    <a:pt x="1495569" y="934730"/>
                    <a:pt x="1495569" y="913959"/>
                  </a:cubicBezTo>
                  <a:cubicBezTo>
                    <a:pt x="1495569" y="891456"/>
                    <a:pt x="1503787" y="871983"/>
                    <a:pt x="1520236" y="855538"/>
                  </a:cubicBezTo>
                  <a:cubicBezTo>
                    <a:pt x="1536684" y="839093"/>
                    <a:pt x="1556158" y="830872"/>
                    <a:pt x="1578656" y="830872"/>
                  </a:cubicBezTo>
                  <a:lnTo>
                    <a:pt x="1827918" y="830872"/>
                  </a:lnTo>
                  <a:lnTo>
                    <a:pt x="1827918" y="332349"/>
                  </a:lnTo>
                  <a:lnTo>
                    <a:pt x="1080133" y="332349"/>
                  </a:lnTo>
                  <a:cubicBezTo>
                    <a:pt x="1066285" y="332349"/>
                    <a:pt x="1055467" y="327156"/>
                    <a:pt x="1047677" y="316770"/>
                  </a:cubicBezTo>
                  <a:lnTo>
                    <a:pt x="839959" y="67508"/>
                  </a:lnTo>
                  <a:cubicBezTo>
                    <a:pt x="833900" y="59719"/>
                    <a:pt x="830872" y="51064"/>
                    <a:pt x="830872" y="41544"/>
                  </a:cubicBezTo>
                  <a:cubicBezTo>
                    <a:pt x="830872" y="30292"/>
                    <a:pt x="834983" y="20555"/>
                    <a:pt x="843205" y="12333"/>
                  </a:cubicBezTo>
                  <a:cubicBezTo>
                    <a:pt x="851427" y="4112"/>
                    <a:pt x="861163" y="0"/>
                    <a:pt x="872415" y="0"/>
                  </a:cubicBezTo>
                  <a:lnTo>
                    <a:pt x="2118723" y="0"/>
                  </a:lnTo>
                  <a:cubicBezTo>
                    <a:pt x="2125642" y="0"/>
                    <a:pt x="2131484" y="866"/>
                    <a:pt x="2136249" y="2596"/>
                  </a:cubicBezTo>
                  <a:cubicBezTo>
                    <a:pt x="2141014" y="4327"/>
                    <a:pt x="2144908" y="7357"/>
                    <a:pt x="2147933" y="11684"/>
                  </a:cubicBezTo>
                  <a:cubicBezTo>
                    <a:pt x="2150958" y="16011"/>
                    <a:pt x="2153347" y="19474"/>
                    <a:pt x="2155074" y="22070"/>
                  </a:cubicBezTo>
                  <a:cubicBezTo>
                    <a:pt x="2156800" y="24666"/>
                    <a:pt x="2158098" y="29643"/>
                    <a:pt x="2158968" y="37000"/>
                  </a:cubicBezTo>
                  <a:cubicBezTo>
                    <a:pt x="2159838" y="44357"/>
                    <a:pt x="2160266" y="49333"/>
                    <a:pt x="2160266" y="51929"/>
                  </a:cubicBezTo>
                  <a:lnTo>
                    <a:pt x="2160266" y="830872"/>
                  </a:lnTo>
                  <a:lnTo>
                    <a:pt x="2409528" y="830872"/>
                  </a:lnTo>
                  <a:cubicBezTo>
                    <a:pt x="2432026" y="830872"/>
                    <a:pt x="2451500" y="839093"/>
                    <a:pt x="2467949" y="855538"/>
                  </a:cubicBezTo>
                  <a:cubicBezTo>
                    <a:pt x="2484397" y="871983"/>
                    <a:pt x="2492615" y="891456"/>
                    <a:pt x="2492615" y="913959"/>
                  </a:cubicBezTo>
                  <a:close/>
                </a:path>
              </a:pathLst>
            </a:custGeom>
            <a:solidFill>
              <a:srgbClr val="71B0B4">
                <a:alpha val="30196"/>
              </a:srgbClr>
            </a:solidFill>
            <a:ln w="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 defTabSz="1507846" rtl="0"/>
              <a:endParaRPr lang="en-US" sz="1600" kern="120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CECA5B5-0889-2971-23FF-BCECE4F88FDE}"/>
                </a:ext>
              </a:extLst>
            </p:cNvPr>
            <p:cNvSpPr txBox="1"/>
            <p:nvPr/>
          </p:nvSpPr>
          <p:spPr>
            <a:xfrm>
              <a:off x="4488567" y="1701385"/>
              <a:ext cx="1965884" cy="5165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507846" rtl="0"/>
              <a:r>
                <a:rPr lang="en-US" sz="1600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Closed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73FE3F8-48B4-D6A5-AC8E-D180682742E7}"/>
                </a:ext>
              </a:extLst>
            </p:cNvPr>
            <p:cNvSpPr txBox="1"/>
            <p:nvPr/>
          </p:nvSpPr>
          <p:spPr>
            <a:xfrm>
              <a:off x="5326962" y="3483133"/>
              <a:ext cx="2109426" cy="5165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507846" rtl="0"/>
              <a:r>
                <a:rPr lang="en-US" sz="1600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Loop</a:t>
              </a:r>
            </a:p>
          </p:txBody>
        </p:sp>
      </p:grpSp>
      <p:sp>
        <p:nvSpPr>
          <p:cNvPr id="32" name="Shape 273">
            <a:extLst>
              <a:ext uri="{FF2B5EF4-FFF2-40B4-BE49-F238E27FC236}">
                <a16:creationId xmlns:a16="http://schemas.microsoft.com/office/drawing/2014/main" id="{CA6AEC46-8AE7-A8CA-29B9-6C376F5594EC}"/>
              </a:ext>
            </a:extLst>
          </p:cNvPr>
          <p:cNvSpPr txBox="1"/>
          <p:nvPr/>
        </p:nvSpPr>
        <p:spPr>
          <a:xfrm>
            <a:off x="117902" y="6251790"/>
            <a:ext cx="925300" cy="443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 defTabSz="1507846" rtl="0"/>
            <a:r>
              <a:rPr lang="en-US" sz="2800" kern="1200">
                <a:solidFill>
                  <a:srgbClr val="71B0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</a:t>
            </a:r>
            <a:endParaRPr lang="en-US" sz="2800" b="1" kern="1200">
              <a:solidFill>
                <a:srgbClr val="71B0B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Shape 273">
            <a:extLst>
              <a:ext uri="{FF2B5EF4-FFF2-40B4-BE49-F238E27FC236}">
                <a16:creationId xmlns:a16="http://schemas.microsoft.com/office/drawing/2014/main" id="{01B6E068-4665-8DAB-0718-E69B35F9451C}"/>
              </a:ext>
            </a:extLst>
          </p:cNvPr>
          <p:cNvSpPr txBox="1"/>
          <p:nvPr/>
        </p:nvSpPr>
        <p:spPr>
          <a:xfrm>
            <a:off x="3224819" y="6251790"/>
            <a:ext cx="1690735" cy="37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 defTabSz="1507846" rtl="0"/>
            <a:r>
              <a:rPr lang="en-US" sz="2800" kern="1200">
                <a:solidFill>
                  <a:srgbClr val="25374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Elaborate</a:t>
            </a:r>
          </a:p>
        </p:txBody>
      </p:sp>
      <p:sp>
        <p:nvSpPr>
          <p:cNvPr id="35" name="Shape 273">
            <a:extLst>
              <a:ext uri="{FF2B5EF4-FFF2-40B4-BE49-F238E27FC236}">
                <a16:creationId xmlns:a16="http://schemas.microsoft.com/office/drawing/2014/main" id="{16F11B7D-061D-FAC2-49E6-D7F1C7483980}"/>
              </a:ext>
            </a:extLst>
          </p:cNvPr>
          <p:cNvSpPr txBox="1"/>
          <p:nvPr/>
        </p:nvSpPr>
        <p:spPr>
          <a:xfrm>
            <a:off x="6463535" y="3733400"/>
            <a:ext cx="2357100" cy="137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 defTabSz="1507846" rtl="0"/>
            <a:r>
              <a:rPr lang="en-US" sz="2800" b="1" kern="1200">
                <a:solidFill>
                  <a:srgbClr val="25374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Real-World Conformance </a:t>
            </a:r>
            <a:r>
              <a:rPr lang="en-US" sz="2800" kern="1200">
                <a:solidFill>
                  <a:srgbClr val="25374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Testing</a:t>
            </a:r>
          </a:p>
        </p:txBody>
      </p:sp>
      <p:sp>
        <p:nvSpPr>
          <p:cNvPr id="36" name="Shape 273">
            <a:extLst>
              <a:ext uri="{FF2B5EF4-FFF2-40B4-BE49-F238E27FC236}">
                <a16:creationId xmlns:a16="http://schemas.microsoft.com/office/drawing/2014/main" id="{A96E81EC-99DE-7323-3928-E23CA1C0799C}"/>
              </a:ext>
            </a:extLst>
          </p:cNvPr>
          <p:cNvSpPr txBox="1"/>
          <p:nvPr/>
        </p:nvSpPr>
        <p:spPr>
          <a:xfrm>
            <a:off x="10138970" y="3648816"/>
            <a:ext cx="1840241" cy="1209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kern="0"/>
            </a:defPPr>
            <a:lvl1pPr algn="ctr" defTabSz="1507846" rtl="0">
              <a:defRPr sz="2800" kern="1200">
                <a:solidFill>
                  <a:srgbClr val="25374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Continuous Solution Delivery</a:t>
            </a:r>
          </a:p>
        </p:txBody>
      </p:sp>
      <p:sp>
        <p:nvSpPr>
          <p:cNvPr id="37" name="Shape 273">
            <a:extLst>
              <a:ext uri="{FF2B5EF4-FFF2-40B4-BE49-F238E27FC236}">
                <a16:creationId xmlns:a16="http://schemas.microsoft.com/office/drawing/2014/main" id="{1656CEB1-E038-B5FE-0EB8-3E0853A66C95}"/>
              </a:ext>
            </a:extLst>
          </p:cNvPr>
          <p:cNvSpPr txBox="1"/>
          <p:nvPr/>
        </p:nvSpPr>
        <p:spPr>
          <a:xfrm>
            <a:off x="2977794" y="2557639"/>
            <a:ext cx="2957506" cy="375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 defTabSz="1507846" rtl="0"/>
            <a:r>
              <a:rPr lang="en-US" sz="280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Learned</a:t>
            </a:r>
            <a:endParaRPr lang="en-US" sz="2800" kern="1200">
              <a:solidFill>
                <a:srgbClr val="25374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0" name="idea-light">
            <a:extLst>
              <a:ext uri="{FF2B5EF4-FFF2-40B4-BE49-F238E27FC236}">
                <a16:creationId xmlns:a16="http://schemas.microsoft.com/office/drawing/2014/main" id="{33295DAE-1F12-8DA7-150A-E44E9496C298}"/>
              </a:ext>
            </a:extLst>
          </p:cNvPr>
          <p:cNvGrpSpPr/>
          <p:nvPr/>
        </p:nvGrpSpPr>
        <p:grpSpPr>
          <a:xfrm>
            <a:off x="504155" y="4444742"/>
            <a:ext cx="528954" cy="649847"/>
            <a:chOff x="8332939" y="4052313"/>
            <a:chExt cx="372520" cy="455965"/>
          </a:xfrm>
          <a:solidFill>
            <a:srgbClr val="F8C91C"/>
          </a:solidFill>
        </p:grpSpPr>
        <p:grpSp>
          <p:nvGrpSpPr>
            <p:cNvPr id="51" name="flag-lightbulb">
              <a:extLst>
                <a:ext uri="{FF2B5EF4-FFF2-40B4-BE49-F238E27FC236}">
                  <a16:creationId xmlns:a16="http://schemas.microsoft.com/office/drawing/2014/main" id="{CEC03079-2AD2-A0B7-9922-6D33905E5618}"/>
                </a:ext>
              </a:extLst>
            </p:cNvPr>
            <p:cNvGrpSpPr/>
            <p:nvPr/>
          </p:nvGrpSpPr>
          <p:grpSpPr>
            <a:xfrm>
              <a:off x="8332939" y="4052313"/>
              <a:ext cx="372520" cy="455965"/>
              <a:chOff x="5382203" y="1696484"/>
              <a:chExt cx="419188" cy="513086"/>
            </a:xfrm>
            <a:grp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DDBD1CF-5601-CE60-E29E-F61679422939}"/>
                  </a:ext>
                </a:extLst>
              </p:cNvPr>
              <p:cNvSpPr/>
              <p:nvPr/>
            </p:nvSpPr>
            <p:spPr>
              <a:xfrm>
                <a:off x="5466636" y="1789580"/>
                <a:ext cx="250234" cy="337553"/>
              </a:xfrm>
              <a:custGeom>
                <a:avLst/>
                <a:gdLst>
                  <a:gd name="connsiteX0" fmla="*/ 229745 w 319231"/>
                  <a:gd name="connsiteY0" fmla="*/ 391133 h 430624"/>
                  <a:gd name="connsiteX1" fmla="*/ 229745 w 319231"/>
                  <a:gd name="connsiteY1" fmla="*/ 370624 h 430624"/>
                  <a:gd name="connsiteX2" fmla="*/ 269964 w 319231"/>
                  <a:gd name="connsiteY2" fmla="*/ 275495 h 430624"/>
                  <a:gd name="connsiteX3" fmla="*/ 274723 w 319231"/>
                  <a:gd name="connsiteY3" fmla="*/ 49268 h 430624"/>
                  <a:gd name="connsiteX4" fmla="*/ 159707 w 319231"/>
                  <a:gd name="connsiteY4" fmla="*/ 0 h 430624"/>
                  <a:gd name="connsiteX5" fmla="*/ 141525 w 319231"/>
                  <a:gd name="connsiteY5" fmla="*/ 946 h 430624"/>
                  <a:gd name="connsiteX6" fmla="*/ 1087 w 319231"/>
                  <a:gd name="connsiteY6" fmla="*/ 178368 h 430624"/>
                  <a:gd name="connsiteX7" fmla="*/ 48360 w 319231"/>
                  <a:gd name="connsiteY7" fmla="*/ 274477 h 430624"/>
                  <a:gd name="connsiteX8" fmla="*/ 89670 w 319231"/>
                  <a:gd name="connsiteY8" fmla="*/ 370551 h 430624"/>
                  <a:gd name="connsiteX9" fmla="*/ 89670 w 319231"/>
                  <a:gd name="connsiteY9" fmla="*/ 391133 h 430624"/>
                  <a:gd name="connsiteX10" fmla="*/ 129161 w 319231"/>
                  <a:gd name="connsiteY10" fmla="*/ 430625 h 430624"/>
                  <a:gd name="connsiteX11" fmla="*/ 190471 w 319231"/>
                  <a:gd name="connsiteY11" fmla="*/ 430625 h 430624"/>
                  <a:gd name="connsiteX12" fmla="*/ 229745 w 319231"/>
                  <a:gd name="connsiteY12" fmla="*/ 391133 h 430624"/>
                  <a:gd name="connsiteX13" fmla="*/ 200653 w 319231"/>
                  <a:gd name="connsiteY13" fmla="*/ 391133 h 430624"/>
                  <a:gd name="connsiteX14" fmla="*/ 190471 w 319231"/>
                  <a:gd name="connsiteY14" fmla="*/ 401606 h 430624"/>
                  <a:gd name="connsiteX15" fmla="*/ 129161 w 319231"/>
                  <a:gd name="connsiteY15" fmla="*/ 401606 h 430624"/>
                  <a:gd name="connsiteX16" fmla="*/ 118761 w 319231"/>
                  <a:gd name="connsiteY16" fmla="*/ 391133 h 430624"/>
                  <a:gd name="connsiteX17" fmla="*/ 118761 w 319231"/>
                  <a:gd name="connsiteY17" fmla="*/ 370551 h 430624"/>
                  <a:gd name="connsiteX18" fmla="*/ 68651 w 319231"/>
                  <a:gd name="connsiteY18" fmla="*/ 253604 h 430624"/>
                  <a:gd name="connsiteX19" fmla="*/ 65688 w 319231"/>
                  <a:gd name="connsiteY19" fmla="*/ 68491 h 430624"/>
                  <a:gd name="connsiteX20" fmla="*/ 250800 w 319231"/>
                  <a:gd name="connsiteY20" fmla="*/ 65528 h 430624"/>
                  <a:gd name="connsiteX21" fmla="*/ 253764 w 319231"/>
                  <a:gd name="connsiteY21" fmla="*/ 250640 h 430624"/>
                  <a:gd name="connsiteX22" fmla="*/ 249890 w 319231"/>
                  <a:gd name="connsiteY22" fmla="*/ 254477 h 430624"/>
                  <a:gd name="connsiteX23" fmla="*/ 200653 w 319231"/>
                  <a:gd name="connsiteY23" fmla="*/ 370842 h 430624"/>
                  <a:gd name="connsiteX24" fmla="*/ 200653 w 319231"/>
                  <a:gd name="connsiteY24" fmla="*/ 391351 h 430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19231" h="430624">
                    <a:moveTo>
                      <a:pt x="229745" y="391133"/>
                    </a:moveTo>
                    <a:lnTo>
                      <a:pt x="229745" y="370624"/>
                    </a:lnTo>
                    <a:cubicBezTo>
                      <a:pt x="229633" y="334759"/>
                      <a:pt x="244158" y="300402"/>
                      <a:pt x="269964" y="275495"/>
                    </a:cubicBezTo>
                    <a:cubicBezTo>
                      <a:pt x="333748" y="214339"/>
                      <a:pt x="335879" y="113053"/>
                      <a:pt x="274723" y="49268"/>
                    </a:cubicBezTo>
                    <a:cubicBezTo>
                      <a:pt x="244661" y="17914"/>
                      <a:pt x="203144" y="130"/>
                      <a:pt x="159707" y="0"/>
                    </a:cubicBezTo>
                    <a:cubicBezTo>
                      <a:pt x="153634" y="-11"/>
                      <a:pt x="147565" y="304"/>
                      <a:pt x="141525" y="946"/>
                    </a:cubicBezTo>
                    <a:cubicBezTo>
                      <a:pt x="53751" y="11159"/>
                      <a:pt x="-9126" y="90594"/>
                      <a:pt x="1087" y="178368"/>
                    </a:cubicBezTo>
                    <a:cubicBezTo>
                      <a:pt x="5336" y="214884"/>
                      <a:pt x="22030" y="248823"/>
                      <a:pt x="48360" y="274477"/>
                    </a:cubicBezTo>
                    <a:cubicBezTo>
                      <a:pt x="74494" y="299640"/>
                      <a:pt x="89385" y="334274"/>
                      <a:pt x="89670" y="370551"/>
                    </a:cubicBezTo>
                    <a:lnTo>
                      <a:pt x="89670" y="391133"/>
                    </a:lnTo>
                    <a:cubicBezTo>
                      <a:pt x="89670" y="412944"/>
                      <a:pt x="107351" y="430625"/>
                      <a:pt x="129161" y="430625"/>
                    </a:cubicBezTo>
                    <a:lnTo>
                      <a:pt x="190471" y="430625"/>
                    </a:lnTo>
                    <a:cubicBezTo>
                      <a:pt x="212197" y="430505"/>
                      <a:pt x="229745" y="412859"/>
                      <a:pt x="229745" y="391133"/>
                    </a:cubicBezTo>
                    <a:close/>
                    <a:moveTo>
                      <a:pt x="200653" y="391133"/>
                    </a:moveTo>
                    <a:cubicBezTo>
                      <a:pt x="200618" y="396790"/>
                      <a:pt x="196125" y="401411"/>
                      <a:pt x="190471" y="401606"/>
                    </a:cubicBezTo>
                    <a:lnTo>
                      <a:pt x="129161" y="401606"/>
                    </a:lnTo>
                    <a:cubicBezTo>
                      <a:pt x="123406" y="401566"/>
                      <a:pt x="118761" y="396889"/>
                      <a:pt x="118761" y="391133"/>
                    </a:cubicBezTo>
                    <a:lnTo>
                      <a:pt x="118761" y="370551"/>
                    </a:lnTo>
                    <a:cubicBezTo>
                      <a:pt x="118459" y="326417"/>
                      <a:pt x="100397" y="284265"/>
                      <a:pt x="68651" y="253604"/>
                    </a:cubicBezTo>
                    <a:cubicBezTo>
                      <a:pt x="16715" y="203305"/>
                      <a:pt x="15389" y="120428"/>
                      <a:pt x="65688" y="68491"/>
                    </a:cubicBezTo>
                    <a:cubicBezTo>
                      <a:pt x="115987" y="16556"/>
                      <a:pt x="198864" y="15229"/>
                      <a:pt x="250800" y="65528"/>
                    </a:cubicBezTo>
                    <a:cubicBezTo>
                      <a:pt x="302736" y="115827"/>
                      <a:pt x="304063" y="198705"/>
                      <a:pt x="253764" y="250640"/>
                    </a:cubicBezTo>
                    <a:cubicBezTo>
                      <a:pt x="252499" y="251946"/>
                      <a:pt x="251208" y="253225"/>
                      <a:pt x="249890" y="254477"/>
                    </a:cubicBezTo>
                    <a:cubicBezTo>
                      <a:pt x="218302" y="284932"/>
                      <a:pt x="200517" y="326964"/>
                      <a:pt x="200653" y="370842"/>
                    </a:cubicBezTo>
                    <a:lnTo>
                      <a:pt x="200653" y="391351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0C50A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>
                  <a:latin typeface="Montserrat" panose="00000500000000000000" pitchFamily="2" charset="0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C21570AD-7BFE-C711-9AF2-AA8853FCCE81}"/>
                  </a:ext>
                </a:extLst>
              </p:cNvPr>
              <p:cNvSpPr/>
              <p:nvPr/>
            </p:nvSpPr>
            <p:spPr>
              <a:xfrm>
                <a:off x="5546276" y="2138422"/>
                <a:ext cx="91215" cy="17102"/>
              </a:xfrm>
              <a:custGeom>
                <a:avLst/>
                <a:gdLst>
                  <a:gd name="connsiteX0" fmla="*/ 105456 w 116365"/>
                  <a:gd name="connsiteY0" fmla="*/ 0 h 21818"/>
                  <a:gd name="connsiteX1" fmla="*/ 10909 w 116365"/>
                  <a:gd name="connsiteY1" fmla="*/ 0 h 21818"/>
                  <a:gd name="connsiteX2" fmla="*/ 0 w 116365"/>
                  <a:gd name="connsiteY2" fmla="*/ 10909 h 21818"/>
                  <a:gd name="connsiteX3" fmla="*/ 10909 w 116365"/>
                  <a:gd name="connsiteY3" fmla="*/ 21819 h 21818"/>
                  <a:gd name="connsiteX4" fmla="*/ 105456 w 116365"/>
                  <a:gd name="connsiteY4" fmla="*/ 21819 h 21818"/>
                  <a:gd name="connsiteX5" fmla="*/ 116365 w 116365"/>
                  <a:gd name="connsiteY5" fmla="*/ 10909 h 21818"/>
                  <a:gd name="connsiteX6" fmla="*/ 105456 w 116365"/>
                  <a:gd name="connsiteY6" fmla="*/ 0 h 21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365" h="21818">
                    <a:moveTo>
                      <a:pt x="105456" y="0"/>
                    </a:moveTo>
                    <a:lnTo>
                      <a:pt x="10909" y="0"/>
                    </a:lnTo>
                    <a:cubicBezTo>
                      <a:pt x="4884" y="0"/>
                      <a:pt x="0" y="4884"/>
                      <a:pt x="0" y="10909"/>
                    </a:cubicBezTo>
                    <a:cubicBezTo>
                      <a:pt x="0" y="16934"/>
                      <a:pt x="4884" y="21819"/>
                      <a:pt x="10909" y="21819"/>
                    </a:cubicBezTo>
                    <a:lnTo>
                      <a:pt x="105456" y="21819"/>
                    </a:lnTo>
                    <a:cubicBezTo>
                      <a:pt x="111481" y="21819"/>
                      <a:pt x="116365" y="16934"/>
                      <a:pt x="116365" y="10909"/>
                    </a:cubicBezTo>
                    <a:cubicBezTo>
                      <a:pt x="116365" y="4884"/>
                      <a:pt x="111481" y="0"/>
                      <a:pt x="10545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0C50A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>
                  <a:latin typeface="Montserrat" panose="00000500000000000000" pitchFamily="2" charset="0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FEE1492-A433-B6EE-3722-50744DDC74A0}"/>
                  </a:ext>
                </a:extLst>
              </p:cNvPr>
              <p:cNvSpPr/>
              <p:nvPr/>
            </p:nvSpPr>
            <p:spPr>
              <a:xfrm>
                <a:off x="5546276" y="2165444"/>
                <a:ext cx="91215" cy="17102"/>
              </a:xfrm>
              <a:custGeom>
                <a:avLst/>
                <a:gdLst>
                  <a:gd name="connsiteX0" fmla="*/ 116365 w 116365"/>
                  <a:gd name="connsiteY0" fmla="*/ 10909 h 21818"/>
                  <a:gd name="connsiteX1" fmla="*/ 105456 w 116365"/>
                  <a:gd name="connsiteY1" fmla="*/ 0 h 21818"/>
                  <a:gd name="connsiteX2" fmla="*/ 10909 w 116365"/>
                  <a:gd name="connsiteY2" fmla="*/ 0 h 21818"/>
                  <a:gd name="connsiteX3" fmla="*/ 0 w 116365"/>
                  <a:gd name="connsiteY3" fmla="*/ 10909 h 21818"/>
                  <a:gd name="connsiteX4" fmla="*/ 10909 w 116365"/>
                  <a:gd name="connsiteY4" fmla="*/ 21819 h 21818"/>
                  <a:gd name="connsiteX5" fmla="*/ 105456 w 116365"/>
                  <a:gd name="connsiteY5" fmla="*/ 21819 h 21818"/>
                  <a:gd name="connsiteX6" fmla="*/ 116365 w 116365"/>
                  <a:gd name="connsiteY6" fmla="*/ 10909 h 21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365" h="21818">
                    <a:moveTo>
                      <a:pt x="116365" y="10909"/>
                    </a:moveTo>
                    <a:cubicBezTo>
                      <a:pt x="116365" y="4884"/>
                      <a:pt x="111481" y="0"/>
                      <a:pt x="105456" y="0"/>
                    </a:cubicBezTo>
                    <a:lnTo>
                      <a:pt x="10909" y="0"/>
                    </a:lnTo>
                    <a:cubicBezTo>
                      <a:pt x="4884" y="0"/>
                      <a:pt x="0" y="4884"/>
                      <a:pt x="0" y="10909"/>
                    </a:cubicBezTo>
                    <a:cubicBezTo>
                      <a:pt x="0" y="16934"/>
                      <a:pt x="4884" y="21819"/>
                      <a:pt x="10909" y="21819"/>
                    </a:cubicBezTo>
                    <a:lnTo>
                      <a:pt x="105456" y="21819"/>
                    </a:lnTo>
                    <a:cubicBezTo>
                      <a:pt x="111481" y="21819"/>
                      <a:pt x="116365" y="16934"/>
                      <a:pt x="116365" y="10909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0C50A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>
                  <a:latin typeface="Montserrat" panose="00000500000000000000" pitchFamily="2" charset="0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AAED9A46-8310-56D3-6DCB-B8C4839BEFE8}"/>
                  </a:ext>
                </a:extLst>
              </p:cNvPr>
              <p:cNvSpPr/>
              <p:nvPr/>
            </p:nvSpPr>
            <p:spPr>
              <a:xfrm>
                <a:off x="5382203" y="1897556"/>
                <a:ext cx="66358" cy="17102"/>
              </a:xfrm>
              <a:custGeom>
                <a:avLst/>
                <a:gdLst>
                  <a:gd name="connsiteX0" fmla="*/ 10909 w 84655"/>
                  <a:gd name="connsiteY0" fmla="*/ 21819 h 21818"/>
                  <a:gd name="connsiteX1" fmla="*/ 73747 w 84655"/>
                  <a:gd name="connsiteY1" fmla="*/ 21819 h 21818"/>
                  <a:gd name="connsiteX2" fmla="*/ 84656 w 84655"/>
                  <a:gd name="connsiteY2" fmla="*/ 10909 h 21818"/>
                  <a:gd name="connsiteX3" fmla="*/ 73747 w 84655"/>
                  <a:gd name="connsiteY3" fmla="*/ 0 h 21818"/>
                  <a:gd name="connsiteX4" fmla="*/ 10909 w 84655"/>
                  <a:gd name="connsiteY4" fmla="*/ 0 h 21818"/>
                  <a:gd name="connsiteX5" fmla="*/ 0 w 84655"/>
                  <a:gd name="connsiteY5" fmla="*/ 10909 h 21818"/>
                  <a:gd name="connsiteX6" fmla="*/ 10909 w 84655"/>
                  <a:gd name="connsiteY6" fmla="*/ 21819 h 21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655" h="21818">
                    <a:moveTo>
                      <a:pt x="10909" y="21819"/>
                    </a:moveTo>
                    <a:lnTo>
                      <a:pt x="73747" y="21819"/>
                    </a:lnTo>
                    <a:cubicBezTo>
                      <a:pt x="79771" y="21819"/>
                      <a:pt x="84656" y="16934"/>
                      <a:pt x="84656" y="10909"/>
                    </a:cubicBezTo>
                    <a:cubicBezTo>
                      <a:pt x="84656" y="4884"/>
                      <a:pt x="79771" y="0"/>
                      <a:pt x="73747" y="0"/>
                    </a:cubicBezTo>
                    <a:lnTo>
                      <a:pt x="10909" y="0"/>
                    </a:lnTo>
                    <a:cubicBezTo>
                      <a:pt x="4884" y="0"/>
                      <a:pt x="0" y="4884"/>
                      <a:pt x="0" y="10909"/>
                    </a:cubicBezTo>
                    <a:cubicBezTo>
                      <a:pt x="0" y="16934"/>
                      <a:pt x="4884" y="21819"/>
                      <a:pt x="10909" y="21819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0C50A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>
                  <a:latin typeface="Montserrat" panose="00000500000000000000" pitchFamily="2" charset="0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1141FB7-E8F8-1DFB-DD69-9796B8D52744}"/>
                  </a:ext>
                </a:extLst>
              </p:cNvPr>
              <p:cNvSpPr/>
              <p:nvPr/>
            </p:nvSpPr>
            <p:spPr>
              <a:xfrm>
                <a:off x="5735033" y="1897556"/>
                <a:ext cx="66358" cy="17104"/>
              </a:xfrm>
              <a:custGeom>
                <a:avLst/>
                <a:gdLst>
                  <a:gd name="connsiteX0" fmla="*/ 84656 w 84655"/>
                  <a:gd name="connsiteY0" fmla="*/ 10909 h 21820"/>
                  <a:gd name="connsiteX1" fmla="*/ 73747 w 84655"/>
                  <a:gd name="connsiteY1" fmla="*/ 0 h 21820"/>
                  <a:gd name="connsiteX2" fmla="*/ 10909 w 84655"/>
                  <a:gd name="connsiteY2" fmla="*/ 0 h 21820"/>
                  <a:gd name="connsiteX3" fmla="*/ 0 w 84655"/>
                  <a:gd name="connsiteY3" fmla="*/ 10909 h 21820"/>
                  <a:gd name="connsiteX4" fmla="*/ 10909 w 84655"/>
                  <a:gd name="connsiteY4" fmla="*/ 21819 h 21820"/>
                  <a:gd name="connsiteX5" fmla="*/ 73528 w 84655"/>
                  <a:gd name="connsiteY5" fmla="*/ 21819 h 21820"/>
                  <a:gd name="connsiteX6" fmla="*/ 84654 w 84655"/>
                  <a:gd name="connsiteY6" fmla="*/ 11130 h 21820"/>
                  <a:gd name="connsiteX7" fmla="*/ 84656 w 84655"/>
                  <a:gd name="connsiteY7" fmla="*/ 10909 h 2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655" h="21820">
                    <a:moveTo>
                      <a:pt x="84656" y="10909"/>
                    </a:moveTo>
                    <a:cubicBezTo>
                      <a:pt x="84656" y="4884"/>
                      <a:pt x="79771" y="0"/>
                      <a:pt x="73747" y="0"/>
                    </a:cubicBezTo>
                    <a:lnTo>
                      <a:pt x="10909" y="0"/>
                    </a:lnTo>
                    <a:cubicBezTo>
                      <a:pt x="4884" y="0"/>
                      <a:pt x="0" y="4884"/>
                      <a:pt x="0" y="10909"/>
                    </a:cubicBezTo>
                    <a:cubicBezTo>
                      <a:pt x="0" y="16934"/>
                      <a:pt x="4884" y="21819"/>
                      <a:pt x="10909" y="21819"/>
                    </a:cubicBezTo>
                    <a:lnTo>
                      <a:pt x="73528" y="21819"/>
                    </a:lnTo>
                    <a:cubicBezTo>
                      <a:pt x="79552" y="21939"/>
                      <a:pt x="84533" y="17154"/>
                      <a:pt x="84654" y="11130"/>
                    </a:cubicBezTo>
                    <a:cubicBezTo>
                      <a:pt x="84655" y="11056"/>
                      <a:pt x="84656" y="10983"/>
                      <a:pt x="84656" y="10909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0C50A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>
                  <a:latin typeface="Montserrat" panose="00000500000000000000" pitchFamily="2" charset="0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CA4BC5E9-E740-5034-B115-FAF120AB638E}"/>
                  </a:ext>
                </a:extLst>
              </p:cNvPr>
              <p:cNvSpPr/>
              <p:nvPr/>
            </p:nvSpPr>
            <p:spPr>
              <a:xfrm>
                <a:off x="5583274" y="1696484"/>
                <a:ext cx="17102" cy="66359"/>
              </a:xfrm>
              <a:custGeom>
                <a:avLst/>
                <a:gdLst>
                  <a:gd name="connsiteX0" fmla="*/ 0 w 21818"/>
                  <a:gd name="connsiteY0" fmla="*/ 10909 h 84655"/>
                  <a:gd name="connsiteX1" fmla="*/ 0 w 21818"/>
                  <a:gd name="connsiteY1" fmla="*/ 73747 h 84655"/>
                  <a:gd name="connsiteX2" fmla="*/ 10909 w 21818"/>
                  <a:gd name="connsiteY2" fmla="*/ 84656 h 84655"/>
                  <a:gd name="connsiteX3" fmla="*/ 21819 w 21818"/>
                  <a:gd name="connsiteY3" fmla="*/ 73747 h 84655"/>
                  <a:gd name="connsiteX4" fmla="*/ 21819 w 21818"/>
                  <a:gd name="connsiteY4" fmla="*/ 10909 h 84655"/>
                  <a:gd name="connsiteX5" fmla="*/ 10909 w 21818"/>
                  <a:gd name="connsiteY5" fmla="*/ 0 h 84655"/>
                  <a:gd name="connsiteX6" fmla="*/ 0 w 21818"/>
                  <a:gd name="connsiteY6" fmla="*/ 10909 h 84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818" h="84655">
                    <a:moveTo>
                      <a:pt x="0" y="10909"/>
                    </a:moveTo>
                    <a:lnTo>
                      <a:pt x="0" y="73747"/>
                    </a:lnTo>
                    <a:cubicBezTo>
                      <a:pt x="0" y="79771"/>
                      <a:pt x="4884" y="84656"/>
                      <a:pt x="10909" y="84656"/>
                    </a:cubicBezTo>
                    <a:cubicBezTo>
                      <a:pt x="16934" y="84656"/>
                      <a:pt x="21819" y="79771"/>
                      <a:pt x="21819" y="73747"/>
                    </a:cubicBezTo>
                    <a:lnTo>
                      <a:pt x="21819" y="10909"/>
                    </a:lnTo>
                    <a:cubicBezTo>
                      <a:pt x="21819" y="4884"/>
                      <a:pt x="16934" y="0"/>
                      <a:pt x="10909" y="0"/>
                    </a:cubicBezTo>
                    <a:cubicBezTo>
                      <a:pt x="4884" y="0"/>
                      <a:pt x="0" y="4884"/>
                      <a:pt x="0" y="10909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0C50A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>
                  <a:latin typeface="Montserrat" panose="00000500000000000000" pitchFamily="2" charset="0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F407FD68-5961-C3CD-6BFE-E03D54EB3492}"/>
                  </a:ext>
                </a:extLst>
              </p:cNvPr>
              <p:cNvSpPr/>
              <p:nvPr/>
            </p:nvSpPr>
            <p:spPr>
              <a:xfrm>
                <a:off x="5690596" y="1755360"/>
                <a:ext cx="51948" cy="51950"/>
              </a:xfrm>
              <a:custGeom>
                <a:avLst/>
                <a:gdLst>
                  <a:gd name="connsiteX0" fmla="*/ 47598 w 66271"/>
                  <a:gd name="connsiteY0" fmla="*/ 3219 h 66274"/>
                  <a:gd name="connsiteX1" fmla="*/ 3161 w 66271"/>
                  <a:gd name="connsiteY1" fmla="*/ 47656 h 66274"/>
                  <a:gd name="connsiteX2" fmla="*/ 3161 w 66271"/>
                  <a:gd name="connsiteY2" fmla="*/ 63074 h 66274"/>
                  <a:gd name="connsiteX3" fmla="*/ 10870 w 66271"/>
                  <a:gd name="connsiteY3" fmla="*/ 66274 h 66274"/>
                  <a:gd name="connsiteX4" fmla="*/ 18579 w 66271"/>
                  <a:gd name="connsiteY4" fmla="*/ 63074 h 66274"/>
                  <a:gd name="connsiteX5" fmla="*/ 63089 w 66271"/>
                  <a:gd name="connsiteY5" fmla="*/ 18637 h 66274"/>
                  <a:gd name="connsiteX6" fmla="*/ 63053 w 66271"/>
                  <a:gd name="connsiteY6" fmla="*/ 3183 h 66274"/>
                  <a:gd name="connsiteX7" fmla="*/ 47598 w 66271"/>
                  <a:gd name="connsiteY7" fmla="*/ 3219 h 6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271" h="66274">
                    <a:moveTo>
                      <a:pt x="47598" y="3219"/>
                    </a:moveTo>
                    <a:lnTo>
                      <a:pt x="3161" y="47656"/>
                    </a:lnTo>
                    <a:cubicBezTo>
                      <a:pt x="-1054" y="51932"/>
                      <a:pt x="-1054" y="58799"/>
                      <a:pt x="3161" y="63074"/>
                    </a:cubicBezTo>
                    <a:cubicBezTo>
                      <a:pt x="5218" y="65101"/>
                      <a:pt x="7983" y="66248"/>
                      <a:pt x="10870" y="66274"/>
                    </a:cubicBezTo>
                    <a:cubicBezTo>
                      <a:pt x="13764" y="66280"/>
                      <a:pt x="16540" y="65128"/>
                      <a:pt x="18579" y="63074"/>
                    </a:cubicBezTo>
                    <a:lnTo>
                      <a:pt x="63089" y="18637"/>
                    </a:lnTo>
                    <a:cubicBezTo>
                      <a:pt x="67347" y="14360"/>
                      <a:pt x="67331" y="7440"/>
                      <a:pt x="63053" y="3183"/>
                    </a:cubicBezTo>
                    <a:cubicBezTo>
                      <a:pt x="58775" y="-1075"/>
                      <a:pt x="51856" y="-1059"/>
                      <a:pt x="47598" y="3219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0C50A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>
                  <a:latin typeface="Montserrat" panose="00000500000000000000" pitchFamily="2" charset="0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5D2CA96-70A3-96F3-20E4-A08BD8DD9BE9}"/>
                  </a:ext>
                </a:extLst>
              </p:cNvPr>
              <p:cNvSpPr/>
              <p:nvPr/>
            </p:nvSpPr>
            <p:spPr>
              <a:xfrm>
                <a:off x="5441077" y="2004879"/>
                <a:ext cx="51968" cy="51897"/>
              </a:xfrm>
              <a:custGeom>
                <a:avLst/>
                <a:gdLst>
                  <a:gd name="connsiteX0" fmla="*/ 63076 w 66297"/>
                  <a:gd name="connsiteY0" fmla="*/ 3161 h 66206"/>
                  <a:gd name="connsiteX1" fmla="*/ 47658 w 66297"/>
                  <a:gd name="connsiteY1" fmla="*/ 3161 h 66206"/>
                  <a:gd name="connsiteX2" fmla="*/ 3221 w 66297"/>
                  <a:gd name="connsiteY2" fmla="*/ 47598 h 66206"/>
                  <a:gd name="connsiteX3" fmla="*/ 3127 w 66297"/>
                  <a:gd name="connsiteY3" fmla="*/ 62923 h 66206"/>
                  <a:gd name="connsiteX4" fmla="*/ 3221 w 66297"/>
                  <a:gd name="connsiteY4" fmla="*/ 63016 h 66206"/>
                  <a:gd name="connsiteX5" fmla="*/ 18639 w 66297"/>
                  <a:gd name="connsiteY5" fmla="*/ 63016 h 66206"/>
                  <a:gd name="connsiteX6" fmla="*/ 63076 w 66297"/>
                  <a:gd name="connsiteY6" fmla="*/ 18579 h 66206"/>
                  <a:gd name="connsiteX7" fmla="*/ 63170 w 66297"/>
                  <a:gd name="connsiteY7" fmla="*/ 3255 h 66206"/>
                  <a:gd name="connsiteX8" fmla="*/ 63076 w 66297"/>
                  <a:gd name="connsiteY8" fmla="*/ 3161 h 66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297" h="66206">
                    <a:moveTo>
                      <a:pt x="63076" y="3161"/>
                    </a:moveTo>
                    <a:cubicBezTo>
                      <a:pt x="58801" y="-1054"/>
                      <a:pt x="51934" y="-1054"/>
                      <a:pt x="47658" y="3161"/>
                    </a:cubicBezTo>
                    <a:lnTo>
                      <a:pt x="3221" y="47598"/>
                    </a:lnTo>
                    <a:cubicBezTo>
                      <a:pt x="-1037" y="51804"/>
                      <a:pt x="-1079" y="58665"/>
                      <a:pt x="3127" y="62923"/>
                    </a:cubicBezTo>
                    <a:cubicBezTo>
                      <a:pt x="3158" y="62955"/>
                      <a:pt x="3190" y="62985"/>
                      <a:pt x="3221" y="63016"/>
                    </a:cubicBezTo>
                    <a:cubicBezTo>
                      <a:pt x="7480" y="67270"/>
                      <a:pt x="14380" y="67270"/>
                      <a:pt x="18639" y="63016"/>
                    </a:cubicBezTo>
                    <a:lnTo>
                      <a:pt x="63076" y="18579"/>
                    </a:lnTo>
                    <a:cubicBezTo>
                      <a:pt x="67334" y="14373"/>
                      <a:pt x="67376" y="7512"/>
                      <a:pt x="63170" y="3255"/>
                    </a:cubicBezTo>
                    <a:cubicBezTo>
                      <a:pt x="63139" y="3223"/>
                      <a:pt x="63108" y="3192"/>
                      <a:pt x="63076" y="3161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0C50A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>
                  <a:latin typeface="Montserrat" panose="00000500000000000000" pitchFamily="2" charset="0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472AF3E5-2463-19A5-3146-03E4847D63B3}"/>
                  </a:ext>
                </a:extLst>
              </p:cNvPr>
              <p:cNvSpPr/>
              <p:nvPr/>
            </p:nvSpPr>
            <p:spPr>
              <a:xfrm>
                <a:off x="5441307" y="1755588"/>
                <a:ext cx="51715" cy="51722"/>
              </a:xfrm>
              <a:custGeom>
                <a:avLst/>
                <a:gdLst>
                  <a:gd name="connsiteX0" fmla="*/ 47365 w 65974"/>
                  <a:gd name="connsiteY0" fmla="*/ 62784 h 65983"/>
                  <a:gd name="connsiteX1" fmla="*/ 55074 w 65974"/>
                  <a:gd name="connsiteY1" fmla="*/ 65984 h 65983"/>
                  <a:gd name="connsiteX2" fmla="*/ 65974 w 65974"/>
                  <a:gd name="connsiteY2" fmla="*/ 55065 h 65983"/>
                  <a:gd name="connsiteX3" fmla="*/ 62784 w 65974"/>
                  <a:gd name="connsiteY3" fmla="*/ 47365 h 65983"/>
                  <a:gd name="connsiteX4" fmla="*/ 18346 w 65974"/>
                  <a:gd name="connsiteY4" fmla="*/ 2928 h 65983"/>
                  <a:gd name="connsiteX5" fmla="*/ 2928 w 65974"/>
                  <a:gd name="connsiteY5" fmla="*/ 3472 h 65983"/>
                  <a:gd name="connsiteX6" fmla="*/ 2928 w 65974"/>
                  <a:gd name="connsiteY6" fmla="*/ 18347 h 65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974" h="65983">
                    <a:moveTo>
                      <a:pt x="47365" y="62784"/>
                    </a:moveTo>
                    <a:cubicBezTo>
                      <a:pt x="49414" y="64824"/>
                      <a:pt x="52183" y="65974"/>
                      <a:pt x="55074" y="65984"/>
                    </a:cubicBezTo>
                    <a:cubicBezTo>
                      <a:pt x="61099" y="65979"/>
                      <a:pt x="65979" y="61090"/>
                      <a:pt x="65974" y="55065"/>
                    </a:cubicBezTo>
                    <a:cubicBezTo>
                      <a:pt x="65971" y="52177"/>
                      <a:pt x="64824" y="49408"/>
                      <a:pt x="62784" y="47365"/>
                    </a:cubicBezTo>
                    <a:lnTo>
                      <a:pt x="18346" y="2928"/>
                    </a:lnTo>
                    <a:cubicBezTo>
                      <a:pt x="13938" y="-1179"/>
                      <a:pt x="7036" y="-936"/>
                      <a:pt x="2928" y="3472"/>
                    </a:cubicBezTo>
                    <a:cubicBezTo>
                      <a:pt x="-976" y="7662"/>
                      <a:pt x="-976" y="14157"/>
                      <a:pt x="2928" y="18347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0C50A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>
                  <a:latin typeface="Montserrat" panose="00000500000000000000" pitchFamily="2" charset="0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7418974-7A39-FCDD-8211-8B129441BA4E}"/>
                  </a:ext>
                </a:extLst>
              </p:cNvPr>
              <p:cNvSpPr/>
              <p:nvPr/>
            </p:nvSpPr>
            <p:spPr>
              <a:xfrm>
                <a:off x="5690779" y="2005061"/>
                <a:ext cx="51749" cy="51720"/>
              </a:xfrm>
              <a:custGeom>
                <a:avLst/>
                <a:gdLst>
                  <a:gd name="connsiteX0" fmla="*/ 47365 w 66017"/>
                  <a:gd name="connsiteY0" fmla="*/ 62784 h 65980"/>
                  <a:gd name="connsiteX1" fmla="*/ 62856 w 66017"/>
                  <a:gd name="connsiteY1" fmla="*/ 62784 h 65980"/>
                  <a:gd name="connsiteX2" fmla="*/ 62856 w 66017"/>
                  <a:gd name="connsiteY2" fmla="*/ 47365 h 65980"/>
                  <a:gd name="connsiteX3" fmla="*/ 18346 w 66017"/>
                  <a:gd name="connsiteY3" fmla="*/ 2928 h 65980"/>
                  <a:gd name="connsiteX4" fmla="*/ 2928 w 66017"/>
                  <a:gd name="connsiteY4" fmla="*/ 3472 h 65980"/>
                  <a:gd name="connsiteX5" fmla="*/ 2928 w 66017"/>
                  <a:gd name="connsiteY5" fmla="*/ 18347 h 65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017" h="65980">
                    <a:moveTo>
                      <a:pt x="47365" y="62784"/>
                    </a:moveTo>
                    <a:cubicBezTo>
                      <a:pt x="51650" y="67046"/>
                      <a:pt x="58572" y="67046"/>
                      <a:pt x="62856" y="62784"/>
                    </a:cubicBezTo>
                    <a:cubicBezTo>
                      <a:pt x="67071" y="58508"/>
                      <a:pt x="67071" y="51641"/>
                      <a:pt x="62856" y="47365"/>
                    </a:cubicBezTo>
                    <a:lnTo>
                      <a:pt x="18346" y="2928"/>
                    </a:lnTo>
                    <a:cubicBezTo>
                      <a:pt x="13938" y="-1179"/>
                      <a:pt x="7036" y="-936"/>
                      <a:pt x="2928" y="3472"/>
                    </a:cubicBezTo>
                    <a:cubicBezTo>
                      <a:pt x="-976" y="7662"/>
                      <a:pt x="-976" y="14157"/>
                      <a:pt x="2928" y="18347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0C50A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>
                  <a:latin typeface="Montserrat" panose="00000500000000000000" pitchFamily="2" charset="0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DB455231-7A80-DE36-D1E2-EFA5F0D7C466}"/>
                  </a:ext>
                </a:extLst>
              </p:cNvPr>
              <p:cNvSpPr/>
              <p:nvPr/>
            </p:nvSpPr>
            <p:spPr>
              <a:xfrm>
                <a:off x="5564689" y="2192466"/>
                <a:ext cx="54215" cy="17104"/>
              </a:xfrm>
              <a:custGeom>
                <a:avLst/>
                <a:gdLst>
                  <a:gd name="connsiteX0" fmla="*/ 69165 w 69164"/>
                  <a:gd name="connsiteY0" fmla="*/ 10910 h 21820"/>
                  <a:gd name="connsiteX1" fmla="*/ 58256 w 69164"/>
                  <a:gd name="connsiteY1" fmla="*/ 0 h 21820"/>
                  <a:gd name="connsiteX2" fmla="*/ 58110 w 69164"/>
                  <a:gd name="connsiteY2" fmla="*/ 1 h 21820"/>
                  <a:gd name="connsiteX3" fmla="*/ 10909 w 69164"/>
                  <a:gd name="connsiteY3" fmla="*/ 1 h 21820"/>
                  <a:gd name="connsiteX4" fmla="*/ 0 w 69164"/>
                  <a:gd name="connsiteY4" fmla="*/ 10910 h 21820"/>
                  <a:gd name="connsiteX5" fmla="*/ 10909 w 69164"/>
                  <a:gd name="connsiteY5" fmla="*/ 21819 h 21820"/>
                  <a:gd name="connsiteX6" fmla="*/ 58110 w 69164"/>
                  <a:gd name="connsiteY6" fmla="*/ 21819 h 21820"/>
                  <a:gd name="connsiteX7" fmla="*/ 69164 w 69164"/>
                  <a:gd name="connsiteY7" fmla="*/ 11056 h 21820"/>
                  <a:gd name="connsiteX8" fmla="*/ 69165 w 69164"/>
                  <a:gd name="connsiteY8" fmla="*/ 10910 h 2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164" h="21820">
                    <a:moveTo>
                      <a:pt x="69165" y="10910"/>
                    </a:moveTo>
                    <a:cubicBezTo>
                      <a:pt x="69165" y="4885"/>
                      <a:pt x="64282" y="0"/>
                      <a:pt x="58256" y="0"/>
                    </a:cubicBezTo>
                    <a:cubicBezTo>
                      <a:pt x="58207" y="0"/>
                      <a:pt x="58159" y="0"/>
                      <a:pt x="58110" y="1"/>
                    </a:cubicBezTo>
                    <a:lnTo>
                      <a:pt x="10909" y="1"/>
                    </a:lnTo>
                    <a:cubicBezTo>
                      <a:pt x="4884" y="1"/>
                      <a:pt x="0" y="4885"/>
                      <a:pt x="0" y="10910"/>
                    </a:cubicBezTo>
                    <a:cubicBezTo>
                      <a:pt x="0" y="16935"/>
                      <a:pt x="4884" y="21819"/>
                      <a:pt x="10909" y="21819"/>
                    </a:cubicBezTo>
                    <a:lnTo>
                      <a:pt x="58110" y="21819"/>
                    </a:lnTo>
                    <a:cubicBezTo>
                      <a:pt x="64135" y="21899"/>
                      <a:pt x="69083" y="17081"/>
                      <a:pt x="69164" y="11056"/>
                    </a:cubicBezTo>
                    <a:cubicBezTo>
                      <a:pt x="69165" y="11007"/>
                      <a:pt x="69165" y="10959"/>
                      <a:pt x="69165" y="1091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0C50A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52" name="filler-lightbulb">
              <a:extLst>
                <a:ext uri="{FF2B5EF4-FFF2-40B4-BE49-F238E27FC236}">
                  <a16:creationId xmlns:a16="http://schemas.microsoft.com/office/drawing/2014/main" id="{BB4FE364-2F6E-F26C-CDA7-C78297CDD4CD}"/>
                </a:ext>
              </a:extLst>
            </p:cNvPr>
            <p:cNvSpPr/>
            <p:nvPr/>
          </p:nvSpPr>
          <p:spPr>
            <a:xfrm>
              <a:off x="8422533" y="4151399"/>
              <a:ext cx="193358" cy="257800"/>
            </a:xfrm>
            <a:custGeom>
              <a:avLst/>
              <a:gdLst>
                <a:gd name="connsiteX0" fmla="*/ 0 w 226695"/>
                <a:gd name="connsiteY0" fmla="*/ 37783 h 261297"/>
                <a:gd name="connsiteX1" fmla="*/ 37783 w 226695"/>
                <a:gd name="connsiteY1" fmla="*/ 0 h 261297"/>
                <a:gd name="connsiteX2" fmla="*/ 188912 w 226695"/>
                <a:gd name="connsiteY2" fmla="*/ 0 h 261297"/>
                <a:gd name="connsiteX3" fmla="*/ 226695 w 226695"/>
                <a:gd name="connsiteY3" fmla="*/ 37783 h 261297"/>
                <a:gd name="connsiteX4" fmla="*/ 226695 w 226695"/>
                <a:gd name="connsiteY4" fmla="*/ 223514 h 261297"/>
                <a:gd name="connsiteX5" fmla="*/ 188912 w 226695"/>
                <a:gd name="connsiteY5" fmla="*/ 261297 h 261297"/>
                <a:gd name="connsiteX6" fmla="*/ 37783 w 226695"/>
                <a:gd name="connsiteY6" fmla="*/ 261297 h 261297"/>
                <a:gd name="connsiteX7" fmla="*/ 0 w 226695"/>
                <a:gd name="connsiteY7" fmla="*/ 223514 h 261297"/>
                <a:gd name="connsiteX8" fmla="*/ 0 w 226695"/>
                <a:gd name="connsiteY8" fmla="*/ 37783 h 261297"/>
                <a:gd name="connsiteX0" fmla="*/ 0 w 226695"/>
                <a:gd name="connsiteY0" fmla="*/ 37783 h 261297"/>
                <a:gd name="connsiteX1" fmla="*/ 37783 w 226695"/>
                <a:gd name="connsiteY1" fmla="*/ 0 h 261297"/>
                <a:gd name="connsiteX2" fmla="*/ 188912 w 226695"/>
                <a:gd name="connsiteY2" fmla="*/ 0 h 261297"/>
                <a:gd name="connsiteX3" fmla="*/ 226695 w 226695"/>
                <a:gd name="connsiteY3" fmla="*/ 37783 h 261297"/>
                <a:gd name="connsiteX4" fmla="*/ 226695 w 226695"/>
                <a:gd name="connsiteY4" fmla="*/ 223514 h 261297"/>
                <a:gd name="connsiteX5" fmla="*/ 188912 w 226695"/>
                <a:gd name="connsiteY5" fmla="*/ 261297 h 261297"/>
                <a:gd name="connsiteX6" fmla="*/ 37783 w 226695"/>
                <a:gd name="connsiteY6" fmla="*/ 261297 h 261297"/>
                <a:gd name="connsiteX7" fmla="*/ 58102 w 226695"/>
                <a:gd name="connsiteY7" fmla="*/ 156839 h 261297"/>
                <a:gd name="connsiteX8" fmla="*/ 0 w 226695"/>
                <a:gd name="connsiteY8" fmla="*/ 37783 h 261297"/>
                <a:gd name="connsiteX0" fmla="*/ 0 w 226695"/>
                <a:gd name="connsiteY0" fmla="*/ 37783 h 261297"/>
                <a:gd name="connsiteX1" fmla="*/ 37783 w 226695"/>
                <a:gd name="connsiteY1" fmla="*/ 0 h 261297"/>
                <a:gd name="connsiteX2" fmla="*/ 188912 w 226695"/>
                <a:gd name="connsiteY2" fmla="*/ 0 h 261297"/>
                <a:gd name="connsiteX3" fmla="*/ 226695 w 226695"/>
                <a:gd name="connsiteY3" fmla="*/ 37783 h 261297"/>
                <a:gd name="connsiteX4" fmla="*/ 226695 w 226695"/>
                <a:gd name="connsiteY4" fmla="*/ 223514 h 261297"/>
                <a:gd name="connsiteX5" fmla="*/ 188912 w 226695"/>
                <a:gd name="connsiteY5" fmla="*/ 261297 h 261297"/>
                <a:gd name="connsiteX6" fmla="*/ 107315 w 226695"/>
                <a:gd name="connsiteY6" fmla="*/ 244152 h 261297"/>
                <a:gd name="connsiteX7" fmla="*/ 58102 w 226695"/>
                <a:gd name="connsiteY7" fmla="*/ 156839 h 261297"/>
                <a:gd name="connsiteX8" fmla="*/ 0 w 226695"/>
                <a:gd name="connsiteY8" fmla="*/ 37783 h 261297"/>
                <a:gd name="connsiteX0" fmla="*/ 0 w 226695"/>
                <a:gd name="connsiteY0" fmla="*/ 37783 h 244152"/>
                <a:gd name="connsiteX1" fmla="*/ 37783 w 226695"/>
                <a:gd name="connsiteY1" fmla="*/ 0 h 244152"/>
                <a:gd name="connsiteX2" fmla="*/ 188912 w 226695"/>
                <a:gd name="connsiteY2" fmla="*/ 0 h 244152"/>
                <a:gd name="connsiteX3" fmla="*/ 226695 w 226695"/>
                <a:gd name="connsiteY3" fmla="*/ 37783 h 244152"/>
                <a:gd name="connsiteX4" fmla="*/ 226695 w 226695"/>
                <a:gd name="connsiteY4" fmla="*/ 223514 h 244152"/>
                <a:gd name="connsiteX5" fmla="*/ 146049 w 226695"/>
                <a:gd name="connsiteY5" fmla="*/ 243199 h 244152"/>
                <a:gd name="connsiteX6" fmla="*/ 107315 w 226695"/>
                <a:gd name="connsiteY6" fmla="*/ 244152 h 244152"/>
                <a:gd name="connsiteX7" fmla="*/ 58102 w 226695"/>
                <a:gd name="connsiteY7" fmla="*/ 156839 h 244152"/>
                <a:gd name="connsiteX8" fmla="*/ 0 w 226695"/>
                <a:gd name="connsiteY8" fmla="*/ 37783 h 244152"/>
                <a:gd name="connsiteX0" fmla="*/ 0 w 226695"/>
                <a:gd name="connsiteY0" fmla="*/ 37783 h 251772"/>
                <a:gd name="connsiteX1" fmla="*/ 37783 w 226695"/>
                <a:gd name="connsiteY1" fmla="*/ 0 h 251772"/>
                <a:gd name="connsiteX2" fmla="*/ 188912 w 226695"/>
                <a:gd name="connsiteY2" fmla="*/ 0 h 251772"/>
                <a:gd name="connsiteX3" fmla="*/ 226695 w 226695"/>
                <a:gd name="connsiteY3" fmla="*/ 37783 h 251772"/>
                <a:gd name="connsiteX4" fmla="*/ 226695 w 226695"/>
                <a:gd name="connsiteY4" fmla="*/ 223514 h 251772"/>
                <a:gd name="connsiteX5" fmla="*/ 146049 w 226695"/>
                <a:gd name="connsiteY5" fmla="*/ 243199 h 251772"/>
                <a:gd name="connsiteX6" fmla="*/ 79692 w 226695"/>
                <a:gd name="connsiteY6" fmla="*/ 251772 h 251772"/>
                <a:gd name="connsiteX7" fmla="*/ 58102 w 226695"/>
                <a:gd name="connsiteY7" fmla="*/ 156839 h 251772"/>
                <a:gd name="connsiteX8" fmla="*/ 0 w 226695"/>
                <a:gd name="connsiteY8" fmla="*/ 37783 h 251772"/>
                <a:gd name="connsiteX0" fmla="*/ 0 w 226695"/>
                <a:gd name="connsiteY0" fmla="*/ 37783 h 251772"/>
                <a:gd name="connsiteX1" fmla="*/ 37783 w 226695"/>
                <a:gd name="connsiteY1" fmla="*/ 0 h 251772"/>
                <a:gd name="connsiteX2" fmla="*/ 188912 w 226695"/>
                <a:gd name="connsiteY2" fmla="*/ 0 h 251772"/>
                <a:gd name="connsiteX3" fmla="*/ 226695 w 226695"/>
                <a:gd name="connsiteY3" fmla="*/ 37783 h 251772"/>
                <a:gd name="connsiteX4" fmla="*/ 153352 w 226695"/>
                <a:gd name="connsiteY4" fmla="*/ 159697 h 251772"/>
                <a:gd name="connsiteX5" fmla="*/ 146049 w 226695"/>
                <a:gd name="connsiteY5" fmla="*/ 243199 h 251772"/>
                <a:gd name="connsiteX6" fmla="*/ 79692 w 226695"/>
                <a:gd name="connsiteY6" fmla="*/ 251772 h 251772"/>
                <a:gd name="connsiteX7" fmla="*/ 58102 w 226695"/>
                <a:gd name="connsiteY7" fmla="*/ 156839 h 251772"/>
                <a:gd name="connsiteX8" fmla="*/ 0 w 226695"/>
                <a:gd name="connsiteY8" fmla="*/ 37783 h 251772"/>
                <a:gd name="connsiteX0" fmla="*/ 0 w 226695"/>
                <a:gd name="connsiteY0" fmla="*/ 50165 h 264154"/>
                <a:gd name="connsiteX1" fmla="*/ 37783 w 226695"/>
                <a:gd name="connsiteY1" fmla="*/ 12382 h 264154"/>
                <a:gd name="connsiteX2" fmla="*/ 152717 w 226695"/>
                <a:gd name="connsiteY2" fmla="*/ 0 h 264154"/>
                <a:gd name="connsiteX3" fmla="*/ 226695 w 226695"/>
                <a:gd name="connsiteY3" fmla="*/ 50165 h 264154"/>
                <a:gd name="connsiteX4" fmla="*/ 153352 w 226695"/>
                <a:gd name="connsiteY4" fmla="*/ 172079 h 264154"/>
                <a:gd name="connsiteX5" fmla="*/ 146049 w 226695"/>
                <a:gd name="connsiteY5" fmla="*/ 255581 h 264154"/>
                <a:gd name="connsiteX6" fmla="*/ 79692 w 226695"/>
                <a:gd name="connsiteY6" fmla="*/ 264154 h 264154"/>
                <a:gd name="connsiteX7" fmla="*/ 58102 w 226695"/>
                <a:gd name="connsiteY7" fmla="*/ 169221 h 264154"/>
                <a:gd name="connsiteX8" fmla="*/ 0 w 226695"/>
                <a:gd name="connsiteY8" fmla="*/ 50165 h 264154"/>
                <a:gd name="connsiteX0" fmla="*/ 0 w 207645"/>
                <a:gd name="connsiteY0" fmla="*/ 50165 h 264154"/>
                <a:gd name="connsiteX1" fmla="*/ 37783 w 207645"/>
                <a:gd name="connsiteY1" fmla="*/ 12382 h 264154"/>
                <a:gd name="connsiteX2" fmla="*/ 152717 w 207645"/>
                <a:gd name="connsiteY2" fmla="*/ 0 h 264154"/>
                <a:gd name="connsiteX3" fmla="*/ 207645 w 207645"/>
                <a:gd name="connsiteY3" fmla="*/ 120650 h 264154"/>
                <a:gd name="connsiteX4" fmla="*/ 153352 w 207645"/>
                <a:gd name="connsiteY4" fmla="*/ 172079 h 264154"/>
                <a:gd name="connsiteX5" fmla="*/ 146049 w 207645"/>
                <a:gd name="connsiteY5" fmla="*/ 255581 h 264154"/>
                <a:gd name="connsiteX6" fmla="*/ 79692 w 207645"/>
                <a:gd name="connsiteY6" fmla="*/ 264154 h 264154"/>
                <a:gd name="connsiteX7" fmla="*/ 58102 w 207645"/>
                <a:gd name="connsiteY7" fmla="*/ 169221 h 264154"/>
                <a:gd name="connsiteX8" fmla="*/ 0 w 207645"/>
                <a:gd name="connsiteY8" fmla="*/ 50165 h 264154"/>
                <a:gd name="connsiteX0" fmla="*/ 0 w 193358"/>
                <a:gd name="connsiteY0" fmla="*/ 111125 h 264154"/>
                <a:gd name="connsiteX1" fmla="*/ 23496 w 193358"/>
                <a:gd name="connsiteY1" fmla="*/ 12382 h 264154"/>
                <a:gd name="connsiteX2" fmla="*/ 138430 w 193358"/>
                <a:gd name="connsiteY2" fmla="*/ 0 h 264154"/>
                <a:gd name="connsiteX3" fmla="*/ 193358 w 193358"/>
                <a:gd name="connsiteY3" fmla="*/ 120650 h 264154"/>
                <a:gd name="connsiteX4" fmla="*/ 139065 w 193358"/>
                <a:gd name="connsiteY4" fmla="*/ 172079 h 264154"/>
                <a:gd name="connsiteX5" fmla="*/ 131762 w 193358"/>
                <a:gd name="connsiteY5" fmla="*/ 255581 h 264154"/>
                <a:gd name="connsiteX6" fmla="*/ 65405 w 193358"/>
                <a:gd name="connsiteY6" fmla="*/ 264154 h 264154"/>
                <a:gd name="connsiteX7" fmla="*/ 43815 w 193358"/>
                <a:gd name="connsiteY7" fmla="*/ 169221 h 264154"/>
                <a:gd name="connsiteX8" fmla="*/ 0 w 193358"/>
                <a:gd name="connsiteY8" fmla="*/ 111125 h 264154"/>
                <a:gd name="connsiteX0" fmla="*/ 0 w 193358"/>
                <a:gd name="connsiteY0" fmla="*/ 111125 h 264154"/>
                <a:gd name="connsiteX1" fmla="*/ 32068 w 193358"/>
                <a:gd name="connsiteY1" fmla="*/ 16192 h 264154"/>
                <a:gd name="connsiteX2" fmla="*/ 138430 w 193358"/>
                <a:gd name="connsiteY2" fmla="*/ 0 h 264154"/>
                <a:gd name="connsiteX3" fmla="*/ 193358 w 193358"/>
                <a:gd name="connsiteY3" fmla="*/ 120650 h 264154"/>
                <a:gd name="connsiteX4" fmla="*/ 139065 w 193358"/>
                <a:gd name="connsiteY4" fmla="*/ 172079 h 264154"/>
                <a:gd name="connsiteX5" fmla="*/ 131762 w 193358"/>
                <a:gd name="connsiteY5" fmla="*/ 255581 h 264154"/>
                <a:gd name="connsiteX6" fmla="*/ 65405 w 193358"/>
                <a:gd name="connsiteY6" fmla="*/ 264154 h 264154"/>
                <a:gd name="connsiteX7" fmla="*/ 43815 w 193358"/>
                <a:gd name="connsiteY7" fmla="*/ 169221 h 264154"/>
                <a:gd name="connsiteX8" fmla="*/ 0 w 193358"/>
                <a:gd name="connsiteY8" fmla="*/ 111125 h 264154"/>
                <a:gd name="connsiteX0" fmla="*/ 0 w 193358"/>
                <a:gd name="connsiteY0" fmla="*/ 107315 h 260344"/>
                <a:gd name="connsiteX1" fmla="*/ 32068 w 193358"/>
                <a:gd name="connsiteY1" fmla="*/ 12382 h 260344"/>
                <a:gd name="connsiteX2" fmla="*/ 129858 w 193358"/>
                <a:gd name="connsiteY2" fmla="*/ 0 h 260344"/>
                <a:gd name="connsiteX3" fmla="*/ 193358 w 193358"/>
                <a:gd name="connsiteY3" fmla="*/ 116840 h 260344"/>
                <a:gd name="connsiteX4" fmla="*/ 139065 w 193358"/>
                <a:gd name="connsiteY4" fmla="*/ 168269 h 260344"/>
                <a:gd name="connsiteX5" fmla="*/ 131762 w 193358"/>
                <a:gd name="connsiteY5" fmla="*/ 251771 h 260344"/>
                <a:gd name="connsiteX6" fmla="*/ 65405 w 193358"/>
                <a:gd name="connsiteY6" fmla="*/ 260344 h 260344"/>
                <a:gd name="connsiteX7" fmla="*/ 43815 w 193358"/>
                <a:gd name="connsiteY7" fmla="*/ 165411 h 260344"/>
                <a:gd name="connsiteX8" fmla="*/ 0 w 193358"/>
                <a:gd name="connsiteY8" fmla="*/ 107315 h 260344"/>
                <a:gd name="connsiteX0" fmla="*/ 0 w 193358"/>
                <a:gd name="connsiteY0" fmla="*/ 107315 h 260344"/>
                <a:gd name="connsiteX1" fmla="*/ 32068 w 193358"/>
                <a:gd name="connsiteY1" fmla="*/ 12382 h 260344"/>
                <a:gd name="connsiteX2" fmla="*/ 129858 w 193358"/>
                <a:gd name="connsiteY2" fmla="*/ 0 h 260344"/>
                <a:gd name="connsiteX3" fmla="*/ 193358 w 193358"/>
                <a:gd name="connsiteY3" fmla="*/ 116840 h 260344"/>
                <a:gd name="connsiteX4" fmla="*/ 139065 w 193358"/>
                <a:gd name="connsiteY4" fmla="*/ 168269 h 260344"/>
                <a:gd name="connsiteX5" fmla="*/ 131762 w 193358"/>
                <a:gd name="connsiteY5" fmla="*/ 251771 h 260344"/>
                <a:gd name="connsiteX6" fmla="*/ 65405 w 193358"/>
                <a:gd name="connsiteY6" fmla="*/ 260344 h 260344"/>
                <a:gd name="connsiteX7" fmla="*/ 43815 w 193358"/>
                <a:gd name="connsiteY7" fmla="*/ 165411 h 260344"/>
                <a:gd name="connsiteX8" fmla="*/ 0 w 193358"/>
                <a:gd name="connsiteY8" fmla="*/ 107315 h 260344"/>
                <a:gd name="connsiteX0" fmla="*/ 0 w 193358"/>
                <a:gd name="connsiteY0" fmla="*/ 107315 h 260344"/>
                <a:gd name="connsiteX1" fmla="*/ 32068 w 193358"/>
                <a:gd name="connsiteY1" fmla="*/ 12382 h 260344"/>
                <a:gd name="connsiteX2" fmla="*/ 129858 w 193358"/>
                <a:gd name="connsiteY2" fmla="*/ 0 h 260344"/>
                <a:gd name="connsiteX3" fmla="*/ 193358 w 193358"/>
                <a:gd name="connsiteY3" fmla="*/ 116840 h 260344"/>
                <a:gd name="connsiteX4" fmla="*/ 139065 w 193358"/>
                <a:gd name="connsiteY4" fmla="*/ 168269 h 260344"/>
                <a:gd name="connsiteX5" fmla="*/ 131762 w 193358"/>
                <a:gd name="connsiteY5" fmla="*/ 251771 h 260344"/>
                <a:gd name="connsiteX6" fmla="*/ 65405 w 193358"/>
                <a:gd name="connsiteY6" fmla="*/ 260344 h 260344"/>
                <a:gd name="connsiteX7" fmla="*/ 43815 w 193358"/>
                <a:gd name="connsiteY7" fmla="*/ 165411 h 260344"/>
                <a:gd name="connsiteX8" fmla="*/ 0 w 193358"/>
                <a:gd name="connsiteY8" fmla="*/ 107315 h 260344"/>
                <a:gd name="connsiteX0" fmla="*/ 0 w 193358"/>
                <a:gd name="connsiteY0" fmla="*/ 107315 h 260344"/>
                <a:gd name="connsiteX1" fmla="*/ 32068 w 193358"/>
                <a:gd name="connsiteY1" fmla="*/ 12382 h 260344"/>
                <a:gd name="connsiteX2" fmla="*/ 129858 w 193358"/>
                <a:gd name="connsiteY2" fmla="*/ 0 h 260344"/>
                <a:gd name="connsiteX3" fmla="*/ 193358 w 193358"/>
                <a:gd name="connsiteY3" fmla="*/ 116840 h 260344"/>
                <a:gd name="connsiteX4" fmla="*/ 139065 w 193358"/>
                <a:gd name="connsiteY4" fmla="*/ 168269 h 260344"/>
                <a:gd name="connsiteX5" fmla="*/ 131762 w 193358"/>
                <a:gd name="connsiteY5" fmla="*/ 251771 h 260344"/>
                <a:gd name="connsiteX6" fmla="*/ 65405 w 193358"/>
                <a:gd name="connsiteY6" fmla="*/ 260344 h 260344"/>
                <a:gd name="connsiteX7" fmla="*/ 39052 w 193358"/>
                <a:gd name="connsiteY7" fmla="*/ 167316 h 260344"/>
                <a:gd name="connsiteX8" fmla="*/ 0 w 193358"/>
                <a:gd name="connsiteY8" fmla="*/ 107315 h 260344"/>
                <a:gd name="connsiteX0" fmla="*/ 0 w 193358"/>
                <a:gd name="connsiteY0" fmla="*/ 107315 h 260344"/>
                <a:gd name="connsiteX1" fmla="*/ 32068 w 193358"/>
                <a:gd name="connsiteY1" fmla="*/ 12382 h 260344"/>
                <a:gd name="connsiteX2" fmla="*/ 129858 w 193358"/>
                <a:gd name="connsiteY2" fmla="*/ 0 h 260344"/>
                <a:gd name="connsiteX3" fmla="*/ 193358 w 193358"/>
                <a:gd name="connsiteY3" fmla="*/ 116840 h 260344"/>
                <a:gd name="connsiteX4" fmla="*/ 139065 w 193358"/>
                <a:gd name="connsiteY4" fmla="*/ 168269 h 260344"/>
                <a:gd name="connsiteX5" fmla="*/ 131762 w 193358"/>
                <a:gd name="connsiteY5" fmla="*/ 251771 h 260344"/>
                <a:gd name="connsiteX6" fmla="*/ 65405 w 193358"/>
                <a:gd name="connsiteY6" fmla="*/ 260344 h 260344"/>
                <a:gd name="connsiteX7" fmla="*/ 39052 w 193358"/>
                <a:gd name="connsiteY7" fmla="*/ 167316 h 260344"/>
                <a:gd name="connsiteX8" fmla="*/ 0 w 193358"/>
                <a:gd name="connsiteY8" fmla="*/ 107315 h 260344"/>
                <a:gd name="connsiteX0" fmla="*/ 0 w 193358"/>
                <a:gd name="connsiteY0" fmla="*/ 107315 h 253677"/>
                <a:gd name="connsiteX1" fmla="*/ 32068 w 193358"/>
                <a:gd name="connsiteY1" fmla="*/ 12382 h 253677"/>
                <a:gd name="connsiteX2" fmla="*/ 129858 w 193358"/>
                <a:gd name="connsiteY2" fmla="*/ 0 h 253677"/>
                <a:gd name="connsiteX3" fmla="*/ 193358 w 193358"/>
                <a:gd name="connsiteY3" fmla="*/ 116840 h 253677"/>
                <a:gd name="connsiteX4" fmla="*/ 139065 w 193358"/>
                <a:gd name="connsiteY4" fmla="*/ 168269 h 253677"/>
                <a:gd name="connsiteX5" fmla="*/ 131762 w 193358"/>
                <a:gd name="connsiteY5" fmla="*/ 251771 h 253677"/>
                <a:gd name="connsiteX6" fmla="*/ 65405 w 193358"/>
                <a:gd name="connsiteY6" fmla="*/ 253677 h 253677"/>
                <a:gd name="connsiteX7" fmla="*/ 39052 w 193358"/>
                <a:gd name="connsiteY7" fmla="*/ 167316 h 253677"/>
                <a:gd name="connsiteX8" fmla="*/ 0 w 193358"/>
                <a:gd name="connsiteY8" fmla="*/ 107315 h 253677"/>
                <a:gd name="connsiteX0" fmla="*/ 0 w 193358"/>
                <a:gd name="connsiteY0" fmla="*/ 111438 h 257800"/>
                <a:gd name="connsiteX1" fmla="*/ 32068 w 193358"/>
                <a:gd name="connsiteY1" fmla="*/ 16505 h 257800"/>
                <a:gd name="connsiteX2" fmla="*/ 129858 w 193358"/>
                <a:gd name="connsiteY2" fmla="*/ 4123 h 257800"/>
                <a:gd name="connsiteX3" fmla="*/ 193358 w 193358"/>
                <a:gd name="connsiteY3" fmla="*/ 120963 h 257800"/>
                <a:gd name="connsiteX4" fmla="*/ 139065 w 193358"/>
                <a:gd name="connsiteY4" fmla="*/ 172392 h 257800"/>
                <a:gd name="connsiteX5" fmla="*/ 131762 w 193358"/>
                <a:gd name="connsiteY5" fmla="*/ 255894 h 257800"/>
                <a:gd name="connsiteX6" fmla="*/ 65405 w 193358"/>
                <a:gd name="connsiteY6" fmla="*/ 257800 h 257800"/>
                <a:gd name="connsiteX7" fmla="*/ 39052 w 193358"/>
                <a:gd name="connsiteY7" fmla="*/ 171439 h 257800"/>
                <a:gd name="connsiteX8" fmla="*/ 0 w 193358"/>
                <a:gd name="connsiteY8" fmla="*/ 111438 h 257800"/>
                <a:gd name="connsiteX0" fmla="*/ 0 w 193358"/>
                <a:gd name="connsiteY0" fmla="*/ 111438 h 257800"/>
                <a:gd name="connsiteX1" fmla="*/ 32068 w 193358"/>
                <a:gd name="connsiteY1" fmla="*/ 16505 h 257800"/>
                <a:gd name="connsiteX2" fmla="*/ 129858 w 193358"/>
                <a:gd name="connsiteY2" fmla="*/ 4123 h 257800"/>
                <a:gd name="connsiteX3" fmla="*/ 193358 w 193358"/>
                <a:gd name="connsiteY3" fmla="*/ 120963 h 257800"/>
                <a:gd name="connsiteX4" fmla="*/ 139065 w 193358"/>
                <a:gd name="connsiteY4" fmla="*/ 172392 h 257800"/>
                <a:gd name="connsiteX5" fmla="*/ 131762 w 193358"/>
                <a:gd name="connsiteY5" fmla="*/ 255894 h 257800"/>
                <a:gd name="connsiteX6" fmla="*/ 65405 w 193358"/>
                <a:gd name="connsiteY6" fmla="*/ 257800 h 257800"/>
                <a:gd name="connsiteX7" fmla="*/ 39052 w 193358"/>
                <a:gd name="connsiteY7" fmla="*/ 171439 h 257800"/>
                <a:gd name="connsiteX8" fmla="*/ 0 w 193358"/>
                <a:gd name="connsiteY8" fmla="*/ 111438 h 25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358" h="257800">
                  <a:moveTo>
                    <a:pt x="0" y="111438"/>
                  </a:moveTo>
                  <a:cubicBezTo>
                    <a:pt x="0" y="90571"/>
                    <a:pt x="11201" y="16505"/>
                    <a:pt x="32068" y="16505"/>
                  </a:cubicBezTo>
                  <a:cubicBezTo>
                    <a:pt x="71333" y="-14292"/>
                    <a:pt x="97261" y="8250"/>
                    <a:pt x="129858" y="4123"/>
                  </a:cubicBezTo>
                  <a:cubicBezTo>
                    <a:pt x="172632" y="15553"/>
                    <a:pt x="193358" y="100096"/>
                    <a:pt x="193358" y="120963"/>
                  </a:cubicBezTo>
                  <a:lnTo>
                    <a:pt x="139065" y="172392"/>
                  </a:lnTo>
                  <a:cubicBezTo>
                    <a:pt x="139065" y="193259"/>
                    <a:pt x="152629" y="255894"/>
                    <a:pt x="131762" y="255894"/>
                  </a:cubicBezTo>
                  <a:lnTo>
                    <a:pt x="65405" y="257800"/>
                  </a:lnTo>
                  <a:cubicBezTo>
                    <a:pt x="44538" y="257800"/>
                    <a:pt x="60007" y="202783"/>
                    <a:pt x="39052" y="171439"/>
                  </a:cubicBezTo>
                  <a:cubicBezTo>
                    <a:pt x="14287" y="152391"/>
                    <a:pt x="8573" y="157155"/>
                    <a:pt x="0" y="1114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Montserrat" panose="00000500000000000000" pitchFamily="2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FDF031F6-7CB4-D8B5-640E-FAEC1C3A4798}"/>
              </a:ext>
            </a:extLst>
          </p:cNvPr>
          <p:cNvGrpSpPr/>
          <p:nvPr/>
        </p:nvGrpSpPr>
        <p:grpSpPr>
          <a:xfrm>
            <a:off x="6938335" y="1825543"/>
            <a:ext cx="1215032" cy="785518"/>
            <a:chOff x="9326094" y="-419686"/>
            <a:chExt cx="2442068" cy="157879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093A2BC-8F12-FE6D-B510-BB3F1B2022F5}"/>
                </a:ext>
              </a:extLst>
            </p:cNvPr>
            <p:cNvGrpSpPr/>
            <p:nvPr/>
          </p:nvGrpSpPr>
          <p:grpSpPr>
            <a:xfrm>
              <a:off x="9326094" y="-419686"/>
              <a:ext cx="2442068" cy="1578797"/>
              <a:chOff x="8662770" y="403072"/>
              <a:chExt cx="1645528" cy="1063835"/>
            </a:xfrm>
            <a:solidFill>
              <a:srgbClr val="253746"/>
            </a:solidFill>
          </p:grpSpPr>
          <p:pic>
            <p:nvPicPr>
              <p:cNvPr id="22" name="Graphic 21">
                <a:extLst>
                  <a:ext uri="{FF2B5EF4-FFF2-40B4-BE49-F238E27FC236}">
                    <a16:creationId xmlns:a16="http://schemas.microsoft.com/office/drawing/2014/main" id="{60B5DE50-F3BE-43E3-693C-C890E836BF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838416" y="814926"/>
                <a:ext cx="469882" cy="558778"/>
              </a:xfrm>
              <a:prstGeom prst="rect">
                <a:avLst/>
              </a:prstGeom>
            </p:spPr>
          </p:pic>
          <p:pic>
            <p:nvPicPr>
              <p:cNvPr id="23" name="Graphic 22">
                <a:extLst>
                  <a:ext uri="{FF2B5EF4-FFF2-40B4-BE49-F238E27FC236}">
                    <a16:creationId xmlns:a16="http://schemas.microsoft.com/office/drawing/2014/main" id="{EC5DD3FE-FB41-DFC4-A4D2-EAC1FDE86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662770" y="403072"/>
                <a:ext cx="469882" cy="558778"/>
              </a:xfrm>
              <a:prstGeom prst="rect">
                <a:avLst/>
              </a:prstGeom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55990F0-84C3-797E-373D-BF919628B4BF}"/>
                  </a:ext>
                </a:extLst>
              </p:cNvPr>
              <p:cNvSpPr/>
              <p:nvPr/>
            </p:nvSpPr>
            <p:spPr>
              <a:xfrm rot="17401096">
                <a:off x="9461238" y="-28712"/>
                <a:ext cx="64829" cy="12591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507846" rtl="0"/>
                <a:endParaRPr lang="en-US" sz="2770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BD45A29-2278-1D8A-7332-EA0AD8A64AE7}"/>
                  </a:ext>
                </a:extLst>
              </p:cNvPr>
              <p:cNvSpPr/>
              <p:nvPr/>
            </p:nvSpPr>
            <p:spPr>
              <a:xfrm>
                <a:off x="9448356" y="550568"/>
                <a:ext cx="167509" cy="1739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507846" rtl="0"/>
                <a:endParaRPr lang="en-US" sz="2770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26" name="Graphic 25">
                <a:extLst>
                  <a:ext uri="{FF2B5EF4-FFF2-40B4-BE49-F238E27FC236}">
                    <a16:creationId xmlns:a16="http://schemas.microsoft.com/office/drawing/2014/main" id="{16163806-AB07-2671-DD48-DBED52ECAD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163825" y="527144"/>
                <a:ext cx="736571" cy="939763"/>
              </a:xfrm>
              <a:prstGeom prst="rect">
                <a:avLst/>
              </a:prstGeom>
            </p:spPr>
          </p:pic>
        </p:grp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E9B45A40-B0C8-DA51-60B1-BEBF4CCAF032}"/>
                </a:ext>
              </a:extLst>
            </p:cNvPr>
            <p:cNvSpPr/>
            <p:nvPr/>
          </p:nvSpPr>
          <p:spPr>
            <a:xfrm>
              <a:off x="11301376" y="511757"/>
              <a:ext cx="236236" cy="236188"/>
            </a:xfrm>
            <a:prstGeom prst="ellipse">
              <a:avLst/>
            </a:prstGeom>
            <a:noFill/>
            <a:ln w="44450">
              <a:solidFill>
                <a:srgbClr val="2537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tar: 5 Points 69">
              <a:extLst>
                <a:ext uri="{FF2B5EF4-FFF2-40B4-BE49-F238E27FC236}">
                  <a16:creationId xmlns:a16="http://schemas.microsoft.com/office/drawing/2014/main" id="{F592615E-C8D7-2361-FC98-59F67F74E2CC}"/>
                </a:ext>
              </a:extLst>
            </p:cNvPr>
            <p:cNvSpPr/>
            <p:nvPr/>
          </p:nvSpPr>
          <p:spPr>
            <a:xfrm>
              <a:off x="9512374" y="-126159"/>
              <a:ext cx="324774" cy="279987"/>
            </a:xfrm>
            <a:prstGeom prst="star5">
              <a:avLst/>
            </a:prstGeom>
            <a:solidFill>
              <a:srgbClr val="FFFF00"/>
            </a:solidFill>
            <a:ln w="6350">
              <a:solidFill>
                <a:srgbClr val="1E233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FCDCC433-E3FE-4DEE-0D72-2F524650B570}"/>
              </a:ext>
            </a:extLst>
          </p:cNvPr>
          <p:cNvGrpSpPr/>
          <p:nvPr/>
        </p:nvGrpSpPr>
        <p:grpSpPr>
          <a:xfrm>
            <a:off x="10624172" y="4994385"/>
            <a:ext cx="1050495" cy="901319"/>
            <a:chOff x="10466524" y="4269132"/>
            <a:chExt cx="1050495" cy="901319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73523E1-1EA2-FE6A-B0A6-54936B1237D1}"/>
                </a:ext>
              </a:extLst>
            </p:cNvPr>
            <p:cNvSpPr/>
            <p:nvPr/>
          </p:nvSpPr>
          <p:spPr>
            <a:xfrm>
              <a:off x="10466524" y="4269132"/>
              <a:ext cx="1050495" cy="901319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253746"/>
              </a:solidFill>
            </a:ln>
            <a:scene3d>
              <a:camera prst="isometricOffAxis2Top"/>
              <a:lightRig rig="threePt" dir="t"/>
            </a:scene3d>
            <a:sp3d extrusionH="508000" contourW="19050">
              <a:extrusionClr>
                <a:schemeClr val="bg1"/>
              </a:extrusionClr>
              <a:contourClr>
                <a:srgbClr val="253746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A3781EDB-CD18-D498-9FC5-F538593665B3}"/>
                </a:ext>
              </a:extLst>
            </p:cNvPr>
            <p:cNvGrpSpPr/>
            <p:nvPr/>
          </p:nvGrpSpPr>
          <p:grpSpPr>
            <a:xfrm>
              <a:off x="10523355" y="4378411"/>
              <a:ext cx="930908" cy="462923"/>
              <a:chOff x="10523355" y="4378411"/>
              <a:chExt cx="930908" cy="462923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A3D851B4-5F36-BED9-87A5-34CEF44AEA81}"/>
                  </a:ext>
                </a:extLst>
              </p:cNvPr>
              <p:cNvSpPr/>
              <p:nvPr/>
            </p:nvSpPr>
            <p:spPr>
              <a:xfrm>
                <a:off x="10720385" y="4378411"/>
                <a:ext cx="283383" cy="283325"/>
              </a:xfrm>
              <a:prstGeom prst="ellipse">
                <a:avLst/>
              </a:prstGeom>
              <a:solidFill>
                <a:schemeClr val="bg1"/>
              </a:solidFill>
              <a:ln w="31750">
                <a:noFill/>
              </a:ln>
              <a:scene3d>
                <a:camera prst="isometricOffAxis2Top"/>
                <a:lightRig rig="threePt" dir="t"/>
              </a:scene3d>
              <a:sp3d extrusionH="101600" contourW="19050">
                <a:extrusionClr>
                  <a:schemeClr val="bg1"/>
                </a:extrusionClr>
                <a:contourClr>
                  <a:srgbClr val="253746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D23BC2C0-7A91-0E14-6C5B-A3B993520ED4}"/>
                  </a:ext>
                </a:extLst>
              </p:cNvPr>
              <p:cNvSpPr/>
              <p:nvPr/>
            </p:nvSpPr>
            <p:spPr>
              <a:xfrm>
                <a:off x="10523355" y="4489474"/>
                <a:ext cx="283383" cy="283325"/>
              </a:xfrm>
              <a:prstGeom prst="ellipse">
                <a:avLst/>
              </a:prstGeom>
              <a:solidFill>
                <a:schemeClr val="bg1"/>
              </a:solidFill>
              <a:ln w="31750">
                <a:noFill/>
              </a:ln>
              <a:scene3d>
                <a:camera prst="isometricOffAxis2Top"/>
                <a:lightRig rig="threePt" dir="t"/>
              </a:scene3d>
              <a:sp3d extrusionH="101600" contourW="19050">
                <a:extrusionClr>
                  <a:schemeClr val="bg1"/>
                </a:extrusionClr>
                <a:contourClr>
                  <a:srgbClr val="253746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1A0BC229-FC8B-35D1-D970-602F3B20E341}"/>
                  </a:ext>
                </a:extLst>
              </p:cNvPr>
              <p:cNvSpPr/>
              <p:nvPr/>
            </p:nvSpPr>
            <p:spPr>
              <a:xfrm>
                <a:off x="11170880" y="4451815"/>
                <a:ext cx="283383" cy="283325"/>
              </a:xfrm>
              <a:prstGeom prst="ellipse">
                <a:avLst/>
              </a:prstGeom>
              <a:solidFill>
                <a:schemeClr val="bg1"/>
              </a:solidFill>
              <a:ln w="31750">
                <a:noFill/>
              </a:ln>
              <a:scene3d>
                <a:camera prst="isometricOffAxis2Top"/>
                <a:lightRig rig="threePt" dir="t"/>
              </a:scene3d>
              <a:sp3d extrusionH="101600" contourW="19050">
                <a:extrusionClr>
                  <a:schemeClr val="bg1"/>
                </a:extrusionClr>
                <a:contourClr>
                  <a:srgbClr val="253746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CC8D4DD7-F4A6-0538-D348-D9F4EF3B6E73}"/>
                  </a:ext>
                </a:extLst>
              </p:cNvPr>
              <p:cNvSpPr/>
              <p:nvPr/>
            </p:nvSpPr>
            <p:spPr>
              <a:xfrm>
                <a:off x="10977278" y="4558009"/>
                <a:ext cx="283383" cy="283325"/>
              </a:xfrm>
              <a:prstGeom prst="ellipse">
                <a:avLst/>
              </a:prstGeom>
              <a:solidFill>
                <a:schemeClr val="bg1"/>
              </a:solidFill>
              <a:ln w="31750">
                <a:noFill/>
              </a:ln>
              <a:scene3d>
                <a:camera prst="isometricOffAxis2Top"/>
                <a:lightRig rig="threePt" dir="t"/>
              </a:scene3d>
              <a:sp3d extrusionH="101600" contourW="19050">
                <a:extrusionClr>
                  <a:schemeClr val="bg1"/>
                </a:extrusionClr>
                <a:contourClr>
                  <a:srgbClr val="253746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633D2B2-CC3B-F5BB-F389-6E540D5DB91C}"/>
              </a:ext>
            </a:extLst>
          </p:cNvPr>
          <p:cNvGrpSpPr/>
          <p:nvPr/>
        </p:nvGrpSpPr>
        <p:grpSpPr>
          <a:xfrm>
            <a:off x="9956438" y="1473850"/>
            <a:ext cx="1244665" cy="1801488"/>
            <a:chOff x="18016921" y="1176339"/>
            <a:chExt cx="1085850" cy="1579563"/>
          </a:xfrm>
        </p:grpSpPr>
        <p:grpSp>
          <p:nvGrpSpPr>
            <p:cNvPr id="98" name="Group 4">
              <a:extLst>
                <a:ext uri="{FF2B5EF4-FFF2-40B4-BE49-F238E27FC236}">
                  <a16:creationId xmlns:a16="http://schemas.microsoft.com/office/drawing/2014/main" id="{25316DE1-7D50-CE17-1257-0240E3286BE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016921" y="1176339"/>
              <a:ext cx="1085850" cy="1579563"/>
              <a:chOff x="11336" y="772"/>
              <a:chExt cx="684" cy="995"/>
            </a:xfrm>
          </p:grpSpPr>
          <p:sp>
            <p:nvSpPr>
              <p:cNvPr id="113" name="AutoShape 3">
                <a:extLst>
                  <a:ext uri="{FF2B5EF4-FFF2-40B4-BE49-F238E27FC236}">
                    <a16:creationId xmlns:a16="http://schemas.microsoft.com/office/drawing/2014/main" id="{82B7065D-6CDF-BA95-614E-75E5E2F33DC9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1336" y="777"/>
                <a:ext cx="684" cy="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5">
                <a:extLst>
                  <a:ext uri="{FF2B5EF4-FFF2-40B4-BE49-F238E27FC236}">
                    <a16:creationId xmlns:a16="http://schemas.microsoft.com/office/drawing/2014/main" id="{F2126EC6-4C7E-B9D4-C076-ED124BBAB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51" y="1545"/>
                <a:ext cx="336" cy="193"/>
              </a:xfrm>
              <a:custGeom>
                <a:avLst/>
                <a:gdLst>
                  <a:gd name="T0" fmla="*/ 336 w 336"/>
                  <a:gd name="T1" fmla="*/ 134 h 193"/>
                  <a:gd name="T2" fmla="*/ 103 w 336"/>
                  <a:gd name="T3" fmla="*/ 0 h 193"/>
                  <a:gd name="T4" fmla="*/ 0 w 336"/>
                  <a:gd name="T5" fmla="*/ 60 h 193"/>
                  <a:gd name="T6" fmla="*/ 233 w 336"/>
                  <a:gd name="T7" fmla="*/ 193 h 193"/>
                  <a:gd name="T8" fmla="*/ 336 w 336"/>
                  <a:gd name="T9" fmla="*/ 160 h 193"/>
                  <a:gd name="T10" fmla="*/ 336 w 336"/>
                  <a:gd name="T11" fmla="*/ 13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193">
                    <a:moveTo>
                      <a:pt x="336" y="134"/>
                    </a:moveTo>
                    <a:lnTo>
                      <a:pt x="103" y="0"/>
                    </a:lnTo>
                    <a:lnTo>
                      <a:pt x="0" y="60"/>
                    </a:lnTo>
                    <a:lnTo>
                      <a:pt x="233" y="193"/>
                    </a:lnTo>
                    <a:lnTo>
                      <a:pt x="336" y="160"/>
                    </a:lnTo>
                    <a:lnTo>
                      <a:pt x="336" y="134"/>
                    </a:lnTo>
                    <a:close/>
                  </a:path>
                </a:pathLst>
              </a:custGeom>
              <a:solidFill>
                <a:srgbClr val="D3E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6">
                <a:extLst>
                  <a:ext uri="{FF2B5EF4-FFF2-40B4-BE49-F238E27FC236}">
                    <a16:creationId xmlns:a16="http://schemas.microsoft.com/office/drawing/2014/main" id="{C564EFE3-5963-EBFB-A067-CC7494706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51" y="1605"/>
                <a:ext cx="233" cy="160"/>
              </a:xfrm>
              <a:custGeom>
                <a:avLst/>
                <a:gdLst>
                  <a:gd name="T0" fmla="*/ 0 w 233"/>
                  <a:gd name="T1" fmla="*/ 26 h 160"/>
                  <a:gd name="T2" fmla="*/ 233 w 233"/>
                  <a:gd name="T3" fmla="*/ 160 h 160"/>
                  <a:gd name="T4" fmla="*/ 233 w 233"/>
                  <a:gd name="T5" fmla="*/ 133 h 160"/>
                  <a:gd name="T6" fmla="*/ 0 w 233"/>
                  <a:gd name="T7" fmla="*/ 0 h 160"/>
                  <a:gd name="T8" fmla="*/ 0 w 233"/>
                  <a:gd name="T9" fmla="*/ 2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160">
                    <a:moveTo>
                      <a:pt x="0" y="26"/>
                    </a:moveTo>
                    <a:lnTo>
                      <a:pt x="233" y="160"/>
                    </a:lnTo>
                    <a:lnTo>
                      <a:pt x="233" y="133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EEF2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7">
                <a:extLst>
                  <a:ext uri="{FF2B5EF4-FFF2-40B4-BE49-F238E27FC236}">
                    <a16:creationId xmlns:a16="http://schemas.microsoft.com/office/drawing/2014/main" id="{7A457EFE-41E2-AFF0-05AF-A0DE4E627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84" y="1679"/>
                <a:ext cx="103" cy="86"/>
              </a:xfrm>
              <a:custGeom>
                <a:avLst/>
                <a:gdLst>
                  <a:gd name="T0" fmla="*/ 0 w 103"/>
                  <a:gd name="T1" fmla="*/ 59 h 86"/>
                  <a:gd name="T2" fmla="*/ 0 w 103"/>
                  <a:gd name="T3" fmla="*/ 86 h 86"/>
                  <a:gd name="T4" fmla="*/ 103 w 103"/>
                  <a:gd name="T5" fmla="*/ 26 h 86"/>
                  <a:gd name="T6" fmla="*/ 103 w 103"/>
                  <a:gd name="T7" fmla="*/ 0 h 86"/>
                  <a:gd name="T8" fmla="*/ 0 w 103"/>
                  <a:gd name="T9" fmla="*/ 5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86">
                    <a:moveTo>
                      <a:pt x="0" y="59"/>
                    </a:moveTo>
                    <a:lnTo>
                      <a:pt x="0" y="86"/>
                    </a:lnTo>
                    <a:lnTo>
                      <a:pt x="103" y="26"/>
                    </a:lnTo>
                    <a:lnTo>
                      <a:pt x="103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C9D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8">
                <a:extLst>
                  <a:ext uri="{FF2B5EF4-FFF2-40B4-BE49-F238E27FC236}">
                    <a16:creationId xmlns:a16="http://schemas.microsoft.com/office/drawing/2014/main" id="{D6773C15-6DB6-590A-8E0B-0CC79110FB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54" y="999"/>
                <a:ext cx="149" cy="723"/>
              </a:xfrm>
              <a:custGeom>
                <a:avLst/>
                <a:gdLst>
                  <a:gd name="T0" fmla="*/ 62 w 62"/>
                  <a:gd name="T1" fmla="*/ 216 h 302"/>
                  <a:gd name="T2" fmla="*/ 21 w 62"/>
                  <a:gd name="T3" fmla="*/ 192 h 302"/>
                  <a:gd name="T4" fmla="*/ 21 w 62"/>
                  <a:gd name="T5" fmla="*/ 91 h 302"/>
                  <a:gd name="T6" fmla="*/ 21 w 62"/>
                  <a:gd name="T7" fmla="*/ 91 h 302"/>
                  <a:gd name="T8" fmla="*/ 21 w 62"/>
                  <a:gd name="T9" fmla="*/ 91 h 302"/>
                  <a:gd name="T10" fmla="*/ 62 w 62"/>
                  <a:gd name="T11" fmla="*/ 114 h 302"/>
                  <a:gd name="T12" fmla="*/ 62 w 62"/>
                  <a:gd name="T13" fmla="*/ 216 h 302"/>
                  <a:gd name="T14" fmla="*/ 21 w 62"/>
                  <a:gd name="T15" fmla="*/ 91 h 302"/>
                  <a:gd name="T16" fmla="*/ 21 w 62"/>
                  <a:gd name="T17" fmla="*/ 91 h 302"/>
                  <a:gd name="T18" fmla="*/ 21 w 62"/>
                  <a:gd name="T19" fmla="*/ 192 h 302"/>
                  <a:gd name="T20" fmla="*/ 0 w 62"/>
                  <a:gd name="T21" fmla="*/ 204 h 302"/>
                  <a:gd name="T22" fmla="*/ 0 w 62"/>
                  <a:gd name="T23" fmla="*/ 102 h 302"/>
                  <a:gd name="T24" fmla="*/ 21 w 62"/>
                  <a:gd name="T25" fmla="*/ 9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302">
                    <a:moveTo>
                      <a:pt x="62" y="216"/>
                    </a:moveTo>
                    <a:cubicBezTo>
                      <a:pt x="21" y="192"/>
                      <a:pt x="21" y="192"/>
                      <a:pt x="21" y="192"/>
                    </a:cubicBezTo>
                    <a:cubicBezTo>
                      <a:pt x="21" y="91"/>
                      <a:pt x="21" y="91"/>
                      <a:pt x="21" y="91"/>
                    </a:cubicBezTo>
                    <a:cubicBezTo>
                      <a:pt x="21" y="91"/>
                      <a:pt x="21" y="91"/>
                      <a:pt x="21" y="91"/>
                    </a:cubicBezTo>
                    <a:cubicBezTo>
                      <a:pt x="21" y="91"/>
                      <a:pt x="21" y="91"/>
                      <a:pt x="21" y="91"/>
                    </a:cubicBezTo>
                    <a:cubicBezTo>
                      <a:pt x="62" y="114"/>
                      <a:pt x="62" y="114"/>
                      <a:pt x="62" y="114"/>
                    </a:cubicBezTo>
                    <a:cubicBezTo>
                      <a:pt x="62" y="0"/>
                      <a:pt x="62" y="302"/>
                      <a:pt x="62" y="216"/>
                    </a:cubicBezTo>
                    <a:close/>
                    <a:moveTo>
                      <a:pt x="21" y="91"/>
                    </a:moveTo>
                    <a:cubicBezTo>
                      <a:pt x="21" y="91"/>
                      <a:pt x="21" y="91"/>
                      <a:pt x="21" y="91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0" y="204"/>
                      <a:pt x="0" y="204"/>
                      <a:pt x="0" y="204"/>
                    </a:cubicBezTo>
                    <a:cubicBezTo>
                      <a:pt x="0" y="102"/>
                      <a:pt x="0" y="102"/>
                      <a:pt x="0" y="102"/>
                    </a:cubicBezTo>
                    <a:lnTo>
                      <a:pt x="21" y="9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9">
                <a:extLst>
                  <a:ext uri="{FF2B5EF4-FFF2-40B4-BE49-F238E27FC236}">
                    <a16:creationId xmlns:a16="http://schemas.microsoft.com/office/drawing/2014/main" id="{7E897917-D8BA-E9D0-BBF2-D38494BF2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7" y="1428"/>
                <a:ext cx="96" cy="332"/>
              </a:xfrm>
              <a:custGeom>
                <a:avLst/>
                <a:gdLst>
                  <a:gd name="T0" fmla="*/ 0 w 40"/>
                  <a:gd name="T1" fmla="*/ 25 h 139"/>
                  <a:gd name="T2" fmla="*/ 0 w 40"/>
                  <a:gd name="T3" fmla="*/ 86 h 139"/>
                  <a:gd name="T4" fmla="*/ 40 w 40"/>
                  <a:gd name="T5" fmla="*/ 110 h 139"/>
                  <a:gd name="T6" fmla="*/ 40 w 40"/>
                  <a:gd name="T7" fmla="*/ 49 h 139"/>
                  <a:gd name="T8" fmla="*/ 40 w 40"/>
                  <a:gd name="T9" fmla="*/ 49 h 139"/>
                  <a:gd name="T10" fmla="*/ 40 w 40"/>
                  <a:gd name="T11" fmla="*/ 49 h 139"/>
                  <a:gd name="T12" fmla="*/ 0 w 40"/>
                  <a:gd name="T13" fmla="*/ 2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39">
                    <a:moveTo>
                      <a:pt x="0" y="25"/>
                    </a:moveTo>
                    <a:cubicBezTo>
                      <a:pt x="0" y="139"/>
                      <a:pt x="0" y="0"/>
                      <a:pt x="0" y="86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0" y="25"/>
                      <a:pt x="0" y="25"/>
                      <a:pt x="0" y="25"/>
                    </a:cubicBezTo>
                    <a:close/>
                  </a:path>
                </a:pathLst>
              </a:custGeom>
              <a:solidFill>
                <a:srgbClr val="EEF2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0">
                <a:extLst>
                  <a:ext uri="{FF2B5EF4-FFF2-40B4-BE49-F238E27FC236}">
                    <a16:creationId xmlns:a16="http://schemas.microsoft.com/office/drawing/2014/main" id="{7BF49CC5-EC41-AA02-933E-5BC20BAC80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3" y="1516"/>
                <a:ext cx="50" cy="175"/>
              </a:xfrm>
              <a:custGeom>
                <a:avLst/>
                <a:gdLst>
                  <a:gd name="T0" fmla="*/ 0 w 50"/>
                  <a:gd name="T1" fmla="*/ 26 h 175"/>
                  <a:gd name="T2" fmla="*/ 0 w 50"/>
                  <a:gd name="T3" fmla="*/ 29 h 175"/>
                  <a:gd name="T4" fmla="*/ 0 w 50"/>
                  <a:gd name="T5" fmla="*/ 175 h 175"/>
                  <a:gd name="T6" fmla="*/ 50 w 50"/>
                  <a:gd name="T7" fmla="*/ 146 h 175"/>
                  <a:gd name="T8" fmla="*/ 50 w 50"/>
                  <a:gd name="T9" fmla="*/ 0 h 175"/>
                  <a:gd name="T10" fmla="*/ 0 w 50"/>
                  <a:gd name="T11" fmla="*/ 26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175">
                    <a:moveTo>
                      <a:pt x="0" y="26"/>
                    </a:moveTo>
                    <a:lnTo>
                      <a:pt x="0" y="29"/>
                    </a:lnTo>
                    <a:lnTo>
                      <a:pt x="0" y="175"/>
                    </a:lnTo>
                    <a:lnTo>
                      <a:pt x="50" y="146"/>
                    </a:lnTo>
                    <a:lnTo>
                      <a:pt x="5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C9D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1">
                <a:extLst>
                  <a:ext uri="{FF2B5EF4-FFF2-40B4-BE49-F238E27FC236}">
                    <a16:creationId xmlns:a16="http://schemas.microsoft.com/office/drawing/2014/main" id="{84B804D4-01FF-0993-3B6F-0BF17D0B3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84" y="772"/>
                <a:ext cx="636" cy="943"/>
              </a:xfrm>
              <a:custGeom>
                <a:avLst/>
                <a:gdLst>
                  <a:gd name="T0" fmla="*/ 254 w 265"/>
                  <a:gd name="T1" fmla="*/ 131 h 394"/>
                  <a:gd name="T2" fmla="*/ 265 w 265"/>
                  <a:gd name="T3" fmla="*/ 149 h 394"/>
                  <a:gd name="T4" fmla="*/ 265 w 265"/>
                  <a:gd name="T5" fmla="*/ 381 h 394"/>
                  <a:gd name="T6" fmla="*/ 263 w 265"/>
                  <a:gd name="T7" fmla="*/ 387 h 394"/>
                  <a:gd name="T8" fmla="*/ 247 w 265"/>
                  <a:gd name="T9" fmla="*/ 391 h 394"/>
                  <a:gd name="T10" fmla="*/ 11 w 265"/>
                  <a:gd name="T11" fmla="*/ 255 h 394"/>
                  <a:gd name="T12" fmla="*/ 0 w 265"/>
                  <a:gd name="T13" fmla="*/ 237 h 394"/>
                  <a:gd name="T14" fmla="*/ 0 w 265"/>
                  <a:gd name="T15" fmla="*/ 18 h 394"/>
                  <a:gd name="T16" fmla="*/ 2 w 265"/>
                  <a:gd name="T17" fmla="*/ 10 h 394"/>
                  <a:gd name="T18" fmla="*/ 24 w 265"/>
                  <a:gd name="T19" fmla="*/ 4 h 394"/>
                  <a:gd name="T20" fmla="*/ 254 w 265"/>
                  <a:gd name="T21" fmla="*/ 131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5" h="394">
                    <a:moveTo>
                      <a:pt x="254" y="131"/>
                    </a:moveTo>
                    <a:cubicBezTo>
                      <a:pt x="261" y="135"/>
                      <a:pt x="265" y="141"/>
                      <a:pt x="265" y="149"/>
                    </a:cubicBezTo>
                    <a:cubicBezTo>
                      <a:pt x="265" y="381"/>
                      <a:pt x="265" y="381"/>
                      <a:pt x="265" y="381"/>
                    </a:cubicBezTo>
                    <a:cubicBezTo>
                      <a:pt x="265" y="383"/>
                      <a:pt x="264" y="385"/>
                      <a:pt x="263" y="387"/>
                    </a:cubicBezTo>
                    <a:cubicBezTo>
                      <a:pt x="260" y="392"/>
                      <a:pt x="253" y="394"/>
                      <a:pt x="247" y="391"/>
                    </a:cubicBezTo>
                    <a:cubicBezTo>
                      <a:pt x="11" y="255"/>
                      <a:pt x="11" y="255"/>
                      <a:pt x="11" y="255"/>
                    </a:cubicBezTo>
                    <a:cubicBezTo>
                      <a:pt x="4" y="251"/>
                      <a:pt x="0" y="244"/>
                      <a:pt x="0" y="23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5"/>
                      <a:pt x="1" y="13"/>
                      <a:pt x="2" y="10"/>
                    </a:cubicBezTo>
                    <a:cubicBezTo>
                      <a:pt x="7" y="3"/>
                      <a:pt x="16" y="0"/>
                      <a:pt x="24" y="4"/>
                    </a:cubicBezTo>
                    <a:cubicBezTo>
                      <a:pt x="254" y="131"/>
                      <a:pt x="254" y="131"/>
                      <a:pt x="254" y="131"/>
                    </a:cubicBezTo>
                    <a:close/>
                  </a:path>
                </a:pathLst>
              </a:custGeom>
              <a:solidFill>
                <a:srgbClr val="D3E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2">
                <a:extLst>
                  <a:ext uri="{FF2B5EF4-FFF2-40B4-BE49-F238E27FC236}">
                    <a16:creationId xmlns:a16="http://schemas.microsoft.com/office/drawing/2014/main" id="{E210F569-6339-1613-8648-AF2D6C27D2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58" y="779"/>
                <a:ext cx="648" cy="955"/>
              </a:xfrm>
              <a:custGeom>
                <a:avLst/>
                <a:gdLst>
                  <a:gd name="T0" fmla="*/ 38 w 648"/>
                  <a:gd name="T1" fmla="*/ 46 h 955"/>
                  <a:gd name="T2" fmla="*/ 0 w 648"/>
                  <a:gd name="T3" fmla="*/ 27 h 955"/>
                  <a:gd name="T4" fmla="*/ 53 w 648"/>
                  <a:gd name="T5" fmla="*/ 0 h 955"/>
                  <a:gd name="T6" fmla="*/ 38 w 648"/>
                  <a:gd name="T7" fmla="*/ 46 h 955"/>
                  <a:gd name="T8" fmla="*/ 609 w 648"/>
                  <a:gd name="T9" fmla="*/ 909 h 955"/>
                  <a:gd name="T10" fmla="*/ 648 w 648"/>
                  <a:gd name="T11" fmla="*/ 928 h 955"/>
                  <a:gd name="T12" fmla="*/ 595 w 648"/>
                  <a:gd name="T13" fmla="*/ 955 h 955"/>
                  <a:gd name="T14" fmla="*/ 609 w 648"/>
                  <a:gd name="T15" fmla="*/ 909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8" h="955">
                    <a:moveTo>
                      <a:pt x="38" y="46"/>
                    </a:moveTo>
                    <a:lnTo>
                      <a:pt x="0" y="27"/>
                    </a:lnTo>
                    <a:lnTo>
                      <a:pt x="53" y="0"/>
                    </a:lnTo>
                    <a:lnTo>
                      <a:pt x="38" y="46"/>
                    </a:lnTo>
                    <a:close/>
                    <a:moveTo>
                      <a:pt x="609" y="909"/>
                    </a:moveTo>
                    <a:lnTo>
                      <a:pt x="648" y="928"/>
                    </a:lnTo>
                    <a:lnTo>
                      <a:pt x="595" y="955"/>
                    </a:lnTo>
                    <a:lnTo>
                      <a:pt x="609" y="909"/>
                    </a:lnTo>
                    <a:close/>
                  </a:path>
                </a:pathLst>
              </a:custGeom>
              <a:solidFill>
                <a:srgbClr val="D3E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3">
                <a:extLst>
                  <a:ext uri="{FF2B5EF4-FFF2-40B4-BE49-F238E27FC236}">
                    <a16:creationId xmlns:a16="http://schemas.microsoft.com/office/drawing/2014/main" id="{6F0D7EF8-8A8F-8524-00E7-6D9ECA946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3" y="1516"/>
                <a:ext cx="50" cy="115"/>
              </a:xfrm>
              <a:custGeom>
                <a:avLst/>
                <a:gdLst>
                  <a:gd name="T0" fmla="*/ 0 w 50"/>
                  <a:gd name="T1" fmla="*/ 26 h 115"/>
                  <a:gd name="T2" fmla="*/ 0 w 50"/>
                  <a:gd name="T3" fmla="*/ 26 h 115"/>
                  <a:gd name="T4" fmla="*/ 0 w 50"/>
                  <a:gd name="T5" fmla="*/ 86 h 115"/>
                  <a:gd name="T6" fmla="*/ 50 w 50"/>
                  <a:gd name="T7" fmla="*/ 115 h 115"/>
                  <a:gd name="T8" fmla="*/ 50 w 50"/>
                  <a:gd name="T9" fmla="*/ 0 h 115"/>
                  <a:gd name="T10" fmla="*/ 0 w 50"/>
                  <a:gd name="T11" fmla="*/ 26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115">
                    <a:moveTo>
                      <a:pt x="0" y="26"/>
                    </a:moveTo>
                    <a:lnTo>
                      <a:pt x="0" y="26"/>
                    </a:lnTo>
                    <a:lnTo>
                      <a:pt x="0" y="86"/>
                    </a:lnTo>
                    <a:lnTo>
                      <a:pt x="50" y="115"/>
                    </a:lnTo>
                    <a:lnTo>
                      <a:pt x="5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B0C4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4">
                <a:extLst>
                  <a:ext uri="{FF2B5EF4-FFF2-40B4-BE49-F238E27FC236}">
                    <a16:creationId xmlns:a16="http://schemas.microsoft.com/office/drawing/2014/main" id="{CC97CF86-214C-0DF9-E0ED-18EBD3F76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6" y="796"/>
                <a:ext cx="636" cy="945"/>
              </a:xfrm>
              <a:custGeom>
                <a:avLst/>
                <a:gdLst>
                  <a:gd name="T0" fmla="*/ 254 w 265"/>
                  <a:gd name="T1" fmla="*/ 131 h 395"/>
                  <a:gd name="T2" fmla="*/ 265 w 265"/>
                  <a:gd name="T3" fmla="*/ 149 h 395"/>
                  <a:gd name="T4" fmla="*/ 265 w 265"/>
                  <a:gd name="T5" fmla="*/ 381 h 395"/>
                  <a:gd name="T6" fmla="*/ 263 w 265"/>
                  <a:gd name="T7" fmla="*/ 387 h 395"/>
                  <a:gd name="T8" fmla="*/ 247 w 265"/>
                  <a:gd name="T9" fmla="*/ 391 h 395"/>
                  <a:gd name="T10" fmla="*/ 10 w 265"/>
                  <a:gd name="T11" fmla="*/ 255 h 395"/>
                  <a:gd name="T12" fmla="*/ 0 w 265"/>
                  <a:gd name="T13" fmla="*/ 237 h 395"/>
                  <a:gd name="T14" fmla="*/ 0 w 265"/>
                  <a:gd name="T15" fmla="*/ 18 h 395"/>
                  <a:gd name="T16" fmla="*/ 2 w 265"/>
                  <a:gd name="T17" fmla="*/ 10 h 395"/>
                  <a:gd name="T18" fmla="*/ 23 w 265"/>
                  <a:gd name="T19" fmla="*/ 4 h 395"/>
                  <a:gd name="T20" fmla="*/ 254 w 265"/>
                  <a:gd name="T21" fmla="*/ 131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5" h="395">
                    <a:moveTo>
                      <a:pt x="254" y="131"/>
                    </a:moveTo>
                    <a:cubicBezTo>
                      <a:pt x="260" y="135"/>
                      <a:pt x="265" y="142"/>
                      <a:pt x="265" y="149"/>
                    </a:cubicBezTo>
                    <a:cubicBezTo>
                      <a:pt x="265" y="381"/>
                      <a:pt x="265" y="381"/>
                      <a:pt x="265" y="381"/>
                    </a:cubicBezTo>
                    <a:cubicBezTo>
                      <a:pt x="265" y="383"/>
                      <a:pt x="264" y="385"/>
                      <a:pt x="263" y="387"/>
                    </a:cubicBezTo>
                    <a:cubicBezTo>
                      <a:pt x="260" y="393"/>
                      <a:pt x="253" y="395"/>
                      <a:pt x="247" y="391"/>
                    </a:cubicBezTo>
                    <a:cubicBezTo>
                      <a:pt x="10" y="255"/>
                      <a:pt x="10" y="255"/>
                      <a:pt x="10" y="255"/>
                    </a:cubicBezTo>
                    <a:cubicBezTo>
                      <a:pt x="4" y="251"/>
                      <a:pt x="0" y="244"/>
                      <a:pt x="0" y="23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5"/>
                      <a:pt x="1" y="13"/>
                      <a:pt x="2" y="10"/>
                    </a:cubicBezTo>
                    <a:cubicBezTo>
                      <a:pt x="6" y="3"/>
                      <a:pt x="16" y="0"/>
                      <a:pt x="23" y="4"/>
                    </a:cubicBezTo>
                    <a:cubicBezTo>
                      <a:pt x="254" y="131"/>
                      <a:pt x="254" y="131"/>
                      <a:pt x="254" y="131"/>
                    </a:cubicBezTo>
                    <a:close/>
                  </a:path>
                </a:pathLst>
              </a:custGeom>
              <a:solidFill>
                <a:srgbClr val="3C3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5">
                <a:extLst>
                  <a:ext uri="{FF2B5EF4-FFF2-40B4-BE49-F238E27FC236}">
                    <a16:creationId xmlns:a16="http://schemas.microsoft.com/office/drawing/2014/main" id="{A364D9A5-91E7-3C4C-16F0-D646A9BDC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7" y="1487"/>
                <a:ext cx="96" cy="115"/>
              </a:xfrm>
              <a:custGeom>
                <a:avLst/>
                <a:gdLst>
                  <a:gd name="T0" fmla="*/ 0 w 40"/>
                  <a:gd name="T1" fmla="*/ 0 h 48"/>
                  <a:gd name="T2" fmla="*/ 0 w 40"/>
                  <a:gd name="T3" fmla="*/ 25 h 48"/>
                  <a:gd name="T4" fmla="*/ 40 w 40"/>
                  <a:gd name="T5" fmla="*/ 48 h 48"/>
                  <a:gd name="T6" fmla="*/ 40 w 40"/>
                  <a:gd name="T7" fmla="*/ 23 h 48"/>
                  <a:gd name="T8" fmla="*/ 40 w 40"/>
                  <a:gd name="T9" fmla="*/ 23 h 48"/>
                  <a:gd name="T10" fmla="*/ 40 w 40"/>
                  <a:gd name="T11" fmla="*/ 23 h 48"/>
                  <a:gd name="T12" fmla="*/ 0 w 40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8">
                    <a:moveTo>
                      <a:pt x="0" y="0"/>
                    </a:moveTo>
                    <a:cubicBezTo>
                      <a:pt x="0" y="46"/>
                      <a:pt x="0" y="30"/>
                      <a:pt x="0" y="25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3E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16">
                <a:extLst>
                  <a:ext uri="{FF2B5EF4-FFF2-40B4-BE49-F238E27FC236}">
                    <a16:creationId xmlns:a16="http://schemas.microsoft.com/office/drawing/2014/main" id="{DADC54AF-987B-DDC9-AA30-0CB52EDB2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6" y="1279"/>
                <a:ext cx="636" cy="457"/>
              </a:xfrm>
              <a:custGeom>
                <a:avLst/>
                <a:gdLst>
                  <a:gd name="T0" fmla="*/ 0 w 265"/>
                  <a:gd name="T1" fmla="*/ 35 h 191"/>
                  <a:gd name="T2" fmla="*/ 10 w 265"/>
                  <a:gd name="T3" fmla="*/ 53 h 191"/>
                  <a:gd name="T4" fmla="*/ 247 w 265"/>
                  <a:gd name="T5" fmla="*/ 189 h 191"/>
                  <a:gd name="T6" fmla="*/ 253 w 265"/>
                  <a:gd name="T7" fmla="*/ 191 h 191"/>
                  <a:gd name="T8" fmla="*/ 265 w 265"/>
                  <a:gd name="T9" fmla="*/ 179 h 191"/>
                  <a:gd name="T10" fmla="*/ 265 w 265"/>
                  <a:gd name="T11" fmla="*/ 151 h 191"/>
                  <a:gd name="T12" fmla="*/ 0 w 265"/>
                  <a:gd name="T13" fmla="*/ 0 h 191"/>
                  <a:gd name="T14" fmla="*/ 0 w 265"/>
                  <a:gd name="T15" fmla="*/ 35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5" h="191">
                    <a:moveTo>
                      <a:pt x="0" y="35"/>
                    </a:moveTo>
                    <a:cubicBezTo>
                      <a:pt x="0" y="42"/>
                      <a:pt x="4" y="49"/>
                      <a:pt x="10" y="53"/>
                    </a:cubicBezTo>
                    <a:cubicBezTo>
                      <a:pt x="247" y="189"/>
                      <a:pt x="247" y="189"/>
                      <a:pt x="247" y="189"/>
                    </a:cubicBezTo>
                    <a:cubicBezTo>
                      <a:pt x="249" y="190"/>
                      <a:pt x="251" y="191"/>
                      <a:pt x="253" y="191"/>
                    </a:cubicBezTo>
                    <a:cubicBezTo>
                      <a:pt x="259" y="191"/>
                      <a:pt x="265" y="186"/>
                      <a:pt x="265" y="179"/>
                    </a:cubicBezTo>
                    <a:cubicBezTo>
                      <a:pt x="265" y="151"/>
                      <a:pt x="265" y="151"/>
                      <a:pt x="265" y="15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EEF2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7">
                <a:extLst>
                  <a:ext uri="{FF2B5EF4-FFF2-40B4-BE49-F238E27FC236}">
                    <a16:creationId xmlns:a16="http://schemas.microsoft.com/office/drawing/2014/main" id="{40E71A17-AEE9-D404-9D9C-798B21226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84" y="863"/>
                <a:ext cx="538" cy="694"/>
              </a:xfrm>
              <a:custGeom>
                <a:avLst/>
                <a:gdLst>
                  <a:gd name="T0" fmla="*/ 538 w 538"/>
                  <a:gd name="T1" fmla="*/ 694 h 694"/>
                  <a:gd name="T2" fmla="*/ 0 w 538"/>
                  <a:gd name="T3" fmla="*/ 388 h 694"/>
                  <a:gd name="T4" fmla="*/ 0 w 538"/>
                  <a:gd name="T5" fmla="*/ 0 h 694"/>
                  <a:gd name="T6" fmla="*/ 538 w 538"/>
                  <a:gd name="T7" fmla="*/ 292 h 694"/>
                  <a:gd name="T8" fmla="*/ 538 w 538"/>
                  <a:gd name="T9" fmla="*/ 694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8" h="694">
                    <a:moveTo>
                      <a:pt x="538" y="694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538" y="292"/>
                    </a:lnTo>
                    <a:lnTo>
                      <a:pt x="538" y="694"/>
                    </a:lnTo>
                    <a:close/>
                  </a:path>
                </a:pathLst>
              </a:custGeom>
              <a:solidFill>
                <a:srgbClr val="E7E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8">
                <a:extLst>
                  <a:ext uri="{FF2B5EF4-FFF2-40B4-BE49-F238E27FC236}">
                    <a16:creationId xmlns:a16="http://schemas.microsoft.com/office/drawing/2014/main" id="{C04CA1F9-1F01-29F2-0533-94AA94047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4" y="1480"/>
                <a:ext cx="44" cy="55"/>
              </a:xfrm>
              <a:custGeom>
                <a:avLst/>
                <a:gdLst>
                  <a:gd name="T0" fmla="*/ 15 w 18"/>
                  <a:gd name="T1" fmla="*/ 21 h 23"/>
                  <a:gd name="T2" fmla="*/ 15 w 18"/>
                  <a:gd name="T3" fmla="*/ 8 h 23"/>
                  <a:gd name="T4" fmla="*/ 3 w 18"/>
                  <a:gd name="T5" fmla="*/ 2 h 23"/>
                  <a:gd name="T6" fmla="*/ 3 w 18"/>
                  <a:gd name="T7" fmla="*/ 15 h 23"/>
                  <a:gd name="T8" fmla="*/ 15 w 18"/>
                  <a:gd name="T9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3">
                    <a:moveTo>
                      <a:pt x="15" y="21"/>
                    </a:moveTo>
                    <a:cubicBezTo>
                      <a:pt x="18" y="19"/>
                      <a:pt x="18" y="13"/>
                      <a:pt x="15" y="8"/>
                    </a:cubicBezTo>
                    <a:cubicBezTo>
                      <a:pt x="12" y="3"/>
                      <a:pt x="7" y="0"/>
                      <a:pt x="3" y="2"/>
                    </a:cubicBezTo>
                    <a:cubicBezTo>
                      <a:pt x="0" y="3"/>
                      <a:pt x="0" y="9"/>
                      <a:pt x="3" y="15"/>
                    </a:cubicBezTo>
                    <a:cubicBezTo>
                      <a:pt x="6" y="20"/>
                      <a:pt x="12" y="23"/>
                      <a:pt x="15" y="21"/>
                    </a:cubicBezTo>
                    <a:close/>
                  </a:path>
                </a:pathLst>
              </a:custGeom>
              <a:solidFill>
                <a:srgbClr val="2A2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9" name="idea-light">
              <a:extLst>
                <a:ext uri="{FF2B5EF4-FFF2-40B4-BE49-F238E27FC236}">
                  <a16:creationId xmlns:a16="http://schemas.microsoft.com/office/drawing/2014/main" id="{3ADFCFBD-A6FB-A92A-39F0-0D3BE5BD3F19}"/>
                </a:ext>
              </a:extLst>
            </p:cNvPr>
            <p:cNvGrpSpPr/>
            <p:nvPr/>
          </p:nvGrpSpPr>
          <p:grpSpPr>
            <a:xfrm>
              <a:off x="18376320" y="1699820"/>
              <a:ext cx="325010" cy="399293"/>
              <a:chOff x="8332939" y="4052313"/>
              <a:chExt cx="372520" cy="455965"/>
            </a:xfrm>
            <a:solidFill>
              <a:srgbClr val="F8C91C"/>
            </a:solidFill>
          </p:grpSpPr>
          <p:grpSp>
            <p:nvGrpSpPr>
              <p:cNvPr id="100" name="flag-lightbulb">
                <a:extLst>
                  <a:ext uri="{FF2B5EF4-FFF2-40B4-BE49-F238E27FC236}">
                    <a16:creationId xmlns:a16="http://schemas.microsoft.com/office/drawing/2014/main" id="{014D47F9-CF39-E06B-9FC6-93AA3F4F2357}"/>
                  </a:ext>
                </a:extLst>
              </p:cNvPr>
              <p:cNvGrpSpPr/>
              <p:nvPr/>
            </p:nvGrpSpPr>
            <p:grpSpPr>
              <a:xfrm>
                <a:off x="8332939" y="4052313"/>
                <a:ext cx="372520" cy="455965"/>
                <a:chOff x="5382203" y="1696484"/>
                <a:chExt cx="419188" cy="513086"/>
              </a:xfrm>
              <a:grpFill/>
            </p:grpSpPr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9F156666-9908-DAC1-BC76-E8587E83DDAC}"/>
                    </a:ext>
                  </a:extLst>
                </p:cNvPr>
                <p:cNvSpPr/>
                <p:nvPr/>
              </p:nvSpPr>
              <p:spPr>
                <a:xfrm>
                  <a:off x="5466636" y="1789580"/>
                  <a:ext cx="250234" cy="337553"/>
                </a:xfrm>
                <a:custGeom>
                  <a:avLst/>
                  <a:gdLst>
                    <a:gd name="connsiteX0" fmla="*/ 229745 w 319231"/>
                    <a:gd name="connsiteY0" fmla="*/ 391133 h 430624"/>
                    <a:gd name="connsiteX1" fmla="*/ 229745 w 319231"/>
                    <a:gd name="connsiteY1" fmla="*/ 370624 h 430624"/>
                    <a:gd name="connsiteX2" fmla="*/ 269964 w 319231"/>
                    <a:gd name="connsiteY2" fmla="*/ 275495 h 430624"/>
                    <a:gd name="connsiteX3" fmla="*/ 274723 w 319231"/>
                    <a:gd name="connsiteY3" fmla="*/ 49268 h 430624"/>
                    <a:gd name="connsiteX4" fmla="*/ 159707 w 319231"/>
                    <a:gd name="connsiteY4" fmla="*/ 0 h 430624"/>
                    <a:gd name="connsiteX5" fmla="*/ 141525 w 319231"/>
                    <a:gd name="connsiteY5" fmla="*/ 946 h 430624"/>
                    <a:gd name="connsiteX6" fmla="*/ 1087 w 319231"/>
                    <a:gd name="connsiteY6" fmla="*/ 178368 h 430624"/>
                    <a:gd name="connsiteX7" fmla="*/ 48360 w 319231"/>
                    <a:gd name="connsiteY7" fmla="*/ 274477 h 430624"/>
                    <a:gd name="connsiteX8" fmla="*/ 89670 w 319231"/>
                    <a:gd name="connsiteY8" fmla="*/ 370551 h 430624"/>
                    <a:gd name="connsiteX9" fmla="*/ 89670 w 319231"/>
                    <a:gd name="connsiteY9" fmla="*/ 391133 h 430624"/>
                    <a:gd name="connsiteX10" fmla="*/ 129161 w 319231"/>
                    <a:gd name="connsiteY10" fmla="*/ 430625 h 430624"/>
                    <a:gd name="connsiteX11" fmla="*/ 190471 w 319231"/>
                    <a:gd name="connsiteY11" fmla="*/ 430625 h 430624"/>
                    <a:gd name="connsiteX12" fmla="*/ 229745 w 319231"/>
                    <a:gd name="connsiteY12" fmla="*/ 391133 h 430624"/>
                    <a:gd name="connsiteX13" fmla="*/ 200653 w 319231"/>
                    <a:gd name="connsiteY13" fmla="*/ 391133 h 430624"/>
                    <a:gd name="connsiteX14" fmla="*/ 190471 w 319231"/>
                    <a:gd name="connsiteY14" fmla="*/ 401606 h 430624"/>
                    <a:gd name="connsiteX15" fmla="*/ 129161 w 319231"/>
                    <a:gd name="connsiteY15" fmla="*/ 401606 h 430624"/>
                    <a:gd name="connsiteX16" fmla="*/ 118761 w 319231"/>
                    <a:gd name="connsiteY16" fmla="*/ 391133 h 430624"/>
                    <a:gd name="connsiteX17" fmla="*/ 118761 w 319231"/>
                    <a:gd name="connsiteY17" fmla="*/ 370551 h 430624"/>
                    <a:gd name="connsiteX18" fmla="*/ 68651 w 319231"/>
                    <a:gd name="connsiteY18" fmla="*/ 253604 h 430624"/>
                    <a:gd name="connsiteX19" fmla="*/ 65688 w 319231"/>
                    <a:gd name="connsiteY19" fmla="*/ 68491 h 430624"/>
                    <a:gd name="connsiteX20" fmla="*/ 250800 w 319231"/>
                    <a:gd name="connsiteY20" fmla="*/ 65528 h 430624"/>
                    <a:gd name="connsiteX21" fmla="*/ 253764 w 319231"/>
                    <a:gd name="connsiteY21" fmla="*/ 250640 h 430624"/>
                    <a:gd name="connsiteX22" fmla="*/ 249890 w 319231"/>
                    <a:gd name="connsiteY22" fmla="*/ 254477 h 430624"/>
                    <a:gd name="connsiteX23" fmla="*/ 200653 w 319231"/>
                    <a:gd name="connsiteY23" fmla="*/ 370842 h 430624"/>
                    <a:gd name="connsiteX24" fmla="*/ 200653 w 319231"/>
                    <a:gd name="connsiteY24" fmla="*/ 391351 h 430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19231" h="430624">
                      <a:moveTo>
                        <a:pt x="229745" y="391133"/>
                      </a:moveTo>
                      <a:lnTo>
                        <a:pt x="229745" y="370624"/>
                      </a:lnTo>
                      <a:cubicBezTo>
                        <a:pt x="229633" y="334759"/>
                        <a:pt x="244158" y="300402"/>
                        <a:pt x="269964" y="275495"/>
                      </a:cubicBezTo>
                      <a:cubicBezTo>
                        <a:pt x="333748" y="214339"/>
                        <a:pt x="335879" y="113053"/>
                        <a:pt x="274723" y="49268"/>
                      </a:cubicBezTo>
                      <a:cubicBezTo>
                        <a:pt x="244661" y="17914"/>
                        <a:pt x="203144" y="130"/>
                        <a:pt x="159707" y="0"/>
                      </a:cubicBezTo>
                      <a:cubicBezTo>
                        <a:pt x="153634" y="-11"/>
                        <a:pt x="147565" y="304"/>
                        <a:pt x="141525" y="946"/>
                      </a:cubicBezTo>
                      <a:cubicBezTo>
                        <a:pt x="53751" y="11159"/>
                        <a:pt x="-9126" y="90594"/>
                        <a:pt x="1087" y="178368"/>
                      </a:cubicBezTo>
                      <a:cubicBezTo>
                        <a:pt x="5336" y="214884"/>
                        <a:pt x="22030" y="248823"/>
                        <a:pt x="48360" y="274477"/>
                      </a:cubicBezTo>
                      <a:cubicBezTo>
                        <a:pt x="74494" y="299640"/>
                        <a:pt x="89385" y="334274"/>
                        <a:pt x="89670" y="370551"/>
                      </a:cubicBezTo>
                      <a:lnTo>
                        <a:pt x="89670" y="391133"/>
                      </a:lnTo>
                      <a:cubicBezTo>
                        <a:pt x="89670" y="412944"/>
                        <a:pt x="107351" y="430625"/>
                        <a:pt x="129161" y="430625"/>
                      </a:cubicBezTo>
                      <a:lnTo>
                        <a:pt x="190471" y="430625"/>
                      </a:lnTo>
                      <a:cubicBezTo>
                        <a:pt x="212197" y="430505"/>
                        <a:pt x="229745" y="412859"/>
                        <a:pt x="229745" y="391133"/>
                      </a:cubicBezTo>
                      <a:close/>
                      <a:moveTo>
                        <a:pt x="200653" y="391133"/>
                      </a:moveTo>
                      <a:cubicBezTo>
                        <a:pt x="200618" y="396790"/>
                        <a:pt x="196125" y="401411"/>
                        <a:pt x="190471" y="401606"/>
                      </a:cubicBezTo>
                      <a:lnTo>
                        <a:pt x="129161" y="401606"/>
                      </a:lnTo>
                      <a:cubicBezTo>
                        <a:pt x="123406" y="401566"/>
                        <a:pt x="118761" y="396889"/>
                        <a:pt x="118761" y="391133"/>
                      </a:cubicBezTo>
                      <a:lnTo>
                        <a:pt x="118761" y="370551"/>
                      </a:lnTo>
                      <a:cubicBezTo>
                        <a:pt x="118459" y="326417"/>
                        <a:pt x="100397" y="284265"/>
                        <a:pt x="68651" y="253604"/>
                      </a:cubicBezTo>
                      <a:cubicBezTo>
                        <a:pt x="16715" y="203305"/>
                        <a:pt x="15389" y="120428"/>
                        <a:pt x="65688" y="68491"/>
                      </a:cubicBezTo>
                      <a:cubicBezTo>
                        <a:pt x="115987" y="16556"/>
                        <a:pt x="198864" y="15229"/>
                        <a:pt x="250800" y="65528"/>
                      </a:cubicBezTo>
                      <a:cubicBezTo>
                        <a:pt x="302736" y="115827"/>
                        <a:pt x="304063" y="198705"/>
                        <a:pt x="253764" y="250640"/>
                      </a:cubicBezTo>
                      <a:cubicBezTo>
                        <a:pt x="252499" y="251946"/>
                        <a:pt x="251208" y="253225"/>
                        <a:pt x="249890" y="254477"/>
                      </a:cubicBezTo>
                      <a:cubicBezTo>
                        <a:pt x="218302" y="284932"/>
                        <a:pt x="200517" y="326964"/>
                        <a:pt x="200653" y="370842"/>
                      </a:cubicBezTo>
                      <a:lnTo>
                        <a:pt x="200653" y="391351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0C50A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FAA672AE-9780-E896-4E25-890F57B7C0B3}"/>
                    </a:ext>
                  </a:extLst>
                </p:cNvPr>
                <p:cNvSpPr/>
                <p:nvPr/>
              </p:nvSpPr>
              <p:spPr>
                <a:xfrm>
                  <a:off x="5546276" y="2138422"/>
                  <a:ext cx="91215" cy="17102"/>
                </a:xfrm>
                <a:custGeom>
                  <a:avLst/>
                  <a:gdLst>
                    <a:gd name="connsiteX0" fmla="*/ 105456 w 116365"/>
                    <a:gd name="connsiteY0" fmla="*/ 0 h 21818"/>
                    <a:gd name="connsiteX1" fmla="*/ 10909 w 116365"/>
                    <a:gd name="connsiteY1" fmla="*/ 0 h 21818"/>
                    <a:gd name="connsiteX2" fmla="*/ 0 w 116365"/>
                    <a:gd name="connsiteY2" fmla="*/ 10909 h 21818"/>
                    <a:gd name="connsiteX3" fmla="*/ 10909 w 116365"/>
                    <a:gd name="connsiteY3" fmla="*/ 21819 h 21818"/>
                    <a:gd name="connsiteX4" fmla="*/ 105456 w 116365"/>
                    <a:gd name="connsiteY4" fmla="*/ 21819 h 21818"/>
                    <a:gd name="connsiteX5" fmla="*/ 116365 w 116365"/>
                    <a:gd name="connsiteY5" fmla="*/ 10909 h 21818"/>
                    <a:gd name="connsiteX6" fmla="*/ 105456 w 116365"/>
                    <a:gd name="connsiteY6" fmla="*/ 0 h 21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6365" h="21818">
                      <a:moveTo>
                        <a:pt x="105456" y="0"/>
                      </a:moveTo>
                      <a:lnTo>
                        <a:pt x="10909" y="0"/>
                      </a:lnTo>
                      <a:cubicBezTo>
                        <a:pt x="4884" y="0"/>
                        <a:pt x="0" y="4884"/>
                        <a:pt x="0" y="10909"/>
                      </a:cubicBezTo>
                      <a:cubicBezTo>
                        <a:pt x="0" y="16934"/>
                        <a:pt x="4884" y="21819"/>
                        <a:pt x="10909" y="21819"/>
                      </a:cubicBezTo>
                      <a:lnTo>
                        <a:pt x="105456" y="21819"/>
                      </a:lnTo>
                      <a:cubicBezTo>
                        <a:pt x="111481" y="21819"/>
                        <a:pt x="116365" y="16934"/>
                        <a:pt x="116365" y="10909"/>
                      </a:cubicBezTo>
                      <a:cubicBezTo>
                        <a:pt x="116365" y="4884"/>
                        <a:pt x="111481" y="0"/>
                        <a:pt x="105456" y="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rgbClr val="0C50A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10944176-EB73-B24F-B536-B2C4568671CC}"/>
                    </a:ext>
                  </a:extLst>
                </p:cNvPr>
                <p:cNvSpPr/>
                <p:nvPr/>
              </p:nvSpPr>
              <p:spPr>
                <a:xfrm>
                  <a:off x="5546276" y="2165444"/>
                  <a:ext cx="91215" cy="17102"/>
                </a:xfrm>
                <a:custGeom>
                  <a:avLst/>
                  <a:gdLst>
                    <a:gd name="connsiteX0" fmla="*/ 116365 w 116365"/>
                    <a:gd name="connsiteY0" fmla="*/ 10909 h 21818"/>
                    <a:gd name="connsiteX1" fmla="*/ 105456 w 116365"/>
                    <a:gd name="connsiteY1" fmla="*/ 0 h 21818"/>
                    <a:gd name="connsiteX2" fmla="*/ 10909 w 116365"/>
                    <a:gd name="connsiteY2" fmla="*/ 0 h 21818"/>
                    <a:gd name="connsiteX3" fmla="*/ 0 w 116365"/>
                    <a:gd name="connsiteY3" fmla="*/ 10909 h 21818"/>
                    <a:gd name="connsiteX4" fmla="*/ 10909 w 116365"/>
                    <a:gd name="connsiteY4" fmla="*/ 21819 h 21818"/>
                    <a:gd name="connsiteX5" fmla="*/ 105456 w 116365"/>
                    <a:gd name="connsiteY5" fmla="*/ 21819 h 21818"/>
                    <a:gd name="connsiteX6" fmla="*/ 116365 w 116365"/>
                    <a:gd name="connsiteY6" fmla="*/ 10909 h 21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6365" h="21818">
                      <a:moveTo>
                        <a:pt x="116365" y="10909"/>
                      </a:moveTo>
                      <a:cubicBezTo>
                        <a:pt x="116365" y="4884"/>
                        <a:pt x="111481" y="0"/>
                        <a:pt x="105456" y="0"/>
                      </a:cubicBezTo>
                      <a:lnTo>
                        <a:pt x="10909" y="0"/>
                      </a:lnTo>
                      <a:cubicBezTo>
                        <a:pt x="4884" y="0"/>
                        <a:pt x="0" y="4884"/>
                        <a:pt x="0" y="10909"/>
                      </a:cubicBezTo>
                      <a:cubicBezTo>
                        <a:pt x="0" y="16934"/>
                        <a:pt x="4884" y="21819"/>
                        <a:pt x="10909" y="21819"/>
                      </a:cubicBezTo>
                      <a:lnTo>
                        <a:pt x="105456" y="21819"/>
                      </a:lnTo>
                      <a:cubicBezTo>
                        <a:pt x="111481" y="21819"/>
                        <a:pt x="116365" y="16934"/>
                        <a:pt x="116365" y="10909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rgbClr val="0C50A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F1F524A7-3B40-1DBB-774E-39A795DED08E}"/>
                    </a:ext>
                  </a:extLst>
                </p:cNvPr>
                <p:cNvSpPr/>
                <p:nvPr/>
              </p:nvSpPr>
              <p:spPr>
                <a:xfrm>
                  <a:off x="5382203" y="1897556"/>
                  <a:ext cx="66358" cy="17102"/>
                </a:xfrm>
                <a:custGeom>
                  <a:avLst/>
                  <a:gdLst>
                    <a:gd name="connsiteX0" fmla="*/ 10909 w 84655"/>
                    <a:gd name="connsiteY0" fmla="*/ 21819 h 21818"/>
                    <a:gd name="connsiteX1" fmla="*/ 73747 w 84655"/>
                    <a:gd name="connsiteY1" fmla="*/ 21819 h 21818"/>
                    <a:gd name="connsiteX2" fmla="*/ 84656 w 84655"/>
                    <a:gd name="connsiteY2" fmla="*/ 10909 h 21818"/>
                    <a:gd name="connsiteX3" fmla="*/ 73747 w 84655"/>
                    <a:gd name="connsiteY3" fmla="*/ 0 h 21818"/>
                    <a:gd name="connsiteX4" fmla="*/ 10909 w 84655"/>
                    <a:gd name="connsiteY4" fmla="*/ 0 h 21818"/>
                    <a:gd name="connsiteX5" fmla="*/ 0 w 84655"/>
                    <a:gd name="connsiteY5" fmla="*/ 10909 h 21818"/>
                    <a:gd name="connsiteX6" fmla="*/ 10909 w 84655"/>
                    <a:gd name="connsiteY6" fmla="*/ 21819 h 21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655" h="21818">
                      <a:moveTo>
                        <a:pt x="10909" y="21819"/>
                      </a:moveTo>
                      <a:lnTo>
                        <a:pt x="73747" y="21819"/>
                      </a:lnTo>
                      <a:cubicBezTo>
                        <a:pt x="79771" y="21819"/>
                        <a:pt x="84656" y="16934"/>
                        <a:pt x="84656" y="10909"/>
                      </a:cubicBezTo>
                      <a:cubicBezTo>
                        <a:pt x="84656" y="4884"/>
                        <a:pt x="79771" y="0"/>
                        <a:pt x="73747" y="0"/>
                      </a:cubicBezTo>
                      <a:lnTo>
                        <a:pt x="10909" y="0"/>
                      </a:lnTo>
                      <a:cubicBezTo>
                        <a:pt x="4884" y="0"/>
                        <a:pt x="0" y="4884"/>
                        <a:pt x="0" y="10909"/>
                      </a:cubicBezTo>
                      <a:cubicBezTo>
                        <a:pt x="0" y="16934"/>
                        <a:pt x="4884" y="21819"/>
                        <a:pt x="10909" y="21819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rgbClr val="0C50A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4AE8033C-C669-070C-D9A5-A49D43D0B8F6}"/>
                    </a:ext>
                  </a:extLst>
                </p:cNvPr>
                <p:cNvSpPr/>
                <p:nvPr/>
              </p:nvSpPr>
              <p:spPr>
                <a:xfrm>
                  <a:off x="5735033" y="1897556"/>
                  <a:ext cx="66358" cy="17104"/>
                </a:xfrm>
                <a:custGeom>
                  <a:avLst/>
                  <a:gdLst>
                    <a:gd name="connsiteX0" fmla="*/ 84656 w 84655"/>
                    <a:gd name="connsiteY0" fmla="*/ 10909 h 21820"/>
                    <a:gd name="connsiteX1" fmla="*/ 73747 w 84655"/>
                    <a:gd name="connsiteY1" fmla="*/ 0 h 21820"/>
                    <a:gd name="connsiteX2" fmla="*/ 10909 w 84655"/>
                    <a:gd name="connsiteY2" fmla="*/ 0 h 21820"/>
                    <a:gd name="connsiteX3" fmla="*/ 0 w 84655"/>
                    <a:gd name="connsiteY3" fmla="*/ 10909 h 21820"/>
                    <a:gd name="connsiteX4" fmla="*/ 10909 w 84655"/>
                    <a:gd name="connsiteY4" fmla="*/ 21819 h 21820"/>
                    <a:gd name="connsiteX5" fmla="*/ 73528 w 84655"/>
                    <a:gd name="connsiteY5" fmla="*/ 21819 h 21820"/>
                    <a:gd name="connsiteX6" fmla="*/ 84654 w 84655"/>
                    <a:gd name="connsiteY6" fmla="*/ 11130 h 21820"/>
                    <a:gd name="connsiteX7" fmla="*/ 84656 w 84655"/>
                    <a:gd name="connsiteY7" fmla="*/ 10909 h 21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4655" h="21820">
                      <a:moveTo>
                        <a:pt x="84656" y="10909"/>
                      </a:moveTo>
                      <a:cubicBezTo>
                        <a:pt x="84656" y="4884"/>
                        <a:pt x="79771" y="0"/>
                        <a:pt x="73747" y="0"/>
                      </a:cubicBezTo>
                      <a:lnTo>
                        <a:pt x="10909" y="0"/>
                      </a:lnTo>
                      <a:cubicBezTo>
                        <a:pt x="4884" y="0"/>
                        <a:pt x="0" y="4884"/>
                        <a:pt x="0" y="10909"/>
                      </a:cubicBezTo>
                      <a:cubicBezTo>
                        <a:pt x="0" y="16934"/>
                        <a:pt x="4884" y="21819"/>
                        <a:pt x="10909" y="21819"/>
                      </a:cubicBezTo>
                      <a:lnTo>
                        <a:pt x="73528" y="21819"/>
                      </a:lnTo>
                      <a:cubicBezTo>
                        <a:pt x="79552" y="21939"/>
                        <a:pt x="84533" y="17154"/>
                        <a:pt x="84654" y="11130"/>
                      </a:cubicBezTo>
                      <a:cubicBezTo>
                        <a:pt x="84655" y="11056"/>
                        <a:pt x="84656" y="10983"/>
                        <a:pt x="84656" y="10909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rgbClr val="0C50A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62B74AD5-5E38-6D3E-4328-C283997E8992}"/>
                    </a:ext>
                  </a:extLst>
                </p:cNvPr>
                <p:cNvSpPr/>
                <p:nvPr/>
              </p:nvSpPr>
              <p:spPr>
                <a:xfrm>
                  <a:off x="5583274" y="1696484"/>
                  <a:ext cx="17102" cy="66359"/>
                </a:xfrm>
                <a:custGeom>
                  <a:avLst/>
                  <a:gdLst>
                    <a:gd name="connsiteX0" fmla="*/ 0 w 21818"/>
                    <a:gd name="connsiteY0" fmla="*/ 10909 h 84655"/>
                    <a:gd name="connsiteX1" fmla="*/ 0 w 21818"/>
                    <a:gd name="connsiteY1" fmla="*/ 73747 h 84655"/>
                    <a:gd name="connsiteX2" fmla="*/ 10909 w 21818"/>
                    <a:gd name="connsiteY2" fmla="*/ 84656 h 84655"/>
                    <a:gd name="connsiteX3" fmla="*/ 21819 w 21818"/>
                    <a:gd name="connsiteY3" fmla="*/ 73747 h 84655"/>
                    <a:gd name="connsiteX4" fmla="*/ 21819 w 21818"/>
                    <a:gd name="connsiteY4" fmla="*/ 10909 h 84655"/>
                    <a:gd name="connsiteX5" fmla="*/ 10909 w 21818"/>
                    <a:gd name="connsiteY5" fmla="*/ 0 h 84655"/>
                    <a:gd name="connsiteX6" fmla="*/ 0 w 21818"/>
                    <a:gd name="connsiteY6" fmla="*/ 10909 h 84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818" h="84655">
                      <a:moveTo>
                        <a:pt x="0" y="10909"/>
                      </a:moveTo>
                      <a:lnTo>
                        <a:pt x="0" y="73747"/>
                      </a:lnTo>
                      <a:cubicBezTo>
                        <a:pt x="0" y="79771"/>
                        <a:pt x="4884" y="84656"/>
                        <a:pt x="10909" y="84656"/>
                      </a:cubicBezTo>
                      <a:cubicBezTo>
                        <a:pt x="16934" y="84656"/>
                        <a:pt x="21819" y="79771"/>
                        <a:pt x="21819" y="73747"/>
                      </a:cubicBezTo>
                      <a:lnTo>
                        <a:pt x="21819" y="10909"/>
                      </a:lnTo>
                      <a:cubicBezTo>
                        <a:pt x="21819" y="4884"/>
                        <a:pt x="16934" y="0"/>
                        <a:pt x="10909" y="0"/>
                      </a:cubicBezTo>
                      <a:cubicBezTo>
                        <a:pt x="4884" y="0"/>
                        <a:pt x="0" y="4884"/>
                        <a:pt x="0" y="10909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rgbClr val="0C50A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04389149-D82C-EB3D-87E1-F780AEAFB4EA}"/>
                    </a:ext>
                  </a:extLst>
                </p:cNvPr>
                <p:cNvSpPr/>
                <p:nvPr/>
              </p:nvSpPr>
              <p:spPr>
                <a:xfrm>
                  <a:off x="5690596" y="1755360"/>
                  <a:ext cx="51948" cy="51950"/>
                </a:xfrm>
                <a:custGeom>
                  <a:avLst/>
                  <a:gdLst>
                    <a:gd name="connsiteX0" fmla="*/ 47598 w 66271"/>
                    <a:gd name="connsiteY0" fmla="*/ 3219 h 66274"/>
                    <a:gd name="connsiteX1" fmla="*/ 3161 w 66271"/>
                    <a:gd name="connsiteY1" fmla="*/ 47656 h 66274"/>
                    <a:gd name="connsiteX2" fmla="*/ 3161 w 66271"/>
                    <a:gd name="connsiteY2" fmla="*/ 63074 h 66274"/>
                    <a:gd name="connsiteX3" fmla="*/ 10870 w 66271"/>
                    <a:gd name="connsiteY3" fmla="*/ 66274 h 66274"/>
                    <a:gd name="connsiteX4" fmla="*/ 18579 w 66271"/>
                    <a:gd name="connsiteY4" fmla="*/ 63074 h 66274"/>
                    <a:gd name="connsiteX5" fmla="*/ 63089 w 66271"/>
                    <a:gd name="connsiteY5" fmla="*/ 18637 h 66274"/>
                    <a:gd name="connsiteX6" fmla="*/ 63053 w 66271"/>
                    <a:gd name="connsiteY6" fmla="*/ 3183 h 66274"/>
                    <a:gd name="connsiteX7" fmla="*/ 47598 w 66271"/>
                    <a:gd name="connsiteY7" fmla="*/ 3219 h 6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271" h="66274">
                      <a:moveTo>
                        <a:pt x="47598" y="3219"/>
                      </a:moveTo>
                      <a:lnTo>
                        <a:pt x="3161" y="47656"/>
                      </a:lnTo>
                      <a:cubicBezTo>
                        <a:pt x="-1054" y="51932"/>
                        <a:pt x="-1054" y="58799"/>
                        <a:pt x="3161" y="63074"/>
                      </a:cubicBezTo>
                      <a:cubicBezTo>
                        <a:pt x="5218" y="65101"/>
                        <a:pt x="7983" y="66248"/>
                        <a:pt x="10870" y="66274"/>
                      </a:cubicBezTo>
                      <a:cubicBezTo>
                        <a:pt x="13764" y="66280"/>
                        <a:pt x="16540" y="65128"/>
                        <a:pt x="18579" y="63074"/>
                      </a:cubicBezTo>
                      <a:lnTo>
                        <a:pt x="63089" y="18637"/>
                      </a:lnTo>
                      <a:cubicBezTo>
                        <a:pt x="67347" y="14360"/>
                        <a:pt x="67331" y="7440"/>
                        <a:pt x="63053" y="3183"/>
                      </a:cubicBezTo>
                      <a:cubicBezTo>
                        <a:pt x="58775" y="-1075"/>
                        <a:pt x="51856" y="-1059"/>
                        <a:pt x="47598" y="3219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rgbClr val="0C50A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7208EAA9-27C0-BB5B-ECF3-8FFA100AAECD}"/>
                    </a:ext>
                  </a:extLst>
                </p:cNvPr>
                <p:cNvSpPr/>
                <p:nvPr/>
              </p:nvSpPr>
              <p:spPr>
                <a:xfrm>
                  <a:off x="5441077" y="2004879"/>
                  <a:ext cx="51968" cy="51897"/>
                </a:xfrm>
                <a:custGeom>
                  <a:avLst/>
                  <a:gdLst>
                    <a:gd name="connsiteX0" fmla="*/ 63076 w 66297"/>
                    <a:gd name="connsiteY0" fmla="*/ 3161 h 66206"/>
                    <a:gd name="connsiteX1" fmla="*/ 47658 w 66297"/>
                    <a:gd name="connsiteY1" fmla="*/ 3161 h 66206"/>
                    <a:gd name="connsiteX2" fmla="*/ 3221 w 66297"/>
                    <a:gd name="connsiteY2" fmla="*/ 47598 h 66206"/>
                    <a:gd name="connsiteX3" fmla="*/ 3127 w 66297"/>
                    <a:gd name="connsiteY3" fmla="*/ 62923 h 66206"/>
                    <a:gd name="connsiteX4" fmla="*/ 3221 w 66297"/>
                    <a:gd name="connsiteY4" fmla="*/ 63016 h 66206"/>
                    <a:gd name="connsiteX5" fmla="*/ 18639 w 66297"/>
                    <a:gd name="connsiteY5" fmla="*/ 63016 h 66206"/>
                    <a:gd name="connsiteX6" fmla="*/ 63076 w 66297"/>
                    <a:gd name="connsiteY6" fmla="*/ 18579 h 66206"/>
                    <a:gd name="connsiteX7" fmla="*/ 63170 w 66297"/>
                    <a:gd name="connsiteY7" fmla="*/ 3255 h 66206"/>
                    <a:gd name="connsiteX8" fmla="*/ 63076 w 66297"/>
                    <a:gd name="connsiteY8" fmla="*/ 3161 h 66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6297" h="66206">
                      <a:moveTo>
                        <a:pt x="63076" y="3161"/>
                      </a:moveTo>
                      <a:cubicBezTo>
                        <a:pt x="58801" y="-1054"/>
                        <a:pt x="51934" y="-1054"/>
                        <a:pt x="47658" y="3161"/>
                      </a:cubicBezTo>
                      <a:lnTo>
                        <a:pt x="3221" y="47598"/>
                      </a:lnTo>
                      <a:cubicBezTo>
                        <a:pt x="-1037" y="51804"/>
                        <a:pt x="-1079" y="58665"/>
                        <a:pt x="3127" y="62923"/>
                      </a:cubicBezTo>
                      <a:cubicBezTo>
                        <a:pt x="3158" y="62955"/>
                        <a:pt x="3190" y="62985"/>
                        <a:pt x="3221" y="63016"/>
                      </a:cubicBezTo>
                      <a:cubicBezTo>
                        <a:pt x="7480" y="67270"/>
                        <a:pt x="14380" y="67270"/>
                        <a:pt x="18639" y="63016"/>
                      </a:cubicBezTo>
                      <a:lnTo>
                        <a:pt x="63076" y="18579"/>
                      </a:lnTo>
                      <a:cubicBezTo>
                        <a:pt x="67334" y="14373"/>
                        <a:pt x="67376" y="7512"/>
                        <a:pt x="63170" y="3255"/>
                      </a:cubicBezTo>
                      <a:cubicBezTo>
                        <a:pt x="63139" y="3223"/>
                        <a:pt x="63108" y="3192"/>
                        <a:pt x="63076" y="3161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rgbClr val="0C50A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EE9D11D8-2BEF-197F-26AE-11299F53EFCE}"/>
                    </a:ext>
                  </a:extLst>
                </p:cNvPr>
                <p:cNvSpPr/>
                <p:nvPr/>
              </p:nvSpPr>
              <p:spPr>
                <a:xfrm>
                  <a:off x="5441307" y="1755588"/>
                  <a:ext cx="51715" cy="51722"/>
                </a:xfrm>
                <a:custGeom>
                  <a:avLst/>
                  <a:gdLst>
                    <a:gd name="connsiteX0" fmla="*/ 47365 w 65974"/>
                    <a:gd name="connsiteY0" fmla="*/ 62784 h 65983"/>
                    <a:gd name="connsiteX1" fmla="*/ 55074 w 65974"/>
                    <a:gd name="connsiteY1" fmla="*/ 65984 h 65983"/>
                    <a:gd name="connsiteX2" fmla="*/ 65974 w 65974"/>
                    <a:gd name="connsiteY2" fmla="*/ 55065 h 65983"/>
                    <a:gd name="connsiteX3" fmla="*/ 62784 w 65974"/>
                    <a:gd name="connsiteY3" fmla="*/ 47365 h 65983"/>
                    <a:gd name="connsiteX4" fmla="*/ 18346 w 65974"/>
                    <a:gd name="connsiteY4" fmla="*/ 2928 h 65983"/>
                    <a:gd name="connsiteX5" fmla="*/ 2928 w 65974"/>
                    <a:gd name="connsiteY5" fmla="*/ 3472 h 65983"/>
                    <a:gd name="connsiteX6" fmla="*/ 2928 w 65974"/>
                    <a:gd name="connsiteY6" fmla="*/ 18347 h 65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974" h="65983">
                      <a:moveTo>
                        <a:pt x="47365" y="62784"/>
                      </a:moveTo>
                      <a:cubicBezTo>
                        <a:pt x="49414" y="64824"/>
                        <a:pt x="52183" y="65974"/>
                        <a:pt x="55074" y="65984"/>
                      </a:cubicBezTo>
                      <a:cubicBezTo>
                        <a:pt x="61099" y="65979"/>
                        <a:pt x="65979" y="61090"/>
                        <a:pt x="65974" y="55065"/>
                      </a:cubicBezTo>
                      <a:cubicBezTo>
                        <a:pt x="65971" y="52177"/>
                        <a:pt x="64824" y="49408"/>
                        <a:pt x="62784" y="47365"/>
                      </a:cubicBezTo>
                      <a:lnTo>
                        <a:pt x="18346" y="2928"/>
                      </a:lnTo>
                      <a:cubicBezTo>
                        <a:pt x="13938" y="-1179"/>
                        <a:pt x="7036" y="-936"/>
                        <a:pt x="2928" y="3472"/>
                      </a:cubicBezTo>
                      <a:cubicBezTo>
                        <a:pt x="-976" y="7662"/>
                        <a:pt x="-976" y="14157"/>
                        <a:pt x="2928" y="18347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rgbClr val="0C50A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AA598A4C-ABA2-FA00-63DA-5320FB4EB432}"/>
                    </a:ext>
                  </a:extLst>
                </p:cNvPr>
                <p:cNvSpPr/>
                <p:nvPr/>
              </p:nvSpPr>
              <p:spPr>
                <a:xfrm>
                  <a:off x="5690779" y="2005061"/>
                  <a:ext cx="51749" cy="51720"/>
                </a:xfrm>
                <a:custGeom>
                  <a:avLst/>
                  <a:gdLst>
                    <a:gd name="connsiteX0" fmla="*/ 47365 w 66017"/>
                    <a:gd name="connsiteY0" fmla="*/ 62784 h 65980"/>
                    <a:gd name="connsiteX1" fmla="*/ 62856 w 66017"/>
                    <a:gd name="connsiteY1" fmla="*/ 62784 h 65980"/>
                    <a:gd name="connsiteX2" fmla="*/ 62856 w 66017"/>
                    <a:gd name="connsiteY2" fmla="*/ 47365 h 65980"/>
                    <a:gd name="connsiteX3" fmla="*/ 18346 w 66017"/>
                    <a:gd name="connsiteY3" fmla="*/ 2928 h 65980"/>
                    <a:gd name="connsiteX4" fmla="*/ 2928 w 66017"/>
                    <a:gd name="connsiteY4" fmla="*/ 3472 h 65980"/>
                    <a:gd name="connsiteX5" fmla="*/ 2928 w 66017"/>
                    <a:gd name="connsiteY5" fmla="*/ 18347 h 65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017" h="65980">
                      <a:moveTo>
                        <a:pt x="47365" y="62784"/>
                      </a:moveTo>
                      <a:cubicBezTo>
                        <a:pt x="51650" y="67046"/>
                        <a:pt x="58572" y="67046"/>
                        <a:pt x="62856" y="62784"/>
                      </a:cubicBezTo>
                      <a:cubicBezTo>
                        <a:pt x="67071" y="58508"/>
                        <a:pt x="67071" y="51641"/>
                        <a:pt x="62856" y="47365"/>
                      </a:cubicBezTo>
                      <a:lnTo>
                        <a:pt x="18346" y="2928"/>
                      </a:lnTo>
                      <a:cubicBezTo>
                        <a:pt x="13938" y="-1179"/>
                        <a:pt x="7036" y="-936"/>
                        <a:pt x="2928" y="3472"/>
                      </a:cubicBezTo>
                      <a:cubicBezTo>
                        <a:pt x="-976" y="7662"/>
                        <a:pt x="-976" y="14157"/>
                        <a:pt x="2928" y="18347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rgbClr val="0C50A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F06E6727-6442-2843-4499-3AE3C3593368}"/>
                    </a:ext>
                  </a:extLst>
                </p:cNvPr>
                <p:cNvSpPr/>
                <p:nvPr/>
              </p:nvSpPr>
              <p:spPr>
                <a:xfrm>
                  <a:off x="5564689" y="2192466"/>
                  <a:ext cx="54215" cy="17104"/>
                </a:xfrm>
                <a:custGeom>
                  <a:avLst/>
                  <a:gdLst>
                    <a:gd name="connsiteX0" fmla="*/ 69165 w 69164"/>
                    <a:gd name="connsiteY0" fmla="*/ 10910 h 21820"/>
                    <a:gd name="connsiteX1" fmla="*/ 58256 w 69164"/>
                    <a:gd name="connsiteY1" fmla="*/ 0 h 21820"/>
                    <a:gd name="connsiteX2" fmla="*/ 58110 w 69164"/>
                    <a:gd name="connsiteY2" fmla="*/ 1 h 21820"/>
                    <a:gd name="connsiteX3" fmla="*/ 10909 w 69164"/>
                    <a:gd name="connsiteY3" fmla="*/ 1 h 21820"/>
                    <a:gd name="connsiteX4" fmla="*/ 0 w 69164"/>
                    <a:gd name="connsiteY4" fmla="*/ 10910 h 21820"/>
                    <a:gd name="connsiteX5" fmla="*/ 10909 w 69164"/>
                    <a:gd name="connsiteY5" fmla="*/ 21819 h 21820"/>
                    <a:gd name="connsiteX6" fmla="*/ 58110 w 69164"/>
                    <a:gd name="connsiteY6" fmla="*/ 21819 h 21820"/>
                    <a:gd name="connsiteX7" fmla="*/ 69164 w 69164"/>
                    <a:gd name="connsiteY7" fmla="*/ 11056 h 21820"/>
                    <a:gd name="connsiteX8" fmla="*/ 69165 w 69164"/>
                    <a:gd name="connsiteY8" fmla="*/ 10910 h 21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9164" h="21820">
                      <a:moveTo>
                        <a:pt x="69165" y="10910"/>
                      </a:moveTo>
                      <a:cubicBezTo>
                        <a:pt x="69165" y="4885"/>
                        <a:pt x="64282" y="0"/>
                        <a:pt x="58256" y="0"/>
                      </a:cubicBezTo>
                      <a:cubicBezTo>
                        <a:pt x="58207" y="0"/>
                        <a:pt x="58159" y="0"/>
                        <a:pt x="58110" y="1"/>
                      </a:cubicBezTo>
                      <a:lnTo>
                        <a:pt x="10909" y="1"/>
                      </a:lnTo>
                      <a:cubicBezTo>
                        <a:pt x="4884" y="1"/>
                        <a:pt x="0" y="4885"/>
                        <a:pt x="0" y="10910"/>
                      </a:cubicBezTo>
                      <a:cubicBezTo>
                        <a:pt x="0" y="16935"/>
                        <a:pt x="4884" y="21819"/>
                        <a:pt x="10909" y="21819"/>
                      </a:cubicBezTo>
                      <a:lnTo>
                        <a:pt x="58110" y="21819"/>
                      </a:lnTo>
                      <a:cubicBezTo>
                        <a:pt x="64135" y="21899"/>
                        <a:pt x="69083" y="17081"/>
                        <a:pt x="69164" y="11056"/>
                      </a:cubicBezTo>
                      <a:cubicBezTo>
                        <a:pt x="69165" y="11007"/>
                        <a:pt x="69165" y="10959"/>
                        <a:pt x="69165" y="1091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rgbClr val="0C50A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>
                    <a:latin typeface="Montserrat" panose="00000500000000000000" pitchFamily="2" charset="0"/>
                  </a:endParaRPr>
                </a:p>
              </p:txBody>
            </p:sp>
          </p:grpSp>
          <p:sp>
            <p:nvSpPr>
              <p:cNvPr id="101" name="filler-lightbulb">
                <a:extLst>
                  <a:ext uri="{FF2B5EF4-FFF2-40B4-BE49-F238E27FC236}">
                    <a16:creationId xmlns:a16="http://schemas.microsoft.com/office/drawing/2014/main" id="{99EA5675-08E7-8AC5-4B83-CAAC38F965D4}"/>
                  </a:ext>
                </a:extLst>
              </p:cNvPr>
              <p:cNvSpPr/>
              <p:nvPr/>
            </p:nvSpPr>
            <p:spPr>
              <a:xfrm>
                <a:off x="8422533" y="4151399"/>
                <a:ext cx="193358" cy="257800"/>
              </a:xfrm>
              <a:custGeom>
                <a:avLst/>
                <a:gdLst>
                  <a:gd name="connsiteX0" fmla="*/ 0 w 226695"/>
                  <a:gd name="connsiteY0" fmla="*/ 37783 h 261297"/>
                  <a:gd name="connsiteX1" fmla="*/ 37783 w 226695"/>
                  <a:gd name="connsiteY1" fmla="*/ 0 h 261297"/>
                  <a:gd name="connsiteX2" fmla="*/ 188912 w 226695"/>
                  <a:gd name="connsiteY2" fmla="*/ 0 h 261297"/>
                  <a:gd name="connsiteX3" fmla="*/ 226695 w 226695"/>
                  <a:gd name="connsiteY3" fmla="*/ 37783 h 261297"/>
                  <a:gd name="connsiteX4" fmla="*/ 226695 w 226695"/>
                  <a:gd name="connsiteY4" fmla="*/ 223514 h 261297"/>
                  <a:gd name="connsiteX5" fmla="*/ 188912 w 226695"/>
                  <a:gd name="connsiteY5" fmla="*/ 261297 h 261297"/>
                  <a:gd name="connsiteX6" fmla="*/ 37783 w 226695"/>
                  <a:gd name="connsiteY6" fmla="*/ 261297 h 261297"/>
                  <a:gd name="connsiteX7" fmla="*/ 0 w 226695"/>
                  <a:gd name="connsiteY7" fmla="*/ 223514 h 261297"/>
                  <a:gd name="connsiteX8" fmla="*/ 0 w 226695"/>
                  <a:gd name="connsiteY8" fmla="*/ 37783 h 261297"/>
                  <a:gd name="connsiteX0" fmla="*/ 0 w 226695"/>
                  <a:gd name="connsiteY0" fmla="*/ 37783 h 261297"/>
                  <a:gd name="connsiteX1" fmla="*/ 37783 w 226695"/>
                  <a:gd name="connsiteY1" fmla="*/ 0 h 261297"/>
                  <a:gd name="connsiteX2" fmla="*/ 188912 w 226695"/>
                  <a:gd name="connsiteY2" fmla="*/ 0 h 261297"/>
                  <a:gd name="connsiteX3" fmla="*/ 226695 w 226695"/>
                  <a:gd name="connsiteY3" fmla="*/ 37783 h 261297"/>
                  <a:gd name="connsiteX4" fmla="*/ 226695 w 226695"/>
                  <a:gd name="connsiteY4" fmla="*/ 223514 h 261297"/>
                  <a:gd name="connsiteX5" fmla="*/ 188912 w 226695"/>
                  <a:gd name="connsiteY5" fmla="*/ 261297 h 261297"/>
                  <a:gd name="connsiteX6" fmla="*/ 37783 w 226695"/>
                  <a:gd name="connsiteY6" fmla="*/ 261297 h 261297"/>
                  <a:gd name="connsiteX7" fmla="*/ 58102 w 226695"/>
                  <a:gd name="connsiteY7" fmla="*/ 156839 h 261297"/>
                  <a:gd name="connsiteX8" fmla="*/ 0 w 226695"/>
                  <a:gd name="connsiteY8" fmla="*/ 37783 h 261297"/>
                  <a:gd name="connsiteX0" fmla="*/ 0 w 226695"/>
                  <a:gd name="connsiteY0" fmla="*/ 37783 h 261297"/>
                  <a:gd name="connsiteX1" fmla="*/ 37783 w 226695"/>
                  <a:gd name="connsiteY1" fmla="*/ 0 h 261297"/>
                  <a:gd name="connsiteX2" fmla="*/ 188912 w 226695"/>
                  <a:gd name="connsiteY2" fmla="*/ 0 h 261297"/>
                  <a:gd name="connsiteX3" fmla="*/ 226695 w 226695"/>
                  <a:gd name="connsiteY3" fmla="*/ 37783 h 261297"/>
                  <a:gd name="connsiteX4" fmla="*/ 226695 w 226695"/>
                  <a:gd name="connsiteY4" fmla="*/ 223514 h 261297"/>
                  <a:gd name="connsiteX5" fmla="*/ 188912 w 226695"/>
                  <a:gd name="connsiteY5" fmla="*/ 261297 h 261297"/>
                  <a:gd name="connsiteX6" fmla="*/ 107315 w 226695"/>
                  <a:gd name="connsiteY6" fmla="*/ 244152 h 261297"/>
                  <a:gd name="connsiteX7" fmla="*/ 58102 w 226695"/>
                  <a:gd name="connsiteY7" fmla="*/ 156839 h 261297"/>
                  <a:gd name="connsiteX8" fmla="*/ 0 w 226695"/>
                  <a:gd name="connsiteY8" fmla="*/ 37783 h 261297"/>
                  <a:gd name="connsiteX0" fmla="*/ 0 w 226695"/>
                  <a:gd name="connsiteY0" fmla="*/ 37783 h 244152"/>
                  <a:gd name="connsiteX1" fmla="*/ 37783 w 226695"/>
                  <a:gd name="connsiteY1" fmla="*/ 0 h 244152"/>
                  <a:gd name="connsiteX2" fmla="*/ 188912 w 226695"/>
                  <a:gd name="connsiteY2" fmla="*/ 0 h 244152"/>
                  <a:gd name="connsiteX3" fmla="*/ 226695 w 226695"/>
                  <a:gd name="connsiteY3" fmla="*/ 37783 h 244152"/>
                  <a:gd name="connsiteX4" fmla="*/ 226695 w 226695"/>
                  <a:gd name="connsiteY4" fmla="*/ 223514 h 244152"/>
                  <a:gd name="connsiteX5" fmla="*/ 146049 w 226695"/>
                  <a:gd name="connsiteY5" fmla="*/ 243199 h 244152"/>
                  <a:gd name="connsiteX6" fmla="*/ 107315 w 226695"/>
                  <a:gd name="connsiteY6" fmla="*/ 244152 h 244152"/>
                  <a:gd name="connsiteX7" fmla="*/ 58102 w 226695"/>
                  <a:gd name="connsiteY7" fmla="*/ 156839 h 244152"/>
                  <a:gd name="connsiteX8" fmla="*/ 0 w 226695"/>
                  <a:gd name="connsiteY8" fmla="*/ 37783 h 244152"/>
                  <a:gd name="connsiteX0" fmla="*/ 0 w 226695"/>
                  <a:gd name="connsiteY0" fmla="*/ 37783 h 251772"/>
                  <a:gd name="connsiteX1" fmla="*/ 37783 w 226695"/>
                  <a:gd name="connsiteY1" fmla="*/ 0 h 251772"/>
                  <a:gd name="connsiteX2" fmla="*/ 188912 w 226695"/>
                  <a:gd name="connsiteY2" fmla="*/ 0 h 251772"/>
                  <a:gd name="connsiteX3" fmla="*/ 226695 w 226695"/>
                  <a:gd name="connsiteY3" fmla="*/ 37783 h 251772"/>
                  <a:gd name="connsiteX4" fmla="*/ 226695 w 226695"/>
                  <a:gd name="connsiteY4" fmla="*/ 223514 h 251772"/>
                  <a:gd name="connsiteX5" fmla="*/ 146049 w 226695"/>
                  <a:gd name="connsiteY5" fmla="*/ 243199 h 251772"/>
                  <a:gd name="connsiteX6" fmla="*/ 79692 w 226695"/>
                  <a:gd name="connsiteY6" fmla="*/ 251772 h 251772"/>
                  <a:gd name="connsiteX7" fmla="*/ 58102 w 226695"/>
                  <a:gd name="connsiteY7" fmla="*/ 156839 h 251772"/>
                  <a:gd name="connsiteX8" fmla="*/ 0 w 226695"/>
                  <a:gd name="connsiteY8" fmla="*/ 37783 h 251772"/>
                  <a:gd name="connsiteX0" fmla="*/ 0 w 226695"/>
                  <a:gd name="connsiteY0" fmla="*/ 37783 h 251772"/>
                  <a:gd name="connsiteX1" fmla="*/ 37783 w 226695"/>
                  <a:gd name="connsiteY1" fmla="*/ 0 h 251772"/>
                  <a:gd name="connsiteX2" fmla="*/ 188912 w 226695"/>
                  <a:gd name="connsiteY2" fmla="*/ 0 h 251772"/>
                  <a:gd name="connsiteX3" fmla="*/ 226695 w 226695"/>
                  <a:gd name="connsiteY3" fmla="*/ 37783 h 251772"/>
                  <a:gd name="connsiteX4" fmla="*/ 153352 w 226695"/>
                  <a:gd name="connsiteY4" fmla="*/ 159697 h 251772"/>
                  <a:gd name="connsiteX5" fmla="*/ 146049 w 226695"/>
                  <a:gd name="connsiteY5" fmla="*/ 243199 h 251772"/>
                  <a:gd name="connsiteX6" fmla="*/ 79692 w 226695"/>
                  <a:gd name="connsiteY6" fmla="*/ 251772 h 251772"/>
                  <a:gd name="connsiteX7" fmla="*/ 58102 w 226695"/>
                  <a:gd name="connsiteY7" fmla="*/ 156839 h 251772"/>
                  <a:gd name="connsiteX8" fmla="*/ 0 w 226695"/>
                  <a:gd name="connsiteY8" fmla="*/ 37783 h 251772"/>
                  <a:gd name="connsiteX0" fmla="*/ 0 w 226695"/>
                  <a:gd name="connsiteY0" fmla="*/ 50165 h 264154"/>
                  <a:gd name="connsiteX1" fmla="*/ 37783 w 226695"/>
                  <a:gd name="connsiteY1" fmla="*/ 12382 h 264154"/>
                  <a:gd name="connsiteX2" fmla="*/ 152717 w 226695"/>
                  <a:gd name="connsiteY2" fmla="*/ 0 h 264154"/>
                  <a:gd name="connsiteX3" fmla="*/ 226695 w 226695"/>
                  <a:gd name="connsiteY3" fmla="*/ 50165 h 264154"/>
                  <a:gd name="connsiteX4" fmla="*/ 153352 w 226695"/>
                  <a:gd name="connsiteY4" fmla="*/ 172079 h 264154"/>
                  <a:gd name="connsiteX5" fmla="*/ 146049 w 226695"/>
                  <a:gd name="connsiteY5" fmla="*/ 255581 h 264154"/>
                  <a:gd name="connsiteX6" fmla="*/ 79692 w 226695"/>
                  <a:gd name="connsiteY6" fmla="*/ 264154 h 264154"/>
                  <a:gd name="connsiteX7" fmla="*/ 58102 w 226695"/>
                  <a:gd name="connsiteY7" fmla="*/ 169221 h 264154"/>
                  <a:gd name="connsiteX8" fmla="*/ 0 w 226695"/>
                  <a:gd name="connsiteY8" fmla="*/ 50165 h 264154"/>
                  <a:gd name="connsiteX0" fmla="*/ 0 w 207645"/>
                  <a:gd name="connsiteY0" fmla="*/ 50165 h 264154"/>
                  <a:gd name="connsiteX1" fmla="*/ 37783 w 207645"/>
                  <a:gd name="connsiteY1" fmla="*/ 12382 h 264154"/>
                  <a:gd name="connsiteX2" fmla="*/ 152717 w 207645"/>
                  <a:gd name="connsiteY2" fmla="*/ 0 h 264154"/>
                  <a:gd name="connsiteX3" fmla="*/ 207645 w 207645"/>
                  <a:gd name="connsiteY3" fmla="*/ 120650 h 264154"/>
                  <a:gd name="connsiteX4" fmla="*/ 153352 w 207645"/>
                  <a:gd name="connsiteY4" fmla="*/ 172079 h 264154"/>
                  <a:gd name="connsiteX5" fmla="*/ 146049 w 207645"/>
                  <a:gd name="connsiteY5" fmla="*/ 255581 h 264154"/>
                  <a:gd name="connsiteX6" fmla="*/ 79692 w 207645"/>
                  <a:gd name="connsiteY6" fmla="*/ 264154 h 264154"/>
                  <a:gd name="connsiteX7" fmla="*/ 58102 w 207645"/>
                  <a:gd name="connsiteY7" fmla="*/ 169221 h 264154"/>
                  <a:gd name="connsiteX8" fmla="*/ 0 w 207645"/>
                  <a:gd name="connsiteY8" fmla="*/ 50165 h 264154"/>
                  <a:gd name="connsiteX0" fmla="*/ 0 w 193358"/>
                  <a:gd name="connsiteY0" fmla="*/ 111125 h 264154"/>
                  <a:gd name="connsiteX1" fmla="*/ 23496 w 193358"/>
                  <a:gd name="connsiteY1" fmla="*/ 12382 h 264154"/>
                  <a:gd name="connsiteX2" fmla="*/ 138430 w 193358"/>
                  <a:gd name="connsiteY2" fmla="*/ 0 h 264154"/>
                  <a:gd name="connsiteX3" fmla="*/ 193358 w 193358"/>
                  <a:gd name="connsiteY3" fmla="*/ 120650 h 264154"/>
                  <a:gd name="connsiteX4" fmla="*/ 139065 w 193358"/>
                  <a:gd name="connsiteY4" fmla="*/ 172079 h 264154"/>
                  <a:gd name="connsiteX5" fmla="*/ 131762 w 193358"/>
                  <a:gd name="connsiteY5" fmla="*/ 255581 h 264154"/>
                  <a:gd name="connsiteX6" fmla="*/ 65405 w 193358"/>
                  <a:gd name="connsiteY6" fmla="*/ 264154 h 264154"/>
                  <a:gd name="connsiteX7" fmla="*/ 43815 w 193358"/>
                  <a:gd name="connsiteY7" fmla="*/ 169221 h 264154"/>
                  <a:gd name="connsiteX8" fmla="*/ 0 w 193358"/>
                  <a:gd name="connsiteY8" fmla="*/ 111125 h 264154"/>
                  <a:gd name="connsiteX0" fmla="*/ 0 w 193358"/>
                  <a:gd name="connsiteY0" fmla="*/ 111125 h 264154"/>
                  <a:gd name="connsiteX1" fmla="*/ 32068 w 193358"/>
                  <a:gd name="connsiteY1" fmla="*/ 16192 h 264154"/>
                  <a:gd name="connsiteX2" fmla="*/ 138430 w 193358"/>
                  <a:gd name="connsiteY2" fmla="*/ 0 h 264154"/>
                  <a:gd name="connsiteX3" fmla="*/ 193358 w 193358"/>
                  <a:gd name="connsiteY3" fmla="*/ 120650 h 264154"/>
                  <a:gd name="connsiteX4" fmla="*/ 139065 w 193358"/>
                  <a:gd name="connsiteY4" fmla="*/ 172079 h 264154"/>
                  <a:gd name="connsiteX5" fmla="*/ 131762 w 193358"/>
                  <a:gd name="connsiteY5" fmla="*/ 255581 h 264154"/>
                  <a:gd name="connsiteX6" fmla="*/ 65405 w 193358"/>
                  <a:gd name="connsiteY6" fmla="*/ 264154 h 264154"/>
                  <a:gd name="connsiteX7" fmla="*/ 43815 w 193358"/>
                  <a:gd name="connsiteY7" fmla="*/ 169221 h 264154"/>
                  <a:gd name="connsiteX8" fmla="*/ 0 w 193358"/>
                  <a:gd name="connsiteY8" fmla="*/ 111125 h 264154"/>
                  <a:gd name="connsiteX0" fmla="*/ 0 w 193358"/>
                  <a:gd name="connsiteY0" fmla="*/ 107315 h 260344"/>
                  <a:gd name="connsiteX1" fmla="*/ 32068 w 193358"/>
                  <a:gd name="connsiteY1" fmla="*/ 12382 h 260344"/>
                  <a:gd name="connsiteX2" fmla="*/ 129858 w 193358"/>
                  <a:gd name="connsiteY2" fmla="*/ 0 h 260344"/>
                  <a:gd name="connsiteX3" fmla="*/ 193358 w 193358"/>
                  <a:gd name="connsiteY3" fmla="*/ 116840 h 260344"/>
                  <a:gd name="connsiteX4" fmla="*/ 139065 w 193358"/>
                  <a:gd name="connsiteY4" fmla="*/ 168269 h 260344"/>
                  <a:gd name="connsiteX5" fmla="*/ 131762 w 193358"/>
                  <a:gd name="connsiteY5" fmla="*/ 251771 h 260344"/>
                  <a:gd name="connsiteX6" fmla="*/ 65405 w 193358"/>
                  <a:gd name="connsiteY6" fmla="*/ 260344 h 260344"/>
                  <a:gd name="connsiteX7" fmla="*/ 43815 w 193358"/>
                  <a:gd name="connsiteY7" fmla="*/ 165411 h 260344"/>
                  <a:gd name="connsiteX8" fmla="*/ 0 w 193358"/>
                  <a:gd name="connsiteY8" fmla="*/ 107315 h 260344"/>
                  <a:gd name="connsiteX0" fmla="*/ 0 w 193358"/>
                  <a:gd name="connsiteY0" fmla="*/ 107315 h 260344"/>
                  <a:gd name="connsiteX1" fmla="*/ 32068 w 193358"/>
                  <a:gd name="connsiteY1" fmla="*/ 12382 h 260344"/>
                  <a:gd name="connsiteX2" fmla="*/ 129858 w 193358"/>
                  <a:gd name="connsiteY2" fmla="*/ 0 h 260344"/>
                  <a:gd name="connsiteX3" fmla="*/ 193358 w 193358"/>
                  <a:gd name="connsiteY3" fmla="*/ 116840 h 260344"/>
                  <a:gd name="connsiteX4" fmla="*/ 139065 w 193358"/>
                  <a:gd name="connsiteY4" fmla="*/ 168269 h 260344"/>
                  <a:gd name="connsiteX5" fmla="*/ 131762 w 193358"/>
                  <a:gd name="connsiteY5" fmla="*/ 251771 h 260344"/>
                  <a:gd name="connsiteX6" fmla="*/ 65405 w 193358"/>
                  <a:gd name="connsiteY6" fmla="*/ 260344 h 260344"/>
                  <a:gd name="connsiteX7" fmla="*/ 43815 w 193358"/>
                  <a:gd name="connsiteY7" fmla="*/ 165411 h 260344"/>
                  <a:gd name="connsiteX8" fmla="*/ 0 w 193358"/>
                  <a:gd name="connsiteY8" fmla="*/ 107315 h 260344"/>
                  <a:gd name="connsiteX0" fmla="*/ 0 w 193358"/>
                  <a:gd name="connsiteY0" fmla="*/ 107315 h 260344"/>
                  <a:gd name="connsiteX1" fmla="*/ 32068 w 193358"/>
                  <a:gd name="connsiteY1" fmla="*/ 12382 h 260344"/>
                  <a:gd name="connsiteX2" fmla="*/ 129858 w 193358"/>
                  <a:gd name="connsiteY2" fmla="*/ 0 h 260344"/>
                  <a:gd name="connsiteX3" fmla="*/ 193358 w 193358"/>
                  <a:gd name="connsiteY3" fmla="*/ 116840 h 260344"/>
                  <a:gd name="connsiteX4" fmla="*/ 139065 w 193358"/>
                  <a:gd name="connsiteY4" fmla="*/ 168269 h 260344"/>
                  <a:gd name="connsiteX5" fmla="*/ 131762 w 193358"/>
                  <a:gd name="connsiteY5" fmla="*/ 251771 h 260344"/>
                  <a:gd name="connsiteX6" fmla="*/ 65405 w 193358"/>
                  <a:gd name="connsiteY6" fmla="*/ 260344 h 260344"/>
                  <a:gd name="connsiteX7" fmla="*/ 43815 w 193358"/>
                  <a:gd name="connsiteY7" fmla="*/ 165411 h 260344"/>
                  <a:gd name="connsiteX8" fmla="*/ 0 w 193358"/>
                  <a:gd name="connsiteY8" fmla="*/ 107315 h 260344"/>
                  <a:gd name="connsiteX0" fmla="*/ 0 w 193358"/>
                  <a:gd name="connsiteY0" fmla="*/ 107315 h 260344"/>
                  <a:gd name="connsiteX1" fmla="*/ 32068 w 193358"/>
                  <a:gd name="connsiteY1" fmla="*/ 12382 h 260344"/>
                  <a:gd name="connsiteX2" fmla="*/ 129858 w 193358"/>
                  <a:gd name="connsiteY2" fmla="*/ 0 h 260344"/>
                  <a:gd name="connsiteX3" fmla="*/ 193358 w 193358"/>
                  <a:gd name="connsiteY3" fmla="*/ 116840 h 260344"/>
                  <a:gd name="connsiteX4" fmla="*/ 139065 w 193358"/>
                  <a:gd name="connsiteY4" fmla="*/ 168269 h 260344"/>
                  <a:gd name="connsiteX5" fmla="*/ 131762 w 193358"/>
                  <a:gd name="connsiteY5" fmla="*/ 251771 h 260344"/>
                  <a:gd name="connsiteX6" fmla="*/ 65405 w 193358"/>
                  <a:gd name="connsiteY6" fmla="*/ 260344 h 260344"/>
                  <a:gd name="connsiteX7" fmla="*/ 39052 w 193358"/>
                  <a:gd name="connsiteY7" fmla="*/ 167316 h 260344"/>
                  <a:gd name="connsiteX8" fmla="*/ 0 w 193358"/>
                  <a:gd name="connsiteY8" fmla="*/ 107315 h 260344"/>
                  <a:gd name="connsiteX0" fmla="*/ 0 w 193358"/>
                  <a:gd name="connsiteY0" fmla="*/ 107315 h 260344"/>
                  <a:gd name="connsiteX1" fmla="*/ 32068 w 193358"/>
                  <a:gd name="connsiteY1" fmla="*/ 12382 h 260344"/>
                  <a:gd name="connsiteX2" fmla="*/ 129858 w 193358"/>
                  <a:gd name="connsiteY2" fmla="*/ 0 h 260344"/>
                  <a:gd name="connsiteX3" fmla="*/ 193358 w 193358"/>
                  <a:gd name="connsiteY3" fmla="*/ 116840 h 260344"/>
                  <a:gd name="connsiteX4" fmla="*/ 139065 w 193358"/>
                  <a:gd name="connsiteY4" fmla="*/ 168269 h 260344"/>
                  <a:gd name="connsiteX5" fmla="*/ 131762 w 193358"/>
                  <a:gd name="connsiteY5" fmla="*/ 251771 h 260344"/>
                  <a:gd name="connsiteX6" fmla="*/ 65405 w 193358"/>
                  <a:gd name="connsiteY6" fmla="*/ 260344 h 260344"/>
                  <a:gd name="connsiteX7" fmla="*/ 39052 w 193358"/>
                  <a:gd name="connsiteY7" fmla="*/ 167316 h 260344"/>
                  <a:gd name="connsiteX8" fmla="*/ 0 w 193358"/>
                  <a:gd name="connsiteY8" fmla="*/ 107315 h 260344"/>
                  <a:gd name="connsiteX0" fmla="*/ 0 w 193358"/>
                  <a:gd name="connsiteY0" fmla="*/ 107315 h 253677"/>
                  <a:gd name="connsiteX1" fmla="*/ 32068 w 193358"/>
                  <a:gd name="connsiteY1" fmla="*/ 12382 h 253677"/>
                  <a:gd name="connsiteX2" fmla="*/ 129858 w 193358"/>
                  <a:gd name="connsiteY2" fmla="*/ 0 h 253677"/>
                  <a:gd name="connsiteX3" fmla="*/ 193358 w 193358"/>
                  <a:gd name="connsiteY3" fmla="*/ 116840 h 253677"/>
                  <a:gd name="connsiteX4" fmla="*/ 139065 w 193358"/>
                  <a:gd name="connsiteY4" fmla="*/ 168269 h 253677"/>
                  <a:gd name="connsiteX5" fmla="*/ 131762 w 193358"/>
                  <a:gd name="connsiteY5" fmla="*/ 251771 h 253677"/>
                  <a:gd name="connsiteX6" fmla="*/ 65405 w 193358"/>
                  <a:gd name="connsiteY6" fmla="*/ 253677 h 253677"/>
                  <a:gd name="connsiteX7" fmla="*/ 39052 w 193358"/>
                  <a:gd name="connsiteY7" fmla="*/ 167316 h 253677"/>
                  <a:gd name="connsiteX8" fmla="*/ 0 w 193358"/>
                  <a:gd name="connsiteY8" fmla="*/ 107315 h 253677"/>
                  <a:gd name="connsiteX0" fmla="*/ 0 w 193358"/>
                  <a:gd name="connsiteY0" fmla="*/ 111438 h 257800"/>
                  <a:gd name="connsiteX1" fmla="*/ 32068 w 193358"/>
                  <a:gd name="connsiteY1" fmla="*/ 16505 h 257800"/>
                  <a:gd name="connsiteX2" fmla="*/ 129858 w 193358"/>
                  <a:gd name="connsiteY2" fmla="*/ 4123 h 257800"/>
                  <a:gd name="connsiteX3" fmla="*/ 193358 w 193358"/>
                  <a:gd name="connsiteY3" fmla="*/ 120963 h 257800"/>
                  <a:gd name="connsiteX4" fmla="*/ 139065 w 193358"/>
                  <a:gd name="connsiteY4" fmla="*/ 172392 h 257800"/>
                  <a:gd name="connsiteX5" fmla="*/ 131762 w 193358"/>
                  <a:gd name="connsiteY5" fmla="*/ 255894 h 257800"/>
                  <a:gd name="connsiteX6" fmla="*/ 65405 w 193358"/>
                  <a:gd name="connsiteY6" fmla="*/ 257800 h 257800"/>
                  <a:gd name="connsiteX7" fmla="*/ 39052 w 193358"/>
                  <a:gd name="connsiteY7" fmla="*/ 171439 h 257800"/>
                  <a:gd name="connsiteX8" fmla="*/ 0 w 193358"/>
                  <a:gd name="connsiteY8" fmla="*/ 111438 h 257800"/>
                  <a:gd name="connsiteX0" fmla="*/ 0 w 193358"/>
                  <a:gd name="connsiteY0" fmla="*/ 111438 h 257800"/>
                  <a:gd name="connsiteX1" fmla="*/ 32068 w 193358"/>
                  <a:gd name="connsiteY1" fmla="*/ 16505 h 257800"/>
                  <a:gd name="connsiteX2" fmla="*/ 129858 w 193358"/>
                  <a:gd name="connsiteY2" fmla="*/ 4123 h 257800"/>
                  <a:gd name="connsiteX3" fmla="*/ 193358 w 193358"/>
                  <a:gd name="connsiteY3" fmla="*/ 120963 h 257800"/>
                  <a:gd name="connsiteX4" fmla="*/ 139065 w 193358"/>
                  <a:gd name="connsiteY4" fmla="*/ 172392 h 257800"/>
                  <a:gd name="connsiteX5" fmla="*/ 131762 w 193358"/>
                  <a:gd name="connsiteY5" fmla="*/ 255894 h 257800"/>
                  <a:gd name="connsiteX6" fmla="*/ 65405 w 193358"/>
                  <a:gd name="connsiteY6" fmla="*/ 257800 h 257800"/>
                  <a:gd name="connsiteX7" fmla="*/ 39052 w 193358"/>
                  <a:gd name="connsiteY7" fmla="*/ 171439 h 257800"/>
                  <a:gd name="connsiteX8" fmla="*/ 0 w 193358"/>
                  <a:gd name="connsiteY8" fmla="*/ 111438 h 25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3358" h="257800">
                    <a:moveTo>
                      <a:pt x="0" y="111438"/>
                    </a:moveTo>
                    <a:cubicBezTo>
                      <a:pt x="0" y="90571"/>
                      <a:pt x="11201" y="16505"/>
                      <a:pt x="32068" y="16505"/>
                    </a:cubicBezTo>
                    <a:cubicBezTo>
                      <a:pt x="71333" y="-14292"/>
                      <a:pt x="97261" y="8250"/>
                      <a:pt x="129858" y="4123"/>
                    </a:cubicBezTo>
                    <a:cubicBezTo>
                      <a:pt x="172632" y="15553"/>
                      <a:pt x="193358" y="100096"/>
                      <a:pt x="193358" y="120963"/>
                    </a:cubicBezTo>
                    <a:lnTo>
                      <a:pt x="139065" y="172392"/>
                    </a:lnTo>
                    <a:cubicBezTo>
                      <a:pt x="139065" y="193259"/>
                      <a:pt x="152629" y="255894"/>
                      <a:pt x="131762" y="255894"/>
                    </a:cubicBezTo>
                    <a:lnTo>
                      <a:pt x="65405" y="257800"/>
                    </a:lnTo>
                    <a:cubicBezTo>
                      <a:pt x="44538" y="257800"/>
                      <a:pt x="60007" y="202783"/>
                      <a:pt x="39052" y="171439"/>
                    </a:cubicBezTo>
                    <a:cubicBezTo>
                      <a:pt x="14287" y="152391"/>
                      <a:pt x="8573" y="157155"/>
                      <a:pt x="0" y="1114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Montserrat" panose="00000500000000000000" pitchFamily="2" charset="0"/>
                </a:endParaRPr>
              </a:p>
            </p:txBody>
          </p: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A027F584-5D81-C794-2CB0-6003C0A4BE50}"/>
              </a:ext>
            </a:extLst>
          </p:cNvPr>
          <p:cNvGrpSpPr/>
          <p:nvPr/>
        </p:nvGrpSpPr>
        <p:grpSpPr>
          <a:xfrm>
            <a:off x="5621275" y="4948285"/>
            <a:ext cx="1144654" cy="1080016"/>
            <a:chOff x="7291958" y="4452835"/>
            <a:chExt cx="1144654" cy="108001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BBB477D-F4BD-A488-81AF-E7C0D11535F1}"/>
                </a:ext>
              </a:extLst>
            </p:cNvPr>
            <p:cNvGrpSpPr/>
            <p:nvPr/>
          </p:nvGrpSpPr>
          <p:grpSpPr>
            <a:xfrm>
              <a:off x="7291958" y="4521271"/>
              <a:ext cx="1144654" cy="1011580"/>
              <a:chOff x="7154056" y="4179166"/>
              <a:chExt cx="694168" cy="613466"/>
            </a:xfrm>
          </p:grpSpPr>
          <p:pic>
            <p:nvPicPr>
              <p:cNvPr id="39" name="Graphic 38">
                <a:extLst>
                  <a:ext uri="{FF2B5EF4-FFF2-40B4-BE49-F238E27FC236}">
                    <a16:creationId xmlns:a16="http://schemas.microsoft.com/office/drawing/2014/main" id="{876B0847-3AD6-6852-D421-8CD30BF5EF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550415" y="4435261"/>
                <a:ext cx="297809" cy="357371"/>
              </a:xfrm>
              <a:prstGeom prst="rect">
                <a:avLst/>
              </a:prstGeom>
            </p:spPr>
          </p:pic>
          <p:sp>
            <p:nvSpPr>
              <p:cNvPr id="40" name="Shape 297">
                <a:extLst>
                  <a:ext uri="{FF2B5EF4-FFF2-40B4-BE49-F238E27FC236}">
                    <a16:creationId xmlns:a16="http://schemas.microsoft.com/office/drawing/2014/main" id="{7BAFCEAA-529C-A1DD-232E-77DAE8185A67}"/>
                  </a:ext>
                </a:extLst>
              </p:cNvPr>
              <p:cNvSpPr/>
              <p:nvPr/>
            </p:nvSpPr>
            <p:spPr>
              <a:xfrm>
                <a:off x="7154056" y="4179166"/>
                <a:ext cx="415784" cy="323988"/>
              </a:xfrm>
              <a:prstGeom prst="roundRect">
                <a:avLst>
                  <a:gd name="adj" fmla="val 16667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180901" tIns="180901" rIns="180901" bIns="180901" anchor="ctr" anchorCtr="0">
                <a:noAutofit/>
              </a:bodyPr>
              <a:lstStyle/>
              <a:p>
                <a:pPr algn="l" defTabSz="1507846" rtl="0"/>
                <a:endParaRPr sz="277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41" name="Shape 299">
                <a:extLst>
                  <a:ext uri="{FF2B5EF4-FFF2-40B4-BE49-F238E27FC236}">
                    <a16:creationId xmlns:a16="http://schemas.microsoft.com/office/drawing/2014/main" id="{7DD55673-E68E-91EA-8A93-5744FEDA61CA}"/>
                  </a:ext>
                </a:extLst>
              </p:cNvPr>
              <p:cNvCxnSpPr/>
              <p:nvPr/>
            </p:nvCxnSpPr>
            <p:spPr>
              <a:xfrm rot="10800000">
                <a:off x="7376626" y="4513976"/>
                <a:ext cx="0" cy="153353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grpSp>
          <p:nvGrpSpPr>
            <p:cNvPr id="71" name="idea-light">
              <a:extLst>
                <a:ext uri="{FF2B5EF4-FFF2-40B4-BE49-F238E27FC236}">
                  <a16:creationId xmlns:a16="http://schemas.microsoft.com/office/drawing/2014/main" id="{4F80F939-9B24-AFDC-CA00-334DD366AFAD}"/>
                </a:ext>
              </a:extLst>
            </p:cNvPr>
            <p:cNvGrpSpPr/>
            <p:nvPr/>
          </p:nvGrpSpPr>
          <p:grpSpPr>
            <a:xfrm>
              <a:off x="8075809" y="4452835"/>
              <a:ext cx="280060" cy="344068"/>
              <a:chOff x="8332939" y="4052313"/>
              <a:chExt cx="372520" cy="455965"/>
            </a:xfrm>
            <a:solidFill>
              <a:srgbClr val="F8C91C"/>
            </a:solidFill>
          </p:grpSpPr>
          <p:grpSp>
            <p:nvGrpSpPr>
              <p:cNvPr id="72" name="flag-lightbulb">
                <a:extLst>
                  <a:ext uri="{FF2B5EF4-FFF2-40B4-BE49-F238E27FC236}">
                    <a16:creationId xmlns:a16="http://schemas.microsoft.com/office/drawing/2014/main" id="{37CB70B2-654C-3995-2DFC-4B640D60DC13}"/>
                  </a:ext>
                </a:extLst>
              </p:cNvPr>
              <p:cNvGrpSpPr/>
              <p:nvPr/>
            </p:nvGrpSpPr>
            <p:grpSpPr>
              <a:xfrm>
                <a:off x="8332939" y="4052313"/>
                <a:ext cx="372520" cy="455965"/>
                <a:chOff x="5382203" y="1696484"/>
                <a:chExt cx="419188" cy="513086"/>
              </a:xfrm>
              <a:grpFill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10671B7C-C44A-EA2C-6378-26A725B1444C}"/>
                    </a:ext>
                  </a:extLst>
                </p:cNvPr>
                <p:cNvSpPr/>
                <p:nvPr/>
              </p:nvSpPr>
              <p:spPr>
                <a:xfrm>
                  <a:off x="5466636" y="1789580"/>
                  <a:ext cx="250234" cy="337553"/>
                </a:xfrm>
                <a:custGeom>
                  <a:avLst/>
                  <a:gdLst>
                    <a:gd name="connsiteX0" fmla="*/ 229745 w 319231"/>
                    <a:gd name="connsiteY0" fmla="*/ 391133 h 430624"/>
                    <a:gd name="connsiteX1" fmla="*/ 229745 w 319231"/>
                    <a:gd name="connsiteY1" fmla="*/ 370624 h 430624"/>
                    <a:gd name="connsiteX2" fmla="*/ 269964 w 319231"/>
                    <a:gd name="connsiteY2" fmla="*/ 275495 h 430624"/>
                    <a:gd name="connsiteX3" fmla="*/ 274723 w 319231"/>
                    <a:gd name="connsiteY3" fmla="*/ 49268 h 430624"/>
                    <a:gd name="connsiteX4" fmla="*/ 159707 w 319231"/>
                    <a:gd name="connsiteY4" fmla="*/ 0 h 430624"/>
                    <a:gd name="connsiteX5" fmla="*/ 141525 w 319231"/>
                    <a:gd name="connsiteY5" fmla="*/ 946 h 430624"/>
                    <a:gd name="connsiteX6" fmla="*/ 1087 w 319231"/>
                    <a:gd name="connsiteY6" fmla="*/ 178368 h 430624"/>
                    <a:gd name="connsiteX7" fmla="*/ 48360 w 319231"/>
                    <a:gd name="connsiteY7" fmla="*/ 274477 h 430624"/>
                    <a:gd name="connsiteX8" fmla="*/ 89670 w 319231"/>
                    <a:gd name="connsiteY8" fmla="*/ 370551 h 430624"/>
                    <a:gd name="connsiteX9" fmla="*/ 89670 w 319231"/>
                    <a:gd name="connsiteY9" fmla="*/ 391133 h 430624"/>
                    <a:gd name="connsiteX10" fmla="*/ 129161 w 319231"/>
                    <a:gd name="connsiteY10" fmla="*/ 430625 h 430624"/>
                    <a:gd name="connsiteX11" fmla="*/ 190471 w 319231"/>
                    <a:gd name="connsiteY11" fmla="*/ 430625 h 430624"/>
                    <a:gd name="connsiteX12" fmla="*/ 229745 w 319231"/>
                    <a:gd name="connsiteY12" fmla="*/ 391133 h 430624"/>
                    <a:gd name="connsiteX13" fmla="*/ 200653 w 319231"/>
                    <a:gd name="connsiteY13" fmla="*/ 391133 h 430624"/>
                    <a:gd name="connsiteX14" fmla="*/ 190471 w 319231"/>
                    <a:gd name="connsiteY14" fmla="*/ 401606 h 430624"/>
                    <a:gd name="connsiteX15" fmla="*/ 129161 w 319231"/>
                    <a:gd name="connsiteY15" fmla="*/ 401606 h 430624"/>
                    <a:gd name="connsiteX16" fmla="*/ 118761 w 319231"/>
                    <a:gd name="connsiteY16" fmla="*/ 391133 h 430624"/>
                    <a:gd name="connsiteX17" fmla="*/ 118761 w 319231"/>
                    <a:gd name="connsiteY17" fmla="*/ 370551 h 430624"/>
                    <a:gd name="connsiteX18" fmla="*/ 68651 w 319231"/>
                    <a:gd name="connsiteY18" fmla="*/ 253604 h 430624"/>
                    <a:gd name="connsiteX19" fmla="*/ 65688 w 319231"/>
                    <a:gd name="connsiteY19" fmla="*/ 68491 h 430624"/>
                    <a:gd name="connsiteX20" fmla="*/ 250800 w 319231"/>
                    <a:gd name="connsiteY20" fmla="*/ 65528 h 430624"/>
                    <a:gd name="connsiteX21" fmla="*/ 253764 w 319231"/>
                    <a:gd name="connsiteY21" fmla="*/ 250640 h 430624"/>
                    <a:gd name="connsiteX22" fmla="*/ 249890 w 319231"/>
                    <a:gd name="connsiteY22" fmla="*/ 254477 h 430624"/>
                    <a:gd name="connsiteX23" fmla="*/ 200653 w 319231"/>
                    <a:gd name="connsiteY23" fmla="*/ 370842 h 430624"/>
                    <a:gd name="connsiteX24" fmla="*/ 200653 w 319231"/>
                    <a:gd name="connsiteY24" fmla="*/ 391351 h 430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19231" h="430624">
                      <a:moveTo>
                        <a:pt x="229745" y="391133"/>
                      </a:moveTo>
                      <a:lnTo>
                        <a:pt x="229745" y="370624"/>
                      </a:lnTo>
                      <a:cubicBezTo>
                        <a:pt x="229633" y="334759"/>
                        <a:pt x="244158" y="300402"/>
                        <a:pt x="269964" y="275495"/>
                      </a:cubicBezTo>
                      <a:cubicBezTo>
                        <a:pt x="333748" y="214339"/>
                        <a:pt x="335879" y="113053"/>
                        <a:pt x="274723" y="49268"/>
                      </a:cubicBezTo>
                      <a:cubicBezTo>
                        <a:pt x="244661" y="17914"/>
                        <a:pt x="203144" y="130"/>
                        <a:pt x="159707" y="0"/>
                      </a:cubicBezTo>
                      <a:cubicBezTo>
                        <a:pt x="153634" y="-11"/>
                        <a:pt x="147565" y="304"/>
                        <a:pt x="141525" y="946"/>
                      </a:cubicBezTo>
                      <a:cubicBezTo>
                        <a:pt x="53751" y="11159"/>
                        <a:pt x="-9126" y="90594"/>
                        <a:pt x="1087" y="178368"/>
                      </a:cubicBezTo>
                      <a:cubicBezTo>
                        <a:pt x="5336" y="214884"/>
                        <a:pt x="22030" y="248823"/>
                        <a:pt x="48360" y="274477"/>
                      </a:cubicBezTo>
                      <a:cubicBezTo>
                        <a:pt x="74494" y="299640"/>
                        <a:pt x="89385" y="334274"/>
                        <a:pt x="89670" y="370551"/>
                      </a:cubicBezTo>
                      <a:lnTo>
                        <a:pt x="89670" y="391133"/>
                      </a:lnTo>
                      <a:cubicBezTo>
                        <a:pt x="89670" y="412944"/>
                        <a:pt x="107351" y="430625"/>
                        <a:pt x="129161" y="430625"/>
                      </a:cubicBezTo>
                      <a:lnTo>
                        <a:pt x="190471" y="430625"/>
                      </a:lnTo>
                      <a:cubicBezTo>
                        <a:pt x="212197" y="430505"/>
                        <a:pt x="229745" y="412859"/>
                        <a:pt x="229745" y="391133"/>
                      </a:cubicBezTo>
                      <a:close/>
                      <a:moveTo>
                        <a:pt x="200653" y="391133"/>
                      </a:moveTo>
                      <a:cubicBezTo>
                        <a:pt x="200618" y="396790"/>
                        <a:pt x="196125" y="401411"/>
                        <a:pt x="190471" y="401606"/>
                      </a:cubicBezTo>
                      <a:lnTo>
                        <a:pt x="129161" y="401606"/>
                      </a:lnTo>
                      <a:cubicBezTo>
                        <a:pt x="123406" y="401566"/>
                        <a:pt x="118761" y="396889"/>
                        <a:pt x="118761" y="391133"/>
                      </a:cubicBezTo>
                      <a:lnTo>
                        <a:pt x="118761" y="370551"/>
                      </a:lnTo>
                      <a:cubicBezTo>
                        <a:pt x="118459" y="326417"/>
                        <a:pt x="100397" y="284265"/>
                        <a:pt x="68651" y="253604"/>
                      </a:cubicBezTo>
                      <a:cubicBezTo>
                        <a:pt x="16715" y="203305"/>
                        <a:pt x="15389" y="120428"/>
                        <a:pt x="65688" y="68491"/>
                      </a:cubicBezTo>
                      <a:cubicBezTo>
                        <a:pt x="115987" y="16556"/>
                        <a:pt x="198864" y="15229"/>
                        <a:pt x="250800" y="65528"/>
                      </a:cubicBezTo>
                      <a:cubicBezTo>
                        <a:pt x="302736" y="115827"/>
                        <a:pt x="304063" y="198705"/>
                        <a:pt x="253764" y="250640"/>
                      </a:cubicBezTo>
                      <a:cubicBezTo>
                        <a:pt x="252499" y="251946"/>
                        <a:pt x="251208" y="253225"/>
                        <a:pt x="249890" y="254477"/>
                      </a:cubicBezTo>
                      <a:cubicBezTo>
                        <a:pt x="218302" y="284932"/>
                        <a:pt x="200517" y="326964"/>
                        <a:pt x="200653" y="370842"/>
                      </a:cubicBezTo>
                      <a:lnTo>
                        <a:pt x="200653" y="391351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rgbClr val="0C50A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7D1B125D-0BEB-9421-427C-3FE78AF0B256}"/>
                    </a:ext>
                  </a:extLst>
                </p:cNvPr>
                <p:cNvSpPr/>
                <p:nvPr/>
              </p:nvSpPr>
              <p:spPr>
                <a:xfrm>
                  <a:off x="5546276" y="2138422"/>
                  <a:ext cx="91215" cy="17102"/>
                </a:xfrm>
                <a:custGeom>
                  <a:avLst/>
                  <a:gdLst>
                    <a:gd name="connsiteX0" fmla="*/ 105456 w 116365"/>
                    <a:gd name="connsiteY0" fmla="*/ 0 h 21818"/>
                    <a:gd name="connsiteX1" fmla="*/ 10909 w 116365"/>
                    <a:gd name="connsiteY1" fmla="*/ 0 h 21818"/>
                    <a:gd name="connsiteX2" fmla="*/ 0 w 116365"/>
                    <a:gd name="connsiteY2" fmla="*/ 10909 h 21818"/>
                    <a:gd name="connsiteX3" fmla="*/ 10909 w 116365"/>
                    <a:gd name="connsiteY3" fmla="*/ 21819 h 21818"/>
                    <a:gd name="connsiteX4" fmla="*/ 105456 w 116365"/>
                    <a:gd name="connsiteY4" fmla="*/ 21819 h 21818"/>
                    <a:gd name="connsiteX5" fmla="*/ 116365 w 116365"/>
                    <a:gd name="connsiteY5" fmla="*/ 10909 h 21818"/>
                    <a:gd name="connsiteX6" fmla="*/ 105456 w 116365"/>
                    <a:gd name="connsiteY6" fmla="*/ 0 h 21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6365" h="21818">
                      <a:moveTo>
                        <a:pt x="105456" y="0"/>
                      </a:moveTo>
                      <a:lnTo>
                        <a:pt x="10909" y="0"/>
                      </a:lnTo>
                      <a:cubicBezTo>
                        <a:pt x="4884" y="0"/>
                        <a:pt x="0" y="4884"/>
                        <a:pt x="0" y="10909"/>
                      </a:cubicBezTo>
                      <a:cubicBezTo>
                        <a:pt x="0" y="16934"/>
                        <a:pt x="4884" y="21819"/>
                        <a:pt x="10909" y="21819"/>
                      </a:cubicBezTo>
                      <a:lnTo>
                        <a:pt x="105456" y="21819"/>
                      </a:lnTo>
                      <a:cubicBezTo>
                        <a:pt x="111481" y="21819"/>
                        <a:pt x="116365" y="16934"/>
                        <a:pt x="116365" y="10909"/>
                      </a:cubicBezTo>
                      <a:cubicBezTo>
                        <a:pt x="116365" y="4884"/>
                        <a:pt x="111481" y="0"/>
                        <a:pt x="105456" y="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rgbClr val="0C50A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5FB92D2E-97B7-7E11-D698-0C0B0D36CDBD}"/>
                    </a:ext>
                  </a:extLst>
                </p:cNvPr>
                <p:cNvSpPr/>
                <p:nvPr/>
              </p:nvSpPr>
              <p:spPr>
                <a:xfrm>
                  <a:off x="5546276" y="2165444"/>
                  <a:ext cx="91215" cy="17102"/>
                </a:xfrm>
                <a:custGeom>
                  <a:avLst/>
                  <a:gdLst>
                    <a:gd name="connsiteX0" fmla="*/ 116365 w 116365"/>
                    <a:gd name="connsiteY0" fmla="*/ 10909 h 21818"/>
                    <a:gd name="connsiteX1" fmla="*/ 105456 w 116365"/>
                    <a:gd name="connsiteY1" fmla="*/ 0 h 21818"/>
                    <a:gd name="connsiteX2" fmla="*/ 10909 w 116365"/>
                    <a:gd name="connsiteY2" fmla="*/ 0 h 21818"/>
                    <a:gd name="connsiteX3" fmla="*/ 0 w 116365"/>
                    <a:gd name="connsiteY3" fmla="*/ 10909 h 21818"/>
                    <a:gd name="connsiteX4" fmla="*/ 10909 w 116365"/>
                    <a:gd name="connsiteY4" fmla="*/ 21819 h 21818"/>
                    <a:gd name="connsiteX5" fmla="*/ 105456 w 116365"/>
                    <a:gd name="connsiteY5" fmla="*/ 21819 h 21818"/>
                    <a:gd name="connsiteX6" fmla="*/ 116365 w 116365"/>
                    <a:gd name="connsiteY6" fmla="*/ 10909 h 21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6365" h="21818">
                      <a:moveTo>
                        <a:pt x="116365" y="10909"/>
                      </a:moveTo>
                      <a:cubicBezTo>
                        <a:pt x="116365" y="4884"/>
                        <a:pt x="111481" y="0"/>
                        <a:pt x="105456" y="0"/>
                      </a:cubicBezTo>
                      <a:lnTo>
                        <a:pt x="10909" y="0"/>
                      </a:lnTo>
                      <a:cubicBezTo>
                        <a:pt x="4884" y="0"/>
                        <a:pt x="0" y="4884"/>
                        <a:pt x="0" y="10909"/>
                      </a:cubicBezTo>
                      <a:cubicBezTo>
                        <a:pt x="0" y="16934"/>
                        <a:pt x="4884" y="21819"/>
                        <a:pt x="10909" y="21819"/>
                      </a:cubicBezTo>
                      <a:lnTo>
                        <a:pt x="105456" y="21819"/>
                      </a:lnTo>
                      <a:cubicBezTo>
                        <a:pt x="111481" y="21819"/>
                        <a:pt x="116365" y="16934"/>
                        <a:pt x="116365" y="10909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rgbClr val="0C50A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9AAC0572-DC3A-C84F-136C-AC2C95A34C50}"/>
                    </a:ext>
                  </a:extLst>
                </p:cNvPr>
                <p:cNvSpPr/>
                <p:nvPr/>
              </p:nvSpPr>
              <p:spPr>
                <a:xfrm>
                  <a:off x="5382203" y="1897556"/>
                  <a:ext cx="66358" cy="17102"/>
                </a:xfrm>
                <a:custGeom>
                  <a:avLst/>
                  <a:gdLst>
                    <a:gd name="connsiteX0" fmla="*/ 10909 w 84655"/>
                    <a:gd name="connsiteY0" fmla="*/ 21819 h 21818"/>
                    <a:gd name="connsiteX1" fmla="*/ 73747 w 84655"/>
                    <a:gd name="connsiteY1" fmla="*/ 21819 h 21818"/>
                    <a:gd name="connsiteX2" fmla="*/ 84656 w 84655"/>
                    <a:gd name="connsiteY2" fmla="*/ 10909 h 21818"/>
                    <a:gd name="connsiteX3" fmla="*/ 73747 w 84655"/>
                    <a:gd name="connsiteY3" fmla="*/ 0 h 21818"/>
                    <a:gd name="connsiteX4" fmla="*/ 10909 w 84655"/>
                    <a:gd name="connsiteY4" fmla="*/ 0 h 21818"/>
                    <a:gd name="connsiteX5" fmla="*/ 0 w 84655"/>
                    <a:gd name="connsiteY5" fmla="*/ 10909 h 21818"/>
                    <a:gd name="connsiteX6" fmla="*/ 10909 w 84655"/>
                    <a:gd name="connsiteY6" fmla="*/ 21819 h 21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655" h="21818">
                      <a:moveTo>
                        <a:pt x="10909" y="21819"/>
                      </a:moveTo>
                      <a:lnTo>
                        <a:pt x="73747" y="21819"/>
                      </a:lnTo>
                      <a:cubicBezTo>
                        <a:pt x="79771" y="21819"/>
                        <a:pt x="84656" y="16934"/>
                        <a:pt x="84656" y="10909"/>
                      </a:cubicBezTo>
                      <a:cubicBezTo>
                        <a:pt x="84656" y="4884"/>
                        <a:pt x="79771" y="0"/>
                        <a:pt x="73747" y="0"/>
                      </a:cubicBezTo>
                      <a:lnTo>
                        <a:pt x="10909" y="0"/>
                      </a:lnTo>
                      <a:cubicBezTo>
                        <a:pt x="4884" y="0"/>
                        <a:pt x="0" y="4884"/>
                        <a:pt x="0" y="10909"/>
                      </a:cubicBezTo>
                      <a:cubicBezTo>
                        <a:pt x="0" y="16934"/>
                        <a:pt x="4884" y="21819"/>
                        <a:pt x="10909" y="21819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rgbClr val="0C50A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AB50ECAC-9BEF-D703-0151-6CAD00151D21}"/>
                    </a:ext>
                  </a:extLst>
                </p:cNvPr>
                <p:cNvSpPr/>
                <p:nvPr/>
              </p:nvSpPr>
              <p:spPr>
                <a:xfrm>
                  <a:off x="5735033" y="1897556"/>
                  <a:ext cx="66358" cy="17104"/>
                </a:xfrm>
                <a:custGeom>
                  <a:avLst/>
                  <a:gdLst>
                    <a:gd name="connsiteX0" fmla="*/ 84656 w 84655"/>
                    <a:gd name="connsiteY0" fmla="*/ 10909 h 21820"/>
                    <a:gd name="connsiteX1" fmla="*/ 73747 w 84655"/>
                    <a:gd name="connsiteY1" fmla="*/ 0 h 21820"/>
                    <a:gd name="connsiteX2" fmla="*/ 10909 w 84655"/>
                    <a:gd name="connsiteY2" fmla="*/ 0 h 21820"/>
                    <a:gd name="connsiteX3" fmla="*/ 0 w 84655"/>
                    <a:gd name="connsiteY3" fmla="*/ 10909 h 21820"/>
                    <a:gd name="connsiteX4" fmla="*/ 10909 w 84655"/>
                    <a:gd name="connsiteY4" fmla="*/ 21819 h 21820"/>
                    <a:gd name="connsiteX5" fmla="*/ 73528 w 84655"/>
                    <a:gd name="connsiteY5" fmla="*/ 21819 h 21820"/>
                    <a:gd name="connsiteX6" fmla="*/ 84654 w 84655"/>
                    <a:gd name="connsiteY6" fmla="*/ 11130 h 21820"/>
                    <a:gd name="connsiteX7" fmla="*/ 84656 w 84655"/>
                    <a:gd name="connsiteY7" fmla="*/ 10909 h 21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4655" h="21820">
                      <a:moveTo>
                        <a:pt x="84656" y="10909"/>
                      </a:moveTo>
                      <a:cubicBezTo>
                        <a:pt x="84656" y="4884"/>
                        <a:pt x="79771" y="0"/>
                        <a:pt x="73747" y="0"/>
                      </a:cubicBezTo>
                      <a:lnTo>
                        <a:pt x="10909" y="0"/>
                      </a:lnTo>
                      <a:cubicBezTo>
                        <a:pt x="4884" y="0"/>
                        <a:pt x="0" y="4884"/>
                        <a:pt x="0" y="10909"/>
                      </a:cubicBezTo>
                      <a:cubicBezTo>
                        <a:pt x="0" y="16934"/>
                        <a:pt x="4884" y="21819"/>
                        <a:pt x="10909" y="21819"/>
                      </a:cubicBezTo>
                      <a:lnTo>
                        <a:pt x="73528" y="21819"/>
                      </a:lnTo>
                      <a:cubicBezTo>
                        <a:pt x="79552" y="21939"/>
                        <a:pt x="84533" y="17154"/>
                        <a:pt x="84654" y="11130"/>
                      </a:cubicBezTo>
                      <a:cubicBezTo>
                        <a:pt x="84655" y="11056"/>
                        <a:pt x="84656" y="10983"/>
                        <a:pt x="84656" y="10909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rgbClr val="0C50A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A7E6E7F7-F3A6-CAD1-96AE-FFA2252647F8}"/>
                    </a:ext>
                  </a:extLst>
                </p:cNvPr>
                <p:cNvSpPr/>
                <p:nvPr/>
              </p:nvSpPr>
              <p:spPr>
                <a:xfrm>
                  <a:off x="5583274" y="1696484"/>
                  <a:ext cx="17102" cy="66359"/>
                </a:xfrm>
                <a:custGeom>
                  <a:avLst/>
                  <a:gdLst>
                    <a:gd name="connsiteX0" fmla="*/ 0 w 21818"/>
                    <a:gd name="connsiteY0" fmla="*/ 10909 h 84655"/>
                    <a:gd name="connsiteX1" fmla="*/ 0 w 21818"/>
                    <a:gd name="connsiteY1" fmla="*/ 73747 h 84655"/>
                    <a:gd name="connsiteX2" fmla="*/ 10909 w 21818"/>
                    <a:gd name="connsiteY2" fmla="*/ 84656 h 84655"/>
                    <a:gd name="connsiteX3" fmla="*/ 21819 w 21818"/>
                    <a:gd name="connsiteY3" fmla="*/ 73747 h 84655"/>
                    <a:gd name="connsiteX4" fmla="*/ 21819 w 21818"/>
                    <a:gd name="connsiteY4" fmla="*/ 10909 h 84655"/>
                    <a:gd name="connsiteX5" fmla="*/ 10909 w 21818"/>
                    <a:gd name="connsiteY5" fmla="*/ 0 h 84655"/>
                    <a:gd name="connsiteX6" fmla="*/ 0 w 21818"/>
                    <a:gd name="connsiteY6" fmla="*/ 10909 h 84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818" h="84655">
                      <a:moveTo>
                        <a:pt x="0" y="10909"/>
                      </a:moveTo>
                      <a:lnTo>
                        <a:pt x="0" y="73747"/>
                      </a:lnTo>
                      <a:cubicBezTo>
                        <a:pt x="0" y="79771"/>
                        <a:pt x="4884" y="84656"/>
                        <a:pt x="10909" y="84656"/>
                      </a:cubicBezTo>
                      <a:cubicBezTo>
                        <a:pt x="16934" y="84656"/>
                        <a:pt x="21819" y="79771"/>
                        <a:pt x="21819" y="73747"/>
                      </a:cubicBezTo>
                      <a:lnTo>
                        <a:pt x="21819" y="10909"/>
                      </a:lnTo>
                      <a:cubicBezTo>
                        <a:pt x="21819" y="4884"/>
                        <a:pt x="16934" y="0"/>
                        <a:pt x="10909" y="0"/>
                      </a:cubicBezTo>
                      <a:cubicBezTo>
                        <a:pt x="4884" y="0"/>
                        <a:pt x="0" y="4884"/>
                        <a:pt x="0" y="10909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rgbClr val="0C50A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CD3A74A1-6337-3C16-19D2-92813421D69E}"/>
                    </a:ext>
                  </a:extLst>
                </p:cNvPr>
                <p:cNvSpPr/>
                <p:nvPr/>
              </p:nvSpPr>
              <p:spPr>
                <a:xfrm>
                  <a:off x="5690596" y="1755360"/>
                  <a:ext cx="51948" cy="51950"/>
                </a:xfrm>
                <a:custGeom>
                  <a:avLst/>
                  <a:gdLst>
                    <a:gd name="connsiteX0" fmla="*/ 47598 w 66271"/>
                    <a:gd name="connsiteY0" fmla="*/ 3219 h 66274"/>
                    <a:gd name="connsiteX1" fmla="*/ 3161 w 66271"/>
                    <a:gd name="connsiteY1" fmla="*/ 47656 h 66274"/>
                    <a:gd name="connsiteX2" fmla="*/ 3161 w 66271"/>
                    <a:gd name="connsiteY2" fmla="*/ 63074 h 66274"/>
                    <a:gd name="connsiteX3" fmla="*/ 10870 w 66271"/>
                    <a:gd name="connsiteY3" fmla="*/ 66274 h 66274"/>
                    <a:gd name="connsiteX4" fmla="*/ 18579 w 66271"/>
                    <a:gd name="connsiteY4" fmla="*/ 63074 h 66274"/>
                    <a:gd name="connsiteX5" fmla="*/ 63089 w 66271"/>
                    <a:gd name="connsiteY5" fmla="*/ 18637 h 66274"/>
                    <a:gd name="connsiteX6" fmla="*/ 63053 w 66271"/>
                    <a:gd name="connsiteY6" fmla="*/ 3183 h 66274"/>
                    <a:gd name="connsiteX7" fmla="*/ 47598 w 66271"/>
                    <a:gd name="connsiteY7" fmla="*/ 3219 h 6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271" h="66274">
                      <a:moveTo>
                        <a:pt x="47598" y="3219"/>
                      </a:moveTo>
                      <a:lnTo>
                        <a:pt x="3161" y="47656"/>
                      </a:lnTo>
                      <a:cubicBezTo>
                        <a:pt x="-1054" y="51932"/>
                        <a:pt x="-1054" y="58799"/>
                        <a:pt x="3161" y="63074"/>
                      </a:cubicBezTo>
                      <a:cubicBezTo>
                        <a:pt x="5218" y="65101"/>
                        <a:pt x="7983" y="66248"/>
                        <a:pt x="10870" y="66274"/>
                      </a:cubicBezTo>
                      <a:cubicBezTo>
                        <a:pt x="13764" y="66280"/>
                        <a:pt x="16540" y="65128"/>
                        <a:pt x="18579" y="63074"/>
                      </a:cubicBezTo>
                      <a:lnTo>
                        <a:pt x="63089" y="18637"/>
                      </a:lnTo>
                      <a:cubicBezTo>
                        <a:pt x="67347" y="14360"/>
                        <a:pt x="67331" y="7440"/>
                        <a:pt x="63053" y="3183"/>
                      </a:cubicBezTo>
                      <a:cubicBezTo>
                        <a:pt x="58775" y="-1075"/>
                        <a:pt x="51856" y="-1059"/>
                        <a:pt x="47598" y="3219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rgbClr val="0C50A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6B424936-5790-F04B-3ED3-9EFE72F5E5DA}"/>
                    </a:ext>
                  </a:extLst>
                </p:cNvPr>
                <p:cNvSpPr/>
                <p:nvPr/>
              </p:nvSpPr>
              <p:spPr>
                <a:xfrm>
                  <a:off x="5441077" y="2004879"/>
                  <a:ext cx="51968" cy="51897"/>
                </a:xfrm>
                <a:custGeom>
                  <a:avLst/>
                  <a:gdLst>
                    <a:gd name="connsiteX0" fmla="*/ 63076 w 66297"/>
                    <a:gd name="connsiteY0" fmla="*/ 3161 h 66206"/>
                    <a:gd name="connsiteX1" fmla="*/ 47658 w 66297"/>
                    <a:gd name="connsiteY1" fmla="*/ 3161 h 66206"/>
                    <a:gd name="connsiteX2" fmla="*/ 3221 w 66297"/>
                    <a:gd name="connsiteY2" fmla="*/ 47598 h 66206"/>
                    <a:gd name="connsiteX3" fmla="*/ 3127 w 66297"/>
                    <a:gd name="connsiteY3" fmla="*/ 62923 h 66206"/>
                    <a:gd name="connsiteX4" fmla="*/ 3221 w 66297"/>
                    <a:gd name="connsiteY4" fmla="*/ 63016 h 66206"/>
                    <a:gd name="connsiteX5" fmla="*/ 18639 w 66297"/>
                    <a:gd name="connsiteY5" fmla="*/ 63016 h 66206"/>
                    <a:gd name="connsiteX6" fmla="*/ 63076 w 66297"/>
                    <a:gd name="connsiteY6" fmla="*/ 18579 h 66206"/>
                    <a:gd name="connsiteX7" fmla="*/ 63170 w 66297"/>
                    <a:gd name="connsiteY7" fmla="*/ 3255 h 66206"/>
                    <a:gd name="connsiteX8" fmla="*/ 63076 w 66297"/>
                    <a:gd name="connsiteY8" fmla="*/ 3161 h 66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6297" h="66206">
                      <a:moveTo>
                        <a:pt x="63076" y="3161"/>
                      </a:moveTo>
                      <a:cubicBezTo>
                        <a:pt x="58801" y="-1054"/>
                        <a:pt x="51934" y="-1054"/>
                        <a:pt x="47658" y="3161"/>
                      </a:cubicBezTo>
                      <a:lnTo>
                        <a:pt x="3221" y="47598"/>
                      </a:lnTo>
                      <a:cubicBezTo>
                        <a:pt x="-1037" y="51804"/>
                        <a:pt x="-1079" y="58665"/>
                        <a:pt x="3127" y="62923"/>
                      </a:cubicBezTo>
                      <a:cubicBezTo>
                        <a:pt x="3158" y="62955"/>
                        <a:pt x="3190" y="62985"/>
                        <a:pt x="3221" y="63016"/>
                      </a:cubicBezTo>
                      <a:cubicBezTo>
                        <a:pt x="7480" y="67270"/>
                        <a:pt x="14380" y="67270"/>
                        <a:pt x="18639" y="63016"/>
                      </a:cubicBezTo>
                      <a:lnTo>
                        <a:pt x="63076" y="18579"/>
                      </a:lnTo>
                      <a:cubicBezTo>
                        <a:pt x="67334" y="14373"/>
                        <a:pt x="67376" y="7512"/>
                        <a:pt x="63170" y="3255"/>
                      </a:cubicBezTo>
                      <a:cubicBezTo>
                        <a:pt x="63139" y="3223"/>
                        <a:pt x="63108" y="3192"/>
                        <a:pt x="63076" y="3161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rgbClr val="0C50A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415C1D67-55FF-7E8F-C958-98A27712C091}"/>
                    </a:ext>
                  </a:extLst>
                </p:cNvPr>
                <p:cNvSpPr/>
                <p:nvPr/>
              </p:nvSpPr>
              <p:spPr>
                <a:xfrm>
                  <a:off x="5441307" y="1755588"/>
                  <a:ext cx="51715" cy="51722"/>
                </a:xfrm>
                <a:custGeom>
                  <a:avLst/>
                  <a:gdLst>
                    <a:gd name="connsiteX0" fmla="*/ 47365 w 65974"/>
                    <a:gd name="connsiteY0" fmla="*/ 62784 h 65983"/>
                    <a:gd name="connsiteX1" fmla="*/ 55074 w 65974"/>
                    <a:gd name="connsiteY1" fmla="*/ 65984 h 65983"/>
                    <a:gd name="connsiteX2" fmla="*/ 65974 w 65974"/>
                    <a:gd name="connsiteY2" fmla="*/ 55065 h 65983"/>
                    <a:gd name="connsiteX3" fmla="*/ 62784 w 65974"/>
                    <a:gd name="connsiteY3" fmla="*/ 47365 h 65983"/>
                    <a:gd name="connsiteX4" fmla="*/ 18346 w 65974"/>
                    <a:gd name="connsiteY4" fmla="*/ 2928 h 65983"/>
                    <a:gd name="connsiteX5" fmla="*/ 2928 w 65974"/>
                    <a:gd name="connsiteY5" fmla="*/ 3472 h 65983"/>
                    <a:gd name="connsiteX6" fmla="*/ 2928 w 65974"/>
                    <a:gd name="connsiteY6" fmla="*/ 18347 h 65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974" h="65983">
                      <a:moveTo>
                        <a:pt x="47365" y="62784"/>
                      </a:moveTo>
                      <a:cubicBezTo>
                        <a:pt x="49414" y="64824"/>
                        <a:pt x="52183" y="65974"/>
                        <a:pt x="55074" y="65984"/>
                      </a:cubicBezTo>
                      <a:cubicBezTo>
                        <a:pt x="61099" y="65979"/>
                        <a:pt x="65979" y="61090"/>
                        <a:pt x="65974" y="55065"/>
                      </a:cubicBezTo>
                      <a:cubicBezTo>
                        <a:pt x="65971" y="52177"/>
                        <a:pt x="64824" y="49408"/>
                        <a:pt x="62784" y="47365"/>
                      </a:cubicBezTo>
                      <a:lnTo>
                        <a:pt x="18346" y="2928"/>
                      </a:lnTo>
                      <a:cubicBezTo>
                        <a:pt x="13938" y="-1179"/>
                        <a:pt x="7036" y="-936"/>
                        <a:pt x="2928" y="3472"/>
                      </a:cubicBezTo>
                      <a:cubicBezTo>
                        <a:pt x="-976" y="7662"/>
                        <a:pt x="-976" y="14157"/>
                        <a:pt x="2928" y="18347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rgbClr val="0C50A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020BBBBD-F312-D9B9-A978-F44A3CF4771E}"/>
                    </a:ext>
                  </a:extLst>
                </p:cNvPr>
                <p:cNvSpPr/>
                <p:nvPr/>
              </p:nvSpPr>
              <p:spPr>
                <a:xfrm>
                  <a:off x="5690779" y="2005061"/>
                  <a:ext cx="51749" cy="51720"/>
                </a:xfrm>
                <a:custGeom>
                  <a:avLst/>
                  <a:gdLst>
                    <a:gd name="connsiteX0" fmla="*/ 47365 w 66017"/>
                    <a:gd name="connsiteY0" fmla="*/ 62784 h 65980"/>
                    <a:gd name="connsiteX1" fmla="*/ 62856 w 66017"/>
                    <a:gd name="connsiteY1" fmla="*/ 62784 h 65980"/>
                    <a:gd name="connsiteX2" fmla="*/ 62856 w 66017"/>
                    <a:gd name="connsiteY2" fmla="*/ 47365 h 65980"/>
                    <a:gd name="connsiteX3" fmla="*/ 18346 w 66017"/>
                    <a:gd name="connsiteY3" fmla="*/ 2928 h 65980"/>
                    <a:gd name="connsiteX4" fmla="*/ 2928 w 66017"/>
                    <a:gd name="connsiteY4" fmla="*/ 3472 h 65980"/>
                    <a:gd name="connsiteX5" fmla="*/ 2928 w 66017"/>
                    <a:gd name="connsiteY5" fmla="*/ 18347 h 65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017" h="65980">
                      <a:moveTo>
                        <a:pt x="47365" y="62784"/>
                      </a:moveTo>
                      <a:cubicBezTo>
                        <a:pt x="51650" y="67046"/>
                        <a:pt x="58572" y="67046"/>
                        <a:pt x="62856" y="62784"/>
                      </a:cubicBezTo>
                      <a:cubicBezTo>
                        <a:pt x="67071" y="58508"/>
                        <a:pt x="67071" y="51641"/>
                        <a:pt x="62856" y="47365"/>
                      </a:cubicBezTo>
                      <a:lnTo>
                        <a:pt x="18346" y="2928"/>
                      </a:lnTo>
                      <a:cubicBezTo>
                        <a:pt x="13938" y="-1179"/>
                        <a:pt x="7036" y="-936"/>
                        <a:pt x="2928" y="3472"/>
                      </a:cubicBezTo>
                      <a:cubicBezTo>
                        <a:pt x="-976" y="7662"/>
                        <a:pt x="-976" y="14157"/>
                        <a:pt x="2928" y="18347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rgbClr val="0C50A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18842D1E-D21F-4AB3-5E7C-9C548508211C}"/>
                    </a:ext>
                  </a:extLst>
                </p:cNvPr>
                <p:cNvSpPr/>
                <p:nvPr/>
              </p:nvSpPr>
              <p:spPr>
                <a:xfrm>
                  <a:off x="5564689" y="2192466"/>
                  <a:ext cx="54215" cy="17104"/>
                </a:xfrm>
                <a:custGeom>
                  <a:avLst/>
                  <a:gdLst>
                    <a:gd name="connsiteX0" fmla="*/ 69165 w 69164"/>
                    <a:gd name="connsiteY0" fmla="*/ 10910 h 21820"/>
                    <a:gd name="connsiteX1" fmla="*/ 58256 w 69164"/>
                    <a:gd name="connsiteY1" fmla="*/ 0 h 21820"/>
                    <a:gd name="connsiteX2" fmla="*/ 58110 w 69164"/>
                    <a:gd name="connsiteY2" fmla="*/ 1 h 21820"/>
                    <a:gd name="connsiteX3" fmla="*/ 10909 w 69164"/>
                    <a:gd name="connsiteY3" fmla="*/ 1 h 21820"/>
                    <a:gd name="connsiteX4" fmla="*/ 0 w 69164"/>
                    <a:gd name="connsiteY4" fmla="*/ 10910 h 21820"/>
                    <a:gd name="connsiteX5" fmla="*/ 10909 w 69164"/>
                    <a:gd name="connsiteY5" fmla="*/ 21819 h 21820"/>
                    <a:gd name="connsiteX6" fmla="*/ 58110 w 69164"/>
                    <a:gd name="connsiteY6" fmla="*/ 21819 h 21820"/>
                    <a:gd name="connsiteX7" fmla="*/ 69164 w 69164"/>
                    <a:gd name="connsiteY7" fmla="*/ 11056 h 21820"/>
                    <a:gd name="connsiteX8" fmla="*/ 69165 w 69164"/>
                    <a:gd name="connsiteY8" fmla="*/ 10910 h 21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9164" h="21820">
                      <a:moveTo>
                        <a:pt x="69165" y="10910"/>
                      </a:moveTo>
                      <a:cubicBezTo>
                        <a:pt x="69165" y="4885"/>
                        <a:pt x="64282" y="0"/>
                        <a:pt x="58256" y="0"/>
                      </a:cubicBezTo>
                      <a:cubicBezTo>
                        <a:pt x="58207" y="0"/>
                        <a:pt x="58159" y="0"/>
                        <a:pt x="58110" y="1"/>
                      </a:cubicBezTo>
                      <a:lnTo>
                        <a:pt x="10909" y="1"/>
                      </a:lnTo>
                      <a:cubicBezTo>
                        <a:pt x="4884" y="1"/>
                        <a:pt x="0" y="4885"/>
                        <a:pt x="0" y="10910"/>
                      </a:cubicBezTo>
                      <a:cubicBezTo>
                        <a:pt x="0" y="16935"/>
                        <a:pt x="4884" y="21819"/>
                        <a:pt x="10909" y="21819"/>
                      </a:cubicBezTo>
                      <a:lnTo>
                        <a:pt x="58110" y="21819"/>
                      </a:lnTo>
                      <a:cubicBezTo>
                        <a:pt x="64135" y="21899"/>
                        <a:pt x="69083" y="17081"/>
                        <a:pt x="69164" y="11056"/>
                      </a:cubicBezTo>
                      <a:cubicBezTo>
                        <a:pt x="69165" y="11007"/>
                        <a:pt x="69165" y="10959"/>
                        <a:pt x="69165" y="1091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rgbClr val="0C50A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>
                    <a:latin typeface="Montserrat" panose="00000500000000000000" pitchFamily="2" charset="0"/>
                  </a:endParaRPr>
                </a:p>
              </p:txBody>
            </p:sp>
          </p:grpSp>
          <p:sp>
            <p:nvSpPr>
              <p:cNvPr id="73" name="filler-lightbulb">
                <a:extLst>
                  <a:ext uri="{FF2B5EF4-FFF2-40B4-BE49-F238E27FC236}">
                    <a16:creationId xmlns:a16="http://schemas.microsoft.com/office/drawing/2014/main" id="{10C2290C-0AC6-3C57-01BC-B225D0B2F8DC}"/>
                  </a:ext>
                </a:extLst>
              </p:cNvPr>
              <p:cNvSpPr/>
              <p:nvPr/>
            </p:nvSpPr>
            <p:spPr>
              <a:xfrm>
                <a:off x="8422533" y="4151399"/>
                <a:ext cx="193358" cy="257800"/>
              </a:xfrm>
              <a:custGeom>
                <a:avLst/>
                <a:gdLst>
                  <a:gd name="connsiteX0" fmla="*/ 0 w 226695"/>
                  <a:gd name="connsiteY0" fmla="*/ 37783 h 261297"/>
                  <a:gd name="connsiteX1" fmla="*/ 37783 w 226695"/>
                  <a:gd name="connsiteY1" fmla="*/ 0 h 261297"/>
                  <a:gd name="connsiteX2" fmla="*/ 188912 w 226695"/>
                  <a:gd name="connsiteY2" fmla="*/ 0 h 261297"/>
                  <a:gd name="connsiteX3" fmla="*/ 226695 w 226695"/>
                  <a:gd name="connsiteY3" fmla="*/ 37783 h 261297"/>
                  <a:gd name="connsiteX4" fmla="*/ 226695 w 226695"/>
                  <a:gd name="connsiteY4" fmla="*/ 223514 h 261297"/>
                  <a:gd name="connsiteX5" fmla="*/ 188912 w 226695"/>
                  <a:gd name="connsiteY5" fmla="*/ 261297 h 261297"/>
                  <a:gd name="connsiteX6" fmla="*/ 37783 w 226695"/>
                  <a:gd name="connsiteY6" fmla="*/ 261297 h 261297"/>
                  <a:gd name="connsiteX7" fmla="*/ 0 w 226695"/>
                  <a:gd name="connsiteY7" fmla="*/ 223514 h 261297"/>
                  <a:gd name="connsiteX8" fmla="*/ 0 w 226695"/>
                  <a:gd name="connsiteY8" fmla="*/ 37783 h 261297"/>
                  <a:gd name="connsiteX0" fmla="*/ 0 w 226695"/>
                  <a:gd name="connsiteY0" fmla="*/ 37783 h 261297"/>
                  <a:gd name="connsiteX1" fmla="*/ 37783 w 226695"/>
                  <a:gd name="connsiteY1" fmla="*/ 0 h 261297"/>
                  <a:gd name="connsiteX2" fmla="*/ 188912 w 226695"/>
                  <a:gd name="connsiteY2" fmla="*/ 0 h 261297"/>
                  <a:gd name="connsiteX3" fmla="*/ 226695 w 226695"/>
                  <a:gd name="connsiteY3" fmla="*/ 37783 h 261297"/>
                  <a:gd name="connsiteX4" fmla="*/ 226695 w 226695"/>
                  <a:gd name="connsiteY4" fmla="*/ 223514 h 261297"/>
                  <a:gd name="connsiteX5" fmla="*/ 188912 w 226695"/>
                  <a:gd name="connsiteY5" fmla="*/ 261297 h 261297"/>
                  <a:gd name="connsiteX6" fmla="*/ 37783 w 226695"/>
                  <a:gd name="connsiteY6" fmla="*/ 261297 h 261297"/>
                  <a:gd name="connsiteX7" fmla="*/ 58102 w 226695"/>
                  <a:gd name="connsiteY7" fmla="*/ 156839 h 261297"/>
                  <a:gd name="connsiteX8" fmla="*/ 0 w 226695"/>
                  <a:gd name="connsiteY8" fmla="*/ 37783 h 261297"/>
                  <a:gd name="connsiteX0" fmla="*/ 0 w 226695"/>
                  <a:gd name="connsiteY0" fmla="*/ 37783 h 261297"/>
                  <a:gd name="connsiteX1" fmla="*/ 37783 w 226695"/>
                  <a:gd name="connsiteY1" fmla="*/ 0 h 261297"/>
                  <a:gd name="connsiteX2" fmla="*/ 188912 w 226695"/>
                  <a:gd name="connsiteY2" fmla="*/ 0 h 261297"/>
                  <a:gd name="connsiteX3" fmla="*/ 226695 w 226695"/>
                  <a:gd name="connsiteY3" fmla="*/ 37783 h 261297"/>
                  <a:gd name="connsiteX4" fmla="*/ 226695 w 226695"/>
                  <a:gd name="connsiteY4" fmla="*/ 223514 h 261297"/>
                  <a:gd name="connsiteX5" fmla="*/ 188912 w 226695"/>
                  <a:gd name="connsiteY5" fmla="*/ 261297 h 261297"/>
                  <a:gd name="connsiteX6" fmla="*/ 107315 w 226695"/>
                  <a:gd name="connsiteY6" fmla="*/ 244152 h 261297"/>
                  <a:gd name="connsiteX7" fmla="*/ 58102 w 226695"/>
                  <a:gd name="connsiteY7" fmla="*/ 156839 h 261297"/>
                  <a:gd name="connsiteX8" fmla="*/ 0 w 226695"/>
                  <a:gd name="connsiteY8" fmla="*/ 37783 h 261297"/>
                  <a:gd name="connsiteX0" fmla="*/ 0 w 226695"/>
                  <a:gd name="connsiteY0" fmla="*/ 37783 h 244152"/>
                  <a:gd name="connsiteX1" fmla="*/ 37783 w 226695"/>
                  <a:gd name="connsiteY1" fmla="*/ 0 h 244152"/>
                  <a:gd name="connsiteX2" fmla="*/ 188912 w 226695"/>
                  <a:gd name="connsiteY2" fmla="*/ 0 h 244152"/>
                  <a:gd name="connsiteX3" fmla="*/ 226695 w 226695"/>
                  <a:gd name="connsiteY3" fmla="*/ 37783 h 244152"/>
                  <a:gd name="connsiteX4" fmla="*/ 226695 w 226695"/>
                  <a:gd name="connsiteY4" fmla="*/ 223514 h 244152"/>
                  <a:gd name="connsiteX5" fmla="*/ 146049 w 226695"/>
                  <a:gd name="connsiteY5" fmla="*/ 243199 h 244152"/>
                  <a:gd name="connsiteX6" fmla="*/ 107315 w 226695"/>
                  <a:gd name="connsiteY6" fmla="*/ 244152 h 244152"/>
                  <a:gd name="connsiteX7" fmla="*/ 58102 w 226695"/>
                  <a:gd name="connsiteY7" fmla="*/ 156839 h 244152"/>
                  <a:gd name="connsiteX8" fmla="*/ 0 w 226695"/>
                  <a:gd name="connsiteY8" fmla="*/ 37783 h 244152"/>
                  <a:gd name="connsiteX0" fmla="*/ 0 w 226695"/>
                  <a:gd name="connsiteY0" fmla="*/ 37783 h 251772"/>
                  <a:gd name="connsiteX1" fmla="*/ 37783 w 226695"/>
                  <a:gd name="connsiteY1" fmla="*/ 0 h 251772"/>
                  <a:gd name="connsiteX2" fmla="*/ 188912 w 226695"/>
                  <a:gd name="connsiteY2" fmla="*/ 0 h 251772"/>
                  <a:gd name="connsiteX3" fmla="*/ 226695 w 226695"/>
                  <a:gd name="connsiteY3" fmla="*/ 37783 h 251772"/>
                  <a:gd name="connsiteX4" fmla="*/ 226695 w 226695"/>
                  <a:gd name="connsiteY4" fmla="*/ 223514 h 251772"/>
                  <a:gd name="connsiteX5" fmla="*/ 146049 w 226695"/>
                  <a:gd name="connsiteY5" fmla="*/ 243199 h 251772"/>
                  <a:gd name="connsiteX6" fmla="*/ 79692 w 226695"/>
                  <a:gd name="connsiteY6" fmla="*/ 251772 h 251772"/>
                  <a:gd name="connsiteX7" fmla="*/ 58102 w 226695"/>
                  <a:gd name="connsiteY7" fmla="*/ 156839 h 251772"/>
                  <a:gd name="connsiteX8" fmla="*/ 0 w 226695"/>
                  <a:gd name="connsiteY8" fmla="*/ 37783 h 251772"/>
                  <a:gd name="connsiteX0" fmla="*/ 0 w 226695"/>
                  <a:gd name="connsiteY0" fmla="*/ 37783 h 251772"/>
                  <a:gd name="connsiteX1" fmla="*/ 37783 w 226695"/>
                  <a:gd name="connsiteY1" fmla="*/ 0 h 251772"/>
                  <a:gd name="connsiteX2" fmla="*/ 188912 w 226695"/>
                  <a:gd name="connsiteY2" fmla="*/ 0 h 251772"/>
                  <a:gd name="connsiteX3" fmla="*/ 226695 w 226695"/>
                  <a:gd name="connsiteY3" fmla="*/ 37783 h 251772"/>
                  <a:gd name="connsiteX4" fmla="*/ 153352 w 226695"/>
                  <a:gd name="connsiteY4" fmla="*/ 159697 h 251772"/>
                  <a:gd name="connsiteX5" fmla="*/ 146049 w 226695"/>
                  <a:gd name="connsiteY5" fmla="*/ 243199 h 251772"/>
                  <a:gd name="connsiteX6" fmla="*/ 79692 w 226695"/>
                  <a:gd name="connsiteY6" fmla="*/ 251772 h 251772"/>
                  <a:gd name="connsiteX7" fmla="*/ 58102 w 226695"/>
                  <a:gd name="connsiteY7" fmla="*/ 156839 h 251772"/>
                  <a:gd name="connsiteX8" fmla="*/ 0 w 226695"/>
                  <a:gd name="connsiteY8" fmla="*/ 37783 h 251772"/>
                  <a:gd name="connsiteX0" fmla="*/ 0 w 226695"/>
                  <a:gd name="connsiteY0" fmla="*/ 50165 h 264154"/>
                  <a:gd name="connsiteX1" fmla="*/ 37783 w 226695"/>
                  <a:gd name="connsiteY1" fmla="*/ 12382 h 264154"/>
                  <a:gd name="connsiteX2" fmla="*/ 152717 w 226695"/>
                  <a:gd name="connsiteY2" fmla="*/ 0 h 264154"/>
                  <a:gd name="connsiteX3" fmla="*/ 226695 w 226695"/>
                  <a:gd name="connsiteY3" fmla="*/ 50165 h 264154"/>
                  <a:gd name="connsiteX4" fmla="*/ 153352 w 226695"/>
                  <a:gd name="connsiteY4" fmla="*/ 172079 h 264154"/>
                  <a:gd name="connsiteX5" fmla="*/ 146049 w 226695"/>
                  <a:gd name="connsiteY5" fmla="*/ 255581 h 264154"/>
                  <a:gd name="connsiteX6" fmla="*/ 79692 w 226695"/>
                  <a:gd name="connsiteY6" fmla="*/ 264154 h 264154"/>
                  <a:gd name="connsiteX7" fmla="*/ 58102 w 226695"/>
                  <a:gd name="connsiteY7" fmla="*/ 169221 h 264154"/>
                  <a:gd name="connsiteX8" fmla="*/ 0 w 226695"/>
                  <a:gd name="connsiteY8" fmla="*/ 50165 h 264154"/>
                  <a:gd name="connsiteX0" fmla="*/ 0 w 207645"/>
                  <a:gd name="connsiteY0" fmla="*/ 50165 h 264154"/>
                  <a:gd name="connsiteX1" fmla="*/ 37783 w 207645"/>
                  <a:gd name="connsiteY1" fmla="*/ 12382 h 264154"/>
                  <a:gd name="connsiteX2" fmla="*/ 152717 w 207645"/>
                  <a:gd name="connsiteY2" fmla="*/ 0 h 264154"/>
                  <a:gd name="connsiteX3" fmla="*/ 207645 w 207645"/>
                  <a:gd name="connsiteY3" fmla="*/ 120650 h 264154"/>
                  <a:gd name="connsiteX4" fmla="*/ 153352 w 207645"/>
                  <a:gd name="connsiteY4" fmla="*/ 172079 h 264154"/>
                  <a:gd name="connsiteX5" fmla="*/ 146049 w 207645"/>
                  <a:gd name="connsiteY5" fmla="*/ 255581 h 264154"/>
                  <a:gd name="connsiteX6" fmla="*/ 79692 w 207645"/>
                  <a:gd name="connsiteY6" fmla="*/ 264154 h 264154"/>
                  <a:gd name="connsiteX7" fmla="*/ 58102 w 207645"/>
                  <a:gd name="connsiteY7" fmla="*/ 169221 h 264154"/>
                  <a:gd name="connsiteX8" fmla="*/ 0 w 207645"/>
                  <a:gd name="connsiteY8" fmla="*/ 50165 h 264154"/>
                  <a:gd name="connsiteX0" fmla="*/ 0 w 193358"/>
                  <a:gd name="connsiteY0" fmla="*/ 111125 h 264154"/>
                  <a:gd name="connsiteX1" fmla="*/ 23496 w 193358"/>
                  <a:gd name="connsiteY1" fmla="*/ 12382 h 264154"/>
                  <a:gd name="connsiteX2" fmla="*/ 138430 w 193358"/>
                  <a:gd name="connsiteY2" fmla="*/ 0 h 264154"/>
                  <a:gd name="connsiteX3" fmla="*/ 193358 w 193358"/>
                  <a:gd name="connsiteY3" fmla="*/ 120650 h 264154"/>
                  <a:gd name="connsiteX4" fmla="*/ 139065 w 193358"/>
                  <a:gd name="connsiteY4" fmla="*/ 172079 h 264154"/>
                  <a:gd name="connsiteX5" fmla="*/ 131762 w 193358"/>
                  <a:gd name="connsiteY5" fmla="*/ 255581 h 264154"/>
                  <a:gd name="connsiteX6" fmla="*/ 65405 w 193358"/>
                  <a:gd name="connsiteY6" fmla="*/ 264154 h 264154"/>
                  <a:gd name="connsiteX7" fmla="*/ 43815 w 193358"/>
                  <a:gd name="connsiteY7" fmla="*/ 169221 h 264154"/>
                  <a:gd name="connsiteX8" fmla="*/ 0 w 193358"/>
                  <a:gd name="connsiteY8" fmla="*/ 111125 h 264154"/>
                  <a:gd name="connsiteX0" fmla="*/ 0 w 193358"/>
                  <a:gd name="connsiteY0" fmla="*/ 111125 h 264154"/>
                  <a:gd name="connsiteX1" fmla="*/ 32068 w 193358"/>
                  <a:gd name="connsiteY1" fmla="*/ 16192 h 264154"/>
                  <a:gd name="connsiteX2" fmla="*/ 138430 w 193358"/>
                  <a:gd name="connsiteY2" fmla="*/ 0 h 264154"/>
                  <a:gd name="connsiteX3" fmla="*/ 193358 w 193358"/>
                  <a:gd name="connsiteY3" fmla="*/ 120650 h 264154"/>
                  <a:gd name="connsiteX4" fmla="*/ 139065 w 193358"/>
                  <a:gd name="connsiteY4" fmla="*/ 172079 h 264154"/>
                  <a:gd name="connsiteX5" fmla="*/ 131762 w 193358"/>
                  <a:gd name="connsiteY5" fmla="*/ 255581 h 264154"/>
                  <a:gd name="connsiteX6" fmla="*/ 65405 w 193358"/>
                  <a:gd name="connsiteY6" fmla="*/ 264154 h 264154"/>
                  <a:gd name="connsiteX7" fmla="*/ 43815 w 193358"/>
                  <a:gd name="connsiteY7" fmla="*/ 169221 h 264154"/>
                  <a:gd name="connsiteX8" fmla="*/ 0 w 193358"/>
                  <a:gd name="connsiteY8" fmla="*/ 111125 h 264154"/>
                  <a:gd name="connsiteX0" fmla="*/ 0 w 193358"/>
                  <a:gd name="connsiteY0" fmla="*/ 107315 h 260344"/>
                  <a:gd name="connsiteX1" fmla="*/ 32068 w 193358"/>
                  <a:gd name="connsiteY1" fmla="*/ 12382 h 260344"/>
                  <a:gd name="connsiteX2" fmla="*/ 129858 w 193358"/>
                  <a:gd name="connsiteY2" fmla="*/ 0 h 260344"/>
                  <a:gd name="connsiteX3" fmla="*/ 193358 w 193358"/>
                  <a:gd name="connsiteY3" fmla="*/ 116840 h 260344"/>
                  <a:gd name="connsiteX4" fmla="*/ 139065 w 193358"/>
                  <a:gd name="connsiteY4" fmla="*/ 168269 h 260344"/>
                  <a:gd name="connsiteX5" fmla="*/ 131762 w 193358"/>
                  <a:gd name="connsiteY5" fmla="*/ 251771 h 260344"/>
                  <a:gd name="connsiteX6" fmla="*/ 65405 w 193358"/>
                  <a:gd name="connsiteY6" fmla="*/ 260344 h 260344"/>
                  <a:gd name="connsiteX7" fmla="*/ 43815 w 193358"/>
                  <a:gd name="connsiteY7" fmla="*/ 165411 h 260344"/>
                  <a:gd name="connsiteX8" fmla="*/ 0 w 193358"/>
                  <a:gd name="connsiteY8" fmla="*/ 107315 h 260344"/>
                  <a:gd name="connsiteX0" fmla="*/ 0 w 193358"/>
                  <a:gd name="connsiteY0" fmla="*/ 107315 h 260344"/>
                  <a:gd name="connsiteX1" fmla="*/ 32068 w 193358"/>
                  <a:gd name="connsiteY1" fmla="*/ 12382 h 260344"/>
                  <a:gd name="connsiteX2" fmla="*/ 129858 w 193358"/>
                  <a:gd name="connsiteY2" fmla="*/ 0 h 260344"/>
                  <a:gd name="connsiteX3" fmla="*/ 193358 w 193358"/>
                  <a:gd name="connsiteY3" fmla="*/ 116840 h 260344"/>
                  <a:gd name="connsiteX4" fmla="*/ 139065 w 193358"/>
                  <a:gd name="connsiteY4" fmla="*/ 168269 h 260344"/>
                  <a:gd name="connsiteX5" fmla="*/ 131762 w 193358"/>
                  <a:gd name="connsiteY5" fmla="*/ 251771 h 260344"/>
                  <a:gd name="connsiteX6" fmla="*/ 65405 w 193358"/>
                  <a:gd name="connsiteY6" fmla="*/ 260344 h 260344"/>
                  <a:gd name="connsiteX7" fmla="*/ 43815 w 193358"/>
                  <a:gd name="connsiteY7" fmla="*/ 165411 h 260344"/>
                  <a:gd name="connsiteX8" fmla="*/ 0 w 193358"/>
                  <a:gd name="connsiteY8" fmla="*/ 107315 h 260344"/>
                  <a:gd name="connsiteX0" fmla="*/ 0 w 193358"/>
                  <a:gd name="connsiteY0" fmla="*/ 107315 h 260344"/>
                  <a:gd name="connsiteX1" fmla="*/ 32068 w 193358"/>
                  <a:gd name="connsiteY1" fmla="*/ 12382 h 260344"/>
                  <a:gd name="connsiteX2" fmla="*/ 129858 w 193358"/>
                  <a:gd name="connsiteY2" fmla="*/ 0 h 260344"/>
                  <a:gd name="connsiteX3" fmla="*/ 193358 w 193358"/>
                  <a:gd name="connsiteY3" fmla="*/ 116840 h 260344"/>
                  <a:gd name="connsiteX4" fmla="*/ 139065 w 193358"/>
                  <a:gd name="connsiteY4" fmla="*/ 168269 h 260344"/>
                  <a:gd name="connsiteX5" fmla="*/ 131762 w 193358"/>
                  <a:gd name="connsiteY5" fmla="*/ 251771 h 260344"/>
                  <a:gd name="connsiteX6" fmla="*/ 65405 w 193358"/>
                  <a:gd name="connsiteY6" fmla="*/ 260344 h 260344"/>
                  <a:gd name="connsiteX7" fmla="*/ 43815 w 193358"/>
                  <a:gd name="connsiteY7" fmla="*/ 165411 h 260344"/>
                  <a:gd name="connsiteX8" fmla="*/ 0 w 193358"/>
                  <a:gd name="connsiteY8" fmla="*/ 107315 h 260344"/>
                  <a:gd name="connsiteX0" fmla="*/ 0 w 193358"/>
                  <a:gd name="connsiteY0" fmla="*/ 107315 h 260344"/>
                  <a:gd name="connsiteX1" fmla="*/ 32068 w 193358"/>
                  <a:gd name="connsiteY1" fmla="*/ 12382 h 260344"/>
                  <a:gd name="connsiteX2" fmla="*/ 129858 w 193358"/>
                  <a:gd name="connsiteY2" fmla="*/ 0 h 260344"/>
                  <a:gd name="connsiteX3" fmla="*/ 193358 w 193358"/>
                  <a:gd name="connsiteY3" fmla="*/ 116840 h 260344"/>
                  <a:gd name="connsiteX4" fmla="*/ 139065 w 193358"/>
                  <a:gd name="connsiteY4" fmla="*/ 168269 h 260344"/>
                  <a:gd name="connsiteX5" fmla="*/ 131762 w 193358"/>
                  <a:gd name="connsiteY5" fmla="*/ 251771 h 260344"/>
                  <a:gd name="connsiteX6" fmla="*/ 65405 w 193358"/>
                  <a:gd name="connsiteY6" fmla="*/ 260344 h 260344"/>
                  <a:gd name="connsiteX7" fmla="*/ 39052 w 193358"/>
                  <a:gd name="connsiteY7" fmla="*/ 167316 h 260344"/>
                  <a:gd name="connsiteX8" fmla="*/ 0 w 193358"/>
                  <a:gd name="connsiteY8" fmla="*/ 107315 h 260344"/>
                  <a:gd name="connsiteX0" fmla="*/ 0 w 193358"/>
                  <a:gd name="connsiteY0" fmla="*/ 107315 h 260344"/>
                  <a:gd name="connsiteX1" fmla="*/ 32068 w 193358"/>
                  <a:gd name="connsiteY1" fmla="*/ 12382 h 260344"/>
                  <a:gd name="connsiteX2" fmla="*/ 129858 w 193358"/>
                  <a:gd name="connsiteY2" fmla="*/ 0 h 260344"/>
                  <a:gd name="connsiteX3" fmla="*/ 193358 w 193358"/>
                  <a:gd name="connsiteY3" fmla="*/ 116840 h 260344"/>
                  <a:gd name="connsiteX4" fmla="*/ 139065 w 193358"/>
                  <a:gd name="connsiteY4" fmla="*/ 168269 h 260344"/>
                  <a:gd name="connsiteX5" fmla="*/ 131762 w 193358"/>
                  <a:gd name="connsiteY5" fmla="*/ 251771 h 260344"/>
                  <a:gd name="connsiteX6" fmla="*/ 65405 w 193358"/>
                  <a:gd name="connsiteY6" fmla="*/ 260344 h 260344"/>
                  <a:gd name="connsiteX7" fmla="*/ 39052 w 193358"/>
                  <a:gd name="connsiteY7" fmla="*/ 167316 h 260344"/>
                  <a:gd name="connsiteX8" fmla="*/ 0 w 193358"/>
                  <a:gd name="connsiteY8" fmla="*/ 107315 h 260344"/>
                  <a:gd name="connsiteX0" fmla="*/ 0 w 193358"/>
                  <a:gd name="connsiteY0" fmla="*/ 107315 h 253677"/>
                  <a:gd name="connsiteX1" fmla="*/ 32068 w 193358"/>
                  <a:gd name="connsiteY1" fmla="*/ 12382 h 253677"/>
                  <a:gd name="connsiteX2" fmla="*/ 129858 w 193358"/>
                  <a:gd name="connsiteY2" fmla="*/ 0 h 253677"/>
                  <a:gd name="connsiteX3" fmla="*/ 193358 w 193358"/>
                  <a:gd name="connsiteY3" fmla="*/ 116840 h 253677"/>
                  <a:gd name="connsiteX4" fmla="*/ 139065 w 193358"/>
                  <a:gd name="connsiteY4" fmla="*/ 168269 h 253677"/>
                  <a:gd name="connsiteX5" fmla="*/ 131762 w 193358"/>
                  <a:gd name="connsiteY5" fmla="*/ 251771 h 253677"/>
                  <a:gd name="connsiteX6" fmla="*/ 65405 w 193358"/>
                  <a:gd name="connsiteY6" fmla="*/ 253677 h 253677"/>
                  <a:gd name="connsiteX7" fmla="*/ 39052 w 193358"/>
                  <a:gd name="connsiteY7" fmla="*/ 167316 h 253677"/>
                  <a:gd name="connsiteX8" fmla="*/ 0 w 193358"/>
                  <a:gd name="connsiteY8" fmla="*/ 107315 h 253677"/>
                  <a:gd name="connsiteX0" fmla="*/ 0 w 193358"/>
                  <a:gd name="connsiteY0" fmla="*/ 111438 h 257800"/>
                  <a:gd name="connsiteX1" fmla="*/ 32068 w 193358"/>
                  <a:gd name="connsiteY1" fmla="*/ 16505 h 257800"/>
                  <a:gd name="connsiteX2" fmla="*/ 129858 w 193358"/>
                  <a:gd name="connsiteY2" fmla="*/ 4123 h 257800"/>
                  <a:gd name="connsiteX3" fmla="*/ 193358 w 193358"/>
                  <a:gd name="connsiteY3" fmla="*/ 120963 h 257800"/>
                  <a:gd name="connsiteX4" fmla="*/ 139065 w 193358"/>
                  <a:gd name="connsiteY4" fmla="*/ 172392 h 257800"/>
                  <a:gd name="connsiteX5" fmla="*/ 131762 w 193358"/>
                  <a:gd name="connsiteY5" fmla="*/ 255894 h 257800"/>
                  <a:gd name="connsiteX6" fmla="*/ 65405 w 193358"/>
                  <a:gd name="connsiteY6" fmla="*/ 257800 h 257800"/>
                  <a:gd name="connsiteX7" fmla="*/ 39052 w 193358"/>
                  <a:gd name="connsiteY7" fmla="*/ 171439 h 257800"/>
                  <a:gd name="connsiteX8" fmla="*/ 0 w 193358"/>
                  <a:gd name="connsiteY8" fmla="*/ 111438 h 257800"/>
                  <a:gd name="connsiteX0" fmla="*/ 0 w 193358"/>
                  <a:gd name="connsiteY0" fmla="*/ 111438 h 257800"/>
                  <a:gd name="connsiteX1" fmla="*/ 32068 w 193358"/>
                  <a:gd name="connsiteY1" fmla="*/ 16505 h 257800"/>
                  <a:gd name="connsiteX2" fmla="*/ 129858 w 193358"/>
                  <a:gd name="connsiteY2" fmla="*/ 4123 h 257800"/>
                  <a:gd name="connsiteX3" fmla="*/ 193358 w 193358"/>
                  <a:gd name="connsiteY3" fmla="*/ 120963 h 257800"/>
                  <a:gd name="connsiteX4" fmla="*/ 139065 w 193358"/>
                  <a:gd name="connsiteY4" fmla="*/ 172392 h 257800"/>
                  <a:gd name="connsiteX5" fmla="*/ 131762 w 193358"/>
                  <a:gd name="connsiteY5" fmla="*/ 255894 h 257800"/>
                  <a:gd name="connsiteX6" fmla="*/ 65405 w 193358"/>
                  <a:gd name="connsiteY6" fmla="*/ 257800 h 257800"/>
                  <a:gd name="connsiteX7" fmla="*/ 39052 w 193358"/>
                  <a:gd name="connsiteY7" fmla="*/ 171439 h 257800"/>
                  <a:gd name="connsiteX8" fmla="*/ 0 w 193358"/>
                  <a:gd name="connsiteY8" fmla="*/ 111438 h 25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3358" h="257800">
                    <a:moveTo>
                      <a:pt x="0" y="111438"/>
                    </a:moveTo>
                    <a:cubicBezTo>
                      <a:pt x="0" y="90571"/>
                      <a:pt x="11201" y="16505"/>
                      <a:pt x="32068" y="16505"/>
                    </a:cubicBezTo>
                    <a:cubicBezTo>
                      <a:pt x="71333" y="-14292"/>
                      <a:pt x="97261" y="8250"/>
                      <a:pt x="129858" y="4123"/>
                    </a:cubicBezTo>
                    <a:cubicBezTo>
                      <a:pt x="172632" y="15553"/>
                      <a:pt x="193358" y="100096"/>
                      <a:pt x="193358" y="120963"/>
                    </a:cubicBezTo>
                    <a:lnTo>
                      <a:pt x="139065" y="172392"/>
                    </a:lnTo>
                    <a:cubicBezTo>
                      <a:pt x="139065" y="193259"/>
                      <a:pt x="152629" y="255894"/>
                      <a:pt x="131762" y="255894"/>
                    </a:cubicBezTo>
                    <a:lnTo>
                      <a:pt x="65405" y="257800"/>
                    </a:lnTo>
                    <a:cubicBezTo>
                      <a:pt x="44538" y="257800"/>
                      <a:pt x="60007" y="202783"/>
                      <a:pt x="39052" y="171439"/>
                    </a:cubicBezTo>
                    <a:cubicBezTo>
                      <a:pt x="14287" y="152391"/>
                      <a:pt x="8573" y="157155"/>
                      <a:pt x="0" y="1114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Montserrat" panose="00000500000000000000" pitchFamily="2" charset="0"/>
                </a:endParaRPr>
              </a:p>
            </p:txBody>
          </p:sp>
        </p:grpSp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41F822A1-4BFC-6958-5E1C-57505F0B3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34530" y="4700319"/>
              <a:ext cx="388467" cy="247579"/>
            </a:xfrm>
            <a:prstGeom prst="rect">
              <a:avLst/>
            </a:prstGeom>
          </p:spPr>
        </p:pic>
      </p:grpSp>
      <p:sp>
        <p:nvSpPr>
          <p:cNvPr id="20" name="Graphic 6">
            <a:extLst>
              <a:ext uri="{FF2B5EF4-FFF2-40B4-BE49-F238E27FC236}">
                <a16:creationId xmlns:a16="http://schemas.microsoft.com/office/drawing/2014/main" id="{CBA7D091-D834-E7B5-DAB7-53E900378C04}"/>
              </a:ext>
            </a:extLst>
          </p:cNvPr>
          <p:cNvSpPr/>
          <p:nvPr/>
        </p:nvSpPr>
        <p:spPr>
          <a:xfrm>
            <a:off x="3537052" y="4939660"/>
            <a:ext cx="1022747" cy="1193130"/>
          </a:xfrm>
          <a:custGeom>
            <a:avLst/>
            <a:gdLst>
              <a:gd name="connsiteX0" fmla="*/ 493987 w 516885"/>
              <a:gd name="connsiteY0" fmla="*/ 127915 h 602995"/>
              <a:gd name="connsiteX1" fmla="*/ 510147 w 516885"/>
              <a:gd name="connsiteY1" fmla="*/ 153434 h 602995"/>
              <a:gd name="connsiteX2" fmla="*/ 516886 w 516885"/>
              <a:gd name="connsiteY2" fmla="*/ 183072 h 602995"/>
              <a:gd name="connsiteX3" fmla="*/ 516886 w 516885"/>
              <a:gd name="connsiteY3" fmla="*/ 570732 h 602995"/>
              <a:gd name="connsiteX4" fmla="*/ 484752 w 516885"/>
              <a:gd name="connsiteY4" fmla="*/ 602991 h 602995"/>
              <a:gd name="connsiteX5" fmla="*/ 484565 w 516885"/>
              <a:gd name="connsiteY5" fmla="*/ 602991 h 602995"/>
              <a:gd name="connsiteX6" fmla="*/ 32326 w 516885"/>
              <a:gd name="connsiteY6" fmla="*/ 602991 h 602995"/>
              <a:gd name="connsiteX7" fmla="*/ 9427 w 516885"/>
              <a:gd name="connsiteY7" fmla="*/ 593569 h 602995"/>
              <a:gd name="connsiteX8" fmla="*/ 5 w 516885"/>
              <a:gd name="connsiteY8" fmla="*/ 570732 h 602995"/>
              <a:gd name="connsiteX9" fmla="*/ 5 w 516885"/>
              <a:gd name="connsiteY9" fmla="*/ 32326 h 602995"/>
              <a:gd name="connsiteX10" fmla="*/ 9427 w 516885"/>
              <a:gd name="connsiteY10" fmla="*/ 9427 h 602995"/>
              <a:gd name="connsiteX11" fmla="*/ 32326 w 516885"/>
              <a:gd name="connsiteY11" fmla="*/ 5 h 602995"/>
              <a:gd name="connsiteX12" fmla="*/ 333819 w 516885"/>
              <a:gd name="connsiteY12" fmla="*/ 5 h 602995"/>
              <a:gd name="connsiteX13" fmla="*/ 363394 w 516885"/>
              <a:gd name="connsiteY13" fmla="*/ 6806 h 602995"/>
              <a:gd name="connsiteX14" fmla="*/ 388976 w 516885"/>
              <a:gd name="connsiteY14" fmla="*/ 22904 h 602995"/>
              <a:gd name="connsiteX15" fmla="*/ 473771 w 516885"/>
              <a:gd name="connsiteY15" fmla="*/ 560001 h 602995"/>
              <a:gd name="connsiteX16" fmla="*/ 473771 w 516885"/>
              <a:gd name="connsiteY16" fmla="*/ 215393 h 602995"/>
              <a:gd name="connsiteX17" fmla="*/ 333819 w 516885"/>
              <a:gd name="connsiteY17" fmla="*/ 215393 h 602995"/>
              <a:gd name="connsiteX18" fmla="*/ 301498 w 516885"/>
              <a:gd name="connsiteY18" fmla="*/ 183322 h 602995"/>
              <a:gd name="connsiteX19" fmla="*/ 301498 w 516885"/>
              <a:gd name="connsiteY19" fmla="*/ 183072 h 602995"/>
              <a:gd name="connsiteX20" fmla="*/ 301498 w 516885"/>
              <a:gd name="connsiteY20" fmla="*/ 43120 h 602995"/>
              <a:gd name="connsiteX21" fmla="*/ 43058 w 516885"/>
              <a:gd name="connsiteY21" fmla="*/ 43120 h 602995"/>
              <a:gd name="connsiteX22" fmla="*/ 43058 w 516885"/>
              <a:gd name="connsiteY22" fmla="*/ 560001 h 602995"/>
              <a:gd name="connsiteX23" fmla="*/ 344550 w 516885"/>
              <a:gd name="connsiteY23" fmla="*/ 45803 h 602995"/>
              <a:gd name="connsiteX24" fmla="*/ 344550 w 516885"/>
              <a:gd name="connsiteY24" fmla="*/ 172278 h 602995"/>
              <a:gd name="connsiteX25" fmla="*/ 471088 w 516885"/>
              <a:gd name="connsiteY25" fmla="*/ 172278 h 602995"/>
              <a:gd name="connsiteX26" fmla="*/ 463663 w 516885"/>
              <a:gd name="connsiteY26" fmla="*/ 158488 h 602995"/>
              <a:gd name="connsiteX27" fmla="*/ 358402 w 516885"/>
              <a:gd name="connsiteY27" fmla="*/ 53228 h 602995"/>
              <a:gd name="connsiteX28" fmla="*/ 344550 w 516885"/>
              <a:gd name="connsiteY28" fmla="*/ 45803 h 6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6885" h="602995">
                <a:moveTo>
                  <a:pt x="493987" y="127915"/>
                </a:moveTo>
                <a:cubicBezTo>
                  <a:pt x="500970" y="135299"/>
                  <a:pt x="506458" y="143965"/>
                  <a:pt x="510147" y="153434"/>
                </a:cubicBezTo>
                <a:cubicBezTo>
                  <a:pt x="514321" y="162774"/>
                  <a:pt x="516611" y="172845"/>
                  <a:pt x="516886" y="183072"/>
                </a:cubicBezTo>
                <a:lnTo>
                  <a:pt x="516886" y="570732"/>
                </a:lnTo>
                <a:cubicBezTo>
                  <a:pt x="516920" y="588514"/>
                  <a:pt x="502534" y="602956"/>
                  <a:pt x="484752" y="602991"/>
                </a:cubicBezTo>
                <a:cubicBezTo>
                  <a:pt x="484690" y="602991"/>
                  <a:pt x="484627" y="602991"/>
                  <a:pt x="484565" y="602991"/>
                </a:cubicBezTo>
                <a:lnTo>
                  <a:pt x="32326" y="602991"/>
                </a:lnTo>
                <a:cubicBezTo>
                  <a:pt x="23720" y="603144"/>
                  <a:pt x="15433" y="599734"/>
                  <a:pt x="9427" y="593569"/>
                </a:cubicBezTo>
                <a:cubicBezTo>
                  <a:pt x="3278" y="587577"/>
                  <a:pt x="-131" y="579317"/>
                  <a:pt x="5" y="570732"/>
                </a:cubicBezTo>
                <a:lnTo>
                  <a:pt x="5" y="32326"/>
                </a:lnTo>
                <a:cubicBezTo>
                  <a:pt x="-148" y="23720"/>
                  <a:pt x="3262" y="15433"/>
                  <a:pt x="9427" y="9427"/>
                </a:cubicBezTo>
                <a:cubicBezTo>
                  <a:pt x="15433" y="3262"/>
                  <a:pt x="23720" y="-148"/>
                  <a:pt x="32326" y="5"/>
                </a:cubicBezTo>
                <a:lnTo>
                  <a:pt x="333819" y="5"/>
                </a:lnTo>
                <a:cubicBezTo>
                  <a:pt x="344033" y="267"/>
                  <a:pt x="354091" y="2580"/>
                  <a:pt x="363394" y="6806"/>
                </a:cubicBezTo>
                <a:cubicBezTo>
                  <a:pt x="372897" y="10436"/>
                  <a:pt x="381591" y="15907"/>
                  <a:pt x="388976" y="22904"/>
                </a:cubicBezTo>
                <a:close/>
                <a:moveTo>
                  <a:pt x="473771" y="560001"/>
                </a:moveTo>
                <a:lnTo>
                  <a:pt x="473771" y="215393"/>
                </a:lnTo>
                <a:lnTo>
                  <a:pt x="333819" y="215393"/>
                </a:lnTo>
                <a:cubicBezTo>
                  <a:pt x="316037" y="215462"/>
                  <a:pt x="301567" y="201103"/>
                  <a:pt x="301498" y="183322"/>
                </a:cubicBezTo>
                <a:cubicBezTo>
                  <a:pt x="301497" y="183239"/>
                  <a:pt x="301497" y="183156"/>
                  <a:pt x="301498" y="183072"/>
                </a:cubicBezTo>
                <a:lnTo>
                  <a:pt x="301498" y="43120"/>
                </a:lnTo>
                <a:lnTo>
                  <a:pt x="43058" y="43120"/>
                </a:lnTo>
                <a:lnTo>
                  <a:pt x="43058" y="560001"/>
                </a:lnTo>
                <a:close/>
                <a:moveTo>
                  <a:pt x="344550" y="45803"/>
                </a:moveTo>
                <a:lnTo>
                  <a:pt x="344550" y="172278"/>
                </a:lnTo>
                <a:lnTo>
                  <a:pt x="471088" y="172278"/>
                </a:lnTo>
                <a:cubicBezTo>
                  <a:pt x="469623" y="167205"/>
                  <a:pt x="467092" y="162503"/>
                  <a:pt x="463663" y="158488"/>
                </a:cubicBezTo>
                <a:lnTo>
                  <a:pt x="358402" y="53228"/>
                </a:lnTo>
                <a:cubicBezTo>
                  <a:pt x="354371" y="49788"/>
                  <a:pt x="349647" y="47256"/>
                  <a:pt x="344550" y="45803"/>
                </a:cubicBezTo>
                <a:close/>
              </a:path>
            </a:pathLst>
          </a:custGeom>
          <a:solidFill>
            <a:srgbClr val="243746"/>
          </a:solidFill>
          <a:ln w="6197" cap="flat">
            <a:noFill/>
            <a:prstDash val="solid"/>
            <a:miter/>
          </a:ln>
        </p:spPr>
        <p:txBody>
          <a:bodyPr rtlCol="0" anchor="ctr"/>
          <a:lstStyle/>
          <a:p>
            <a:pPr algn="l" defTabSz="1507846" rtl="0"/>
            <a:endParaRPr lang="en-US" sz="277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9" name="idea-light">
            <a:extLst>
              <a:ext uri="{FF2B5EF4-FFF2-40B4-BE49-F238E27FC236}">
                <a16:creationId xmlns:a16="http://schemas.microsoft.com/office/drawing/2014/main" id="{2423752B-0735-EAE3-A70F-0373E292D42F}"/>
              </a:ext>
            </a:extLst>
          </p:cNvPr>
          <p:cNvGrpSpPr/>
          <p:nvPr/>
        </p:nvGrpSpPr>
        <p:grpSpPr>
          <a:xfrm>
            <a:off x="3827164" y="5368134"/>
            <a:ext cx="412804" cy="507150"/>
            <a:chOff x="8332939" y="4052313"/>
            <a:chExt cx="372520" cy="455965"/>
          </a:xfrm>
          <a:solidFill>
            <a:srgbClr val="F8C91C"/>
          </a:solidFill>
        </p:grpSpPr>
        <p:grpSp>
          <p:nvGrpSpPr>
            <p:cNvPr id="130" name="flag-lightbulb">
              <a:extLst>
                <a:ext uri="{FF2B5EF4-FFF2-40B4-BE49-F238E27FC236}">
                  <a16:creationId xmlns:a16="http://schemas.microsoft.com/office/drawing/2014/main" id="{98DD2FA4-0248-ED3A-5A82-D2332DEE82D2}"/>
                </a:ext>
              </a:extLst>
            </p:cNvPr>
            <p:cNvGrpSpPr/>
            <p:nvPr/>
          </p:nvGrpSpPr>
          <p:grpSpPr>
            <a:xfrm>
              <a:off x="8332939" y="4052313"/>
              <a:ext cx="372520" cy="455965"/>
              <a:chOff x="5382203" y="1696484"/>
              <a:chExt cx="419188" cy="513086"/>
            </a:xfrm>
            <a:grpFill/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41E7646A-7FBE-11CD-A7BF-417A7C0BE481}"/>
                  </a:ext>
                </a:extLst>
              </p:cNvPr>
              <p:cNvSpPr/>
              <p:nvPr/>
            </p:nvSpPr>
            <p:spPr>
              <a:xfrm>
                <a:off x="5466636" y="1789580"/>
                <a:ext cx="250234" cy="337553"/>
              </a:xfrm>
              <a:custGeom>
                <a:avLst/>
                <a:gdLst>
                  <a:gd name="connsiteX0" fmla="*/ 229745 w 319231"/>
                  <a:gd name="connsiteY0" fmla="*/ 391133 h 430624"/>
                  <a:gd name="connsiteX1" fmla="*/ 229745 w 319231"/>
                  <a:gd name="connsiteY1" fmla="*/ 370624 h 430624"/>
                  <a:gd name="connsiteX2" fmla="*/ 269964 w 319231"/>
                  <a:gd name="connsiteY2" fmla="*/ 275495 h 430624"/>
                  <a:gd name="connsiteX3" fmla="*/ 274723 w 319231"/>
                  <a:gd name="connsiteY3" fmla="*/ 49268 h 430624"/>
                  <a:gd name="connsiteX4" fmla="*/ 159707 w 319231"/>
                  <a:gd name="connsiteY4" fmla="*/ 0 h 430624"/>
                  <a:gd name="connsiteX5" fmla="*/ 141525 w 319231"/>
                  <a:gd name="connsiteY5" fmla="*/ 946 h 430624"/>
                  <a:gd name="connsiteX6" fmla="*/ 1087 w 319231"/>
                  <a:gd name="connsiteY6" fmla="*/ 178368 h 430624"/>
                  <a:gd name="connsiteX7" fmla="*/ 48360 w 319231"/>
                  <a:gd name="connsiteY7" fmla="*/ 274477 h 430624"/>
                  <a:gd name="connsiteX8" fmla="*/ 89670 w 319231"/>
                  <a:gd name="connsiteY8" fmla="*/ 370551 h 430624"/>
                  <a:gd name="connsiteX9" fmla="*/ 89670 w 319231"/>
                  <a:gd name="connsiteY9" fmla="*/ 391133 h 430624"/>
                  <a:gd name="connsiteX10" fmla="*/ 129161 w 319231"/>
                  <a:gd name="connsiteY10" fmla="*/ 430625 h 430624"/>
                  <a:gd name="connsiteX11" fmla="*/ 190471 w 319231"/>
                  <a:gd name="connsiteY11" fmla="*/ 430625 h 430624"/>
                  <a:gd name="connsiteX12" fmla="*/ 229745 w 319231"/>
                  <a:gd name="connsiteY12" fmla="*/ 391133 h 430624"/>
                  <a:gd name="connsiteX13" fmla="*/ 200653 w 319231"/>
                  <a:gd name="connsiteY13" fmla="*/ 391133 h 430624"/>
                  <a:gd name="connsiteX14" fmla="*/ 190471 w 319231"/>
                  <a:gd name="connsiteY14" fmla="*/ 401606 h 430624"/>
                  <a:gd name="connsiteX15" fmla="*/ 129161 w 319231"/>
                  <a:gd name="connsiteY15" fmla="*/ 401606 h 430624"/>
                  <a:gd name="connsiteX16" fmla="*/ 118761 w 319231"/>
                  <a:gd name="connsiteY16" fmla="*/ 391133 h 430624"/>
                  <a:gd name="connsiteX17" fmla="*/ 118761 w 319231"/>
                  <a:gd name="connsiteY17" fmla="*/ 370551 h 430624"/>
                  <a:gd name="connsiteX18" fmla="*/ 68651 w 319231"/>
                  <a:gd name="connsiteY18" fmla="*/ 253604 h 430624"/>
                  <a:gd name="connsiteX19" fmla="*/ 65688 w 319231"/>
                  <a:gd name="connsiteY19" fmla="*/ 68491 h 430624"/>
                  <a:gd name="connsiteX20" fmla="*/ 250800 w 319231"/>
                  <a:gd name="connsiteY20" fmla="*/ 65528 h 430624"/>
                  <a:gd name="connsiteX21" fmla="*/ 253764 w 319231"/>
                  <a:gd name="connsiteY21" fmla="*/ 250640 h 430624"/>
                  <a:gd name="connsiteX22" fmla="*/ 249890 w 319231"/>
                  <a:gd name="connsiteY22" fmla="*/ 254477 h 430624"/>
                  <a:gd name="connsiteX23" fmla="*/ 200653 w 319231"/>
                  <a:gd name="connsiteY23" fmla="*/ 370842 h 430624"/>
                  <a:gd name="connsiteX24" fmla="*/ 200653 w 319231"/>
                  <a:gd name="connsiteY24" fmla="*/ 391351 h 430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19231" h="430624">
                    <a:moveTo>
                      <a:pt x="229745" y="391133"/>
                    </a:moveTo>
                    <a:lnTo>
                      <a:pt x="229745" y="370624"/>
                    </a:lnTo>
                    <a:cubicBezTo>
                      <a:pt x="229633" y="334759"/>
                      <a:pt x="244158" y="300402"/>
                      <a:pt x="269964" y="275495"/>
                    </a:cubicBezTo>
                    <a:cubicBezTo>
                      <a:pt x="333748" y="214339"/>
                      <a:pt x="335879" y="113053"/>
                      <a:pt x="274723" y="49268"/>
                    </a:cubicBezTo>
                    <a:cubicBezTo>
                      <a:pt x="244661" y="17914"/>
                      <a:pt x="203144" y="130"/>
                      <a:pt x="159707" y="0"/>
                    </a:cubicBezTo>
                    <a:cubicBezTo>
                      <a:pt x="153634" y="-11"/>
                      <a:pt x="147565" y="304"/>
                      <a:pt x="141525" y="946"/>
                    </a:cubicBezTo>
                    <a:cubicBezTo>
                      <a:pt x="53751" y="11159"/>
                      <a:pt x="-9126" y="90594"/>
                      <a:pt x="1087" y="178368"/>
                    </a:cubicBezTo>
                    <a:cubicBezTo>
                      <a:pt x="5336" y="214884"/>
                      <a:pt x="22030" y="248823"/>
                      <a:pt x="48360" y="274477"/>
                    </a:cubicBezTo>
                    <a:cubicBezTo>
                      <a:pt x="74494" y="299640"/>
                      <a:pt x="89385" y="334274"/>
                      <a:pt x="89670" y="370551"/>
                    </a:cubicBezTo>
                    <a:lnTo>
                      <a:pt x="89670" y="391133"/>
                    </a:lnTo>
                    <a:cubicBezTo>
                      <a:pt x="89670" y="412944"/>
                      <a:pt x="107351" y="430625"/>
                      <a:pt x="129161" y="430625"/>
                    </a:cubicBezTo>
                    <a:lnTo>
                      <a:pt x="190471" y="430625"/>
                    </a:lnTo>
                    <a:cubicBezTo>
                      <a:pt x="212197" y="430505"/>
                      <a:pt x="229745" y="412859"/>
                      <a:pt x="229745" y="391133"/>
                    </a:cubicBezTo>
                    <a:close/>
                    <a:moveTo>
                      <a:pt x="200653" y="391133"/>
                    </a:moveTo>
                    <a:cubicBezTo>
                      <a:pt x="200618" y="396790"/>
                      <a:pt x="196125" y="401411"/>
                      <a:pt x="190471" y="401606"/>
                    </a:cubicBezTo>
                    <a:lnTo>
                      <a:pt x="129161" y="401606"/>
                    </a:lnTo>
                    <a:cubicBezTo>
                      <a:pt x="123406" y="401566"/>
                      <a:pt x="118761" y="396889"/>
                      <a:pt x="118761" y="391133"/>
                    </a:cubicBezTo>
                    <a:lnTo>
                      <a:pt x="118761" y="370551"/>
                    </a:lnTo>
                    <a:cubicBezTo>
                      <a:pt x="118459" y="326417"/>
                      <a:pt x="100397" y="284265"/>
                      <a:pt x="68651" y="253604"/>
                    </a:cubicBezTo>
                    <a:cubicBezTo>
                      <a:pt x="16715" y="203305"/>
                      <a:pt x="15389" y="120428"/>
                      <a:pt x="65688" y="68491"/>
                    </a:cubicBezTo>
                    <a:cubicBezTo>
                      <a:pt x="115987" y="16556"/>
                      <a:pt x="198864" y="15229"/>
                      <a:pt x="250800" y="65528"/>
                    </a:cubicBezTo>
                    <a:cubicBezTo>
                      <a:pt x="302736" y="115827"/>
                      <a:pt x="304063" y="198705"/>
                      <a:pt x="253764" y="250640"/>
                    </a:cubicBezTo>
                    <a:cubicBezTo>
                      <a:pt x="252499" y="251946"/>
                      <a:pt x="251208" y="253225"/>
                      <a:pt x="249890" y="254477"/>
                    </a:cubicBezTo>
                    <a:cubicBezTo>
                      <a:pt x="218302" y="284932"/>
                      <a:pt x="200517" y="326964"/>
                      <a:pt x="200653" y="370842"/>
                    </a:cubicBezTo>
                    <a:lnTo>
                      <a:pt x="200653" y="391351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0C50A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>
                  <a:latin typeface="Montserrat" panose="00000500000000000000" pitchFamily="2" charset="0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07C6AB40-DE01-728B-AB9C-E718E864F4A8}"/>
                  </a:ext>
                </a:extLst>
              </p:cNvPr>
              <p:cNvSpPr/>
              <p:nvPr/>
            </p:nvSpPr>
            <p:spPr>
              <a:xfrm>
                <a:off x="5546276" y="2138422"/>
                <a:ext cx="91215" cy="17102"/>
              </a:xfrm>
              <a:custGeom>
                <a:avLst/>
                <a:gdLst>
                  <a:gd name="connsiteX0" fmla="*/ 105456 w 116365"/>
                  <a:gd name="connsiteY0" fmla="*/ 0 h 21818"/>
                  <a:gd name="connsiteX1" fmla="*/ 10909 w 116365"/>
                  <a:gd name="connsiteY1" fmla="*/ 0 h 21818"/>
                  <a:gd name="connsiteX2" fmla="*/ 0 w 116365"/>
                  <a:gd name="connsiteY2" fmla="*/ 10909 h 21818"/>
                  <a:gd name="connsiteX3" fmla="*/ 10909 w 116365"/>
                  <a:gd name="connsiteY3" fmla="*/ 21819 h 21818"/>
                  <a:gd name="connsiteX4" fmla="*/ 105456 w 116365"/>
                  <a:gd name="connsiteY4" fmla="*/ 21819 h 21818"/>
                  <a:gd name="connsiteX5" fmla="*/ 116365 w 116365"/>
                  <a:gd name="connsiteY5" fmla="*/ 10909 h 21818"/>
                  <a:gd name="connsiteX6" fmla="*/ 105456 w 116365"/>
                  <a:gd name="connsiteY6" fmla="*/ 0 h 21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365" h="21818">
                    <a:moveTo>
                      <a:pt x="105456" y="0"/>
                    </a:moveTo>
                    <a:lnTo>
                      <a:pt x="10909" y="0"/>
                    </a:lnTo>
                    <a:cubicBezTo>
                      <a:pt x="4884" y="0"/>
                      <a:pt x="0" y="4884"/>
                      <a:pt x="0" y="10909"/>
                    </a:cubicBezTo>
                    <a:cubicBezTo>
                      <a:pt x="0" y="16934"/>
                      <a:pt x="4884" y="21819"/>
                      <a:pt x="10909" y="21819"/>
                    </a:cubicBezTo>
                    <a:lnTo>
                      <a:pt x="105456" y="21819"/>
                    </a:lnTo>
                    <a:cubicBezTo>
                      <a:pt x="111481" y="21819"/>
                      <a:pt x="116365" y="16934"/>
                      <a:pt x="116365" y="10909"/>
                    </a:cubicBezTo>
                    <a:cubicBezTo>
                      <a:pt x="116365" y="4884"/>
                      <a:pt x="111481" y="0"/>
                      <a:pt x="10545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0C50A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>
                  <a:latin typeface="Montserrat" panose="00000500000000000000" pitchFamily="2" charset="0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16A68215-13C7-65F4-0A94-9E06EE9DD3C9}"/>
                  </a:ext>
                </a:extLst>
              </p:cNvPr>
              <p:cNvSpPr/>
              <p:nvPr/>
            </p:nvSpPr>
            <p:spPr>
              <a:xfrm>
                <a:off x="5546276" y="2165444"/>
                <a:ext cx="91215" cy="17102"/>
              </a:xfrm>
              <a:custGeom>
                <a:avLst/>
                <a:gdLst>
                  <a:gd name="connsiteX0" fmla="*/ 116365 w 116365"/>
                  <a:gd name="connsiteY0" fmla="*/ 10909 h 21818"/>
                  <a:gd name="connsiteX1" fmla="*/ 105456 w 116365"/>
                  <a:gd name="connsiteY1" fmla="*/ 0 h 21818"/>
                  <a:gd name="connsiteX2" fmla="*/ 10909 w 116365"/>
                  <a:gd name="connsiteY2" fmla="*/ 0 h 21818"/>
                  <a:gd name="connsiteX3" fmla="*/ 0 w 116365"/>
                  <a:gd name="connsiteY3" fmla="*/ 10909 h 21818"/>
                  <a:gd name="connsiteX4" fmla="*/ 10909 w 116365"/>
                  <a:gd name="connsiteY4" fmla="*/ 21819 h 21818"/>
                  <a:gd name="connsiteX5" fmla="*/ 105456 w 116365"/>
                  <a:gd name="connsiteY5" fmla="*/ 21819 h 21818"/>
                  <a:gd name="connsiteX6" fmla="*/ 116365 w 116365"/>
                  <a:gd name="connsiteY6" fmla="*/ 10909 h 21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365" h="21818">
                    <a:moveTo>
                      <a:pt x="116365" y="10909"/>
                    </a:moveTo>
                    <a:cubicBezTo>
                      <a:pt x="116365" y="4884"/>
                      <a:pt x="111481" y="0"/>
                      <a:pt x="105456" y="0"/>
                    </a:cubicBezTo>
                    <a:lnTo>
                      <a:pt x="10909" y="0"/>
                    </a:lnTo>
                    <a:cubicBezTo>
                      <a:pt x="4884" y="0"/>
                      <a:pt x="0" y="4884"/>
                      <a:pt x="0" y="10909"/>
                    </a:cubicBezTo>
                    <a:cubicBezTo>
                      <a:pt x="0" y="16934"/>
                      <a:pt x="4884" y="21819"/>
                      <a:pt x="10909" y="21819"/>
                    </a:cubicBezTo>
                    <a:lnTo>
                      <a:pt x="105456" y="21819"/>
                    </a:lnTo>
                    <a:cubicBezTo>
                      <a:pt x="111481" y="21819"/>
                      <a:pt x="116365" y="16934"/>
                      <a:pt x="116365" y="10909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0C50A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>
                  <a:latin typeface="Montserrat" panose="00000500000000000000" pitchFamily="2" charset="0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E124F744-D4EE-4130-4501-3EA7AD6BAA5F}"/>
                  </a:ext>
                </a:extLst>
              </p:cNvPr>
              <p:cNvSpPr/>
              <p:nvPr/>
            </p:nvSpPr>
            <p:spPr>
              <a:xfrm>
                <a:off x="5382203" y="1897556"/>
                <a:ext cx="66358" cy="17102"/>
              </a:xfrm>
              <a:custGeom>
                <a:avLst/>
                <a:gdLst>
                  <a:gd name="connsiteX0" fmla="*/ 10909 w 84655"/>
                  <a:gd name="connsiteY0" fmla="*/ 21819 h 21818"/>
                  <a:gd name="connsiteX1" fmla="*/ 73747 w 84655"/>
                  <a:gd name="connsiteY1" fmla="*/ 21819 h 21818"/>
                  <a:gd name="connsiteX2" fmla="*/ 84656 w 84655"/>
                  <a:gd name="connsiteY2" fmla="*/ 10909 h 21818"/>
                  <a:gd name="connsiteX3" fmla="*/ 73747 w 84655"/>
                  <a:gd name="connsiteY3" fmla="*/ 0 h 21818"/>
                  <a:gd name="connsiteX4" fmla="*/ 10909 w 84655"/>
                  <a:gd name="connsiteY4" fmla="*/ 0 h 21818"/>
                  <a:gd name="connsiteX5" fmla="*/ 0 w 84655"/>
                  <a:gd name="connsiteY5" fmla="*/ 10909 h 21818"/>
                  <a:gd name="connsiteX6" fmla="*/ 10909 w 84655"/>
                  <a:gd name="connsiteY6" fmla="*/ 21819 h 21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655" h="21818">
                    <a:moveTo>
                      <a:pt x="10909" y="21819"/>
                    </a:moveTo>
                    <a:lnTo>
                      <a:pt x="73747" y="21819"/>
                    </a:lnTo>
                    <a:cubicBezTo>
                      <a:pt x="79771" y="21819"/>
                      <a:pt x="84656" y="16934"/>
                      <a:pt x="84656" y="10909"/>
                    </a:cubicBezTo>
                    <a:cubicBezTo>
                      <a:pt x="84656" y="4884"/>
                      <a:pt x="79771" y="0"/>
                      <a:pt x="73747" y="0"/>
                    </a:cubicBezTo>
                    <a:lnTo>
                      <a:pt x="10909" y="0"/>
                    </a:lnTo>
                    <a:cubicBezTo>
                      <a:pt x="4884" y="0"/>
                      <a:pt x="0" y="4884"/>
                      <a:pt x="0" y="10909"/>
                    </a:cubicBezTo>
                    <a:cubicBezTo>
                      <a:pt x="0" y="16934"/>
                      <a:pt x="4884" y="21819"/>
                      <a:pt x="10909" y="21819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0C50A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>
                  <a:latin typeface="Montserrat" panose="00000500000000000000" pitchFamily="2" charset="0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8D833278-E4D4-D0DE-6524-0D1C613F1AC0}"/>
                  </a:ext>
                </a:extLst>
              </p:cNvPr>
              <p:cNvSpPr/>
              <p:nvPr/>
            </p:nvSpPr>
            <p:spPr>
              <a:xfrm>
                <a:off x="5735033" y="1897556"/>
                <a:ext cx="66358" cy="17104"/>
              </a:xfrm>
              <a:custGeom>
                <a:avLst/>
                <a:gdLst>
                  <a:gd name="connsiteX0" fmla="*/ 84656 w 84655"/>
                  <a:gd name="connsiteY0" fmla="*/ 10909 h 21820"/>
                  <a:gd name="connsiteX1" fmla="*/ 73747 w 84655"/>
                  <a:gd name="connsiteY1" fmla="*/ 0 h 21820"/>
                  <a:gd name="connsiteX2" fmla="*/ 10909 w 84655"/>
                  <a:gd name="connsiteY2" fmla="*/ 0 h 21820"/>
                  <a:gd name="connsiteX3" fmla="*/ 0 w 84655"/>
                  <a:gd name="connsiteY3" fmla="*/ 10909 h 21820"/>
                  <a:gd name="connsiteX4" fmla="*/ 10909 w 84655"/>
                  <a:gd name="connsiteY4" fmla="*/ 21819 h 21820"/>
                  <a:gd name="connsiteX5" fmla="*/ 73528 w 84655"/>
                  <a:gd name="connsiteY5" fmla="*/ 21819 h 21820"/>
                  <a:gd name="connsiteX6" fmla="*/ 84654 w 84655"/>
                  <a:gd name="connsiteY6" fmla="*/ 11130 h 21820"/>
                  <a:gd name="connsiteX7" fmla="*/ 84656 w 84655"/>
                  <a:gd name="connsiteY7" fmla="*/ 10909 h 2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655" h="21820">
                    <a:moveTo>
                      <a:pt x="84656" y="10909"/>
                    </a:moveTo>
                    <a:cubicBezTo>
                      <a:pt x="84656" y="4884"/>
                      <a:pt x="79771" y="0"/>
                      <a:pt x="73747" y="0"/>
                    </a:cubicBezTo>
                    <a:lnTo>
                      <a:pt x="10909" y="0"/>
                    </a:lnTo>
                    <a:cubicBezTo>
                      <a:pt x="4884" y="0"/>
                      <a:pt x="0" y="4884"/>
                      <a:pt x="0" y="10909"/>
                    </a:cubicBezTo>
                    <a:cubicBezTo>
                      <a:pt x="0" y="16934"/>
                      <a:pt x="4884" y="21819"/>
                      <a:pt x="10909" y="21819"/>
                    </a:cubicBezTo>
                    <a:lnTo>
                      <a:pt x="73528" y="21819"/>
                    </a:lnTo>
                    <a:cubicBezTo>
                      <a:pt x="79552" y="21939"/>
                      <a:pt x="84533" y="17154"/>
                      <a:pt x="84654" y="11130"/>
                    </a:cubicBezTo>
                    <a:cubicBezTo>
                      <a:pt x="84655" y="11056"/>
                      <a:pt x="84656" y="10983"/>
                      <a:pt x="84656" y="10909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0C50A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>
                  <a:latin typeface="Montserrat" panose="00000500000000000000" pitchFamily="2" charset="0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52A74103-C89A-196E-4149-AE2E28227C5D}"/>
                  </a:ext>
                </a:extLst>
              </p:cNvPr>
              <p:cNvSpPr/>
              <p:nvPr/>
            </p:nvSpPr>
            <p:spPr>
              <a:xfrm>
                <a:off x="5583274" y="1696484"/>
                <a:ext cx="17102" cy="66359"/>
              </a:xfrm>
              <a:custGeom>
                <a:avLst/>
                <a:gdLst>
                  <a:gd name="connsiteX0" fmla="*/ 0 w 21818"/>
                  <a:gd name="connsiteY0" fmla="*/ 10909 h 84655"/>
                  <a:gd name="connsiteX1" fmla="*/ 0 w 21818"/>
                  <a:gd name="connsiteY1" fmla="*/ 73747 h 84655"/>
                  <a:gd name="connsiteX2" fmla="*/ 10909 w 21818"/>
                  <a:gd name="connsiteY2" fmla="*/ 84656 h 84655"/>
                  <a:gd name="connsiteX3" fmla="*/ 21819 w 21818"/>
                  <a:gd name="connsiteY3" fmla="*/ 73747 h 84655"/>
                  <a:gd name="connsiteX4" fmla="*/ 21819 w 21818"/>
                  <a:gd name="connsiteY4" fmla="*/ 10909 h 84655"/>
                  <a:gd name="connsiteX5" fmla="*/ 10909 w 21818"/>
                  <a:gd name="connsiteY5" fmla="*/ 0 h 84655"/>
                  <a:gd name="connsiteX6" fmla="*/ 0 w 21818"/>
                  <a:gd name="connsiteY6" fmla="*/ 10909 h 84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818" h="84655">
                    <a:moveTo>
                      <a:pt x="0" y="10909"/>
                    </a:moveTo>
                    <a:lnTo>
                      <a:pt x="0" y="73747"/>
                    </a:lnTo>
                    <a:cubicBezTo>
                      <a:pt x="0" y="79771"/>
                      <a:pt x="4884" y="84656"/>
                      <a:pt x="10909" y="84656"/>
                    </a:cubicBezTo>
                    <a:cubicBezTo>
                      <a:pt x="16934" y="84656"/>
                      <a:pt x="21819" y="79771"/>
                      <a:pt x="21819" y="73747"/>
                    </a:cubicBezTo>
                    <a:lnTo>
                      <a:pt x="21819" y="10909"/>
                    </a:lnTo>
                    <a:cubicBezTo>
                      <a:pt x="21819" y="4884"/>
                      <a:pt x="16934" y="0"/>
                      <a:pt x="10909" y="0"/>
                    </a:cubicBezTo>
                    <a:cubicBezTo>
                      <a:pt x="4884" y="0"/>
                      <a:pt x="0" y="4884"/>
                      <a:pt x="0" y="10909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0C50A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>
                  <a:latin typeface="Montserrat" panose="00000500000000000000" pitchFamily="2" charset="0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7FE1D41C-A02B-F243-254A-2E3CAF989472}"/>
                  </a:ext>
                </a:extLst>
              </p:cNvPr>
              <p:cNvSpPr/>
              <p:nvPr/>
            </p:nvSpPr>
            <p:spPr>
              <a:xfrm>
                <a:off x="5690596" y="1755360"/>
                <a:ext cx="51948" cy="51950"/>
              </a:xfrm>
              <a:custGeom>
                <a:avLst/>
                <a:gdLst>
                  <a:gd name="connsiteX0" fmla="*/ 47598 w 66271"/>
                  <a:gd name="connsiteY0" fmla="*/ 3219 h 66274"/>
                  <a:gd name="connsiteX1" fmla="*/ 3161 w 66271"/>
                  <a:gd name="connsiteY1" fmla="*/ 47656 h 66274"/>
                  <a:gd name="connsiteX2" fmla="*/ 3161 w 66271"/>
                  <a:gd name="connsiteY2" fmla="*/ 63074 h 66274"/>
                  <a:gd name="connsiteX3" fmla="*/ 10870 w 66271"/>
                  <a:gd name="connsiteY3" fmla="*/ 66274 h 66274"/>
                  <a:gd name="connsiteX4" fmla="*/ 18579 w 66271"/>
                  <a:gd name="connsiteY4" fmla="*/ 63074 h 66274"/>
                  <a:gd name="connsiteX5" fmla="*/ 63089 w 66271"/>
                  <a:gd name="connsiteY5" fmla="*/ 18637 h 66274"/>
                  <a:gd name="connsiteX6" fmla="*/ 63053 w 66271"/>
                  <a:gd name="connsiteY6" fmla="*/ 3183 h 66274"/>
                  <a:gd name="connsiteX7" fmla="*/ 47598 w 66271"/>
                  <a:gd name="connsiteY7" fmla="*/ 3219 h 6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271" h="66274">
                    <a:moveTo>
                      <a:pt x="47598" y="3219"/>
                    </a:moveTo>
                    <a:lnTo>
                      <a:pt x="3161" y="47656"/>
                    </a:lnTo>
                    <a:cubicBezTo>
                      <a:pt x="-1054" y="51932"/>
                      <a:pt x="-1054" y="58799"/>
                      <a:pt x="3161" y="63074"/>
                    </a:cubicBezTo>
                    <a:cubicBezTo>
                      <a:pt x="5218" y="65101"/>
                      <a:pt x="7983" y="66248"/>
                      <a:pt x="10870" y="66274"/>
                    </a:cubicBezTo>
                    <a:cubicBezTo>
                      <a:pt x="13764" y="66280"/>
                      <a:pt x="16540" y="65128"/>
                      <a:pt x="18579" y="63074"/>
                    </a:cubicBezTo>
                    <a:lnTo>
                      <a:pt x="63089" y="18637"/>
                    </a:lnTo>
                    <a:cubicBezTo>
                      <a:pt x="67347" y="14360"/>
                      <a:pt x="67331" y="7440"/>
                      <a:pt x="63053" y="3183"/>
                    </a:cubicBezTo>
                    <a:cubicBezTo>
                      <a:pt x="58775" y="-1075"/>
                      <a:pt x="51856" y="-1059"/>
                      <a:pt x="47598" y="3219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0C50A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>
                  <a:latin typeface="Montserrat" panose="00000500000000000000" pitchFamily="2" charset="0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667CE733-1249-7DA4-FB80-1BA5C6944607}"/>
                  </a:ext>
                </a:extLst>
              </p:cNvPr>
              <p:cNvSpPr/>
              <p:nvPr/>
            </p:nvSpPr>
            <p:spPr>
              <a:xfrm>
                <a:off x="5441077" y="2004879"/>
                <a:ext cx="51968" cy="51897"/>
              </a:xfrm>
              <a:custGeom>
                <a:avLst/>
                <a:gdLst>
                  <a:gd name="connsiteX0" fmla="*/ 63076 w 66297"/>
                  <a:gd name="connsiteY0" fmla="*/ 3161 h 66206"/>
                  <a:gd name="connsiteX1" fmla="*/ 47658 w 66297"/>
                  <a:gd name="connsiteY1" fmla="*/ 3161 h 66206"/>
                  <a:gd name="connsiteX2" fmla="*/ 3221 w 66297"/>
                  <a:gd name="connsiteY2" fmla="*/ 47598 h 66206"/>
                  <a:gd name="connsiteX3" fmla="*/ 3127 w 66297"/>
                  <a:gd name="connsiteY3" fmla="*/ 62923 h 66206"/>
                  <a:gd name="connsiteX4" fmla="*/ 3221 w 66297"/>
                  <a:gd name="connsiteY4" fmla="*/ 63016 h 66206"/>
                  <a:gd name="connsiteX5" fmla="*/ 18639 w 66297"/>
                  <a:gd name="connsiteY5" fmla="*/ 63016 h 66206"/>
                  <a:gd name="connsiteX6" fmla="*/ 63076 w 66297"/>
                  <a:gd name="connsiteY6" fmla="*/ 18579 h 66206"/>
                  <a:gd name="connsiteX7" fmla="*/ 63170 w 66297"/>
                  <a:gd name="connsiteY7" fmla="*/ 3255 h 66206"/>
                  <a:gd name="connsiteX8" fmla="*/ 63076 w 66297"/>
                  <a:gd name="connsiteY8" fmla="*/ 3161 h 66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297" h="66206">
                    <a:moveTo>
                      <a:pt x="63076" y="3161"/>
                    </a:moveTo>
                    <a:cubicBezTo>
                      <a:pt x="58801" y="-1054"/>
                      <a:pt x="51934" y="-1054"/>
                      <a:pt x="47658" y="3161"/>
                    </a:cubicBezTo>
                    <a:lnTo>
                      <a:pt x="3221" y="47598"/>
                    </a:lnTo>
                    <a:cubicBezTo>
                      <a:pt x="-1037" y="51804"/>
                      <a:pt x="-1079" y="58665"/>
                      <a:pt x="3127" y="62923"/>
                    </a:cubicBezTo>
                    <a:cubicBezTo>
                      <a:pt x="3158" y="62955"/>
                      <a:pt x="3190" y="62985"/>
                      <a:pt x="3221" y="63016"/>
                    </a:cubicBezTo>
                    <a:cubicBezTo>
                      <a:pt x="7480" y="67270"/>
                      <a:pt x="14380" y="67270"/>
                      <a:pt x="18639" y="63016"/>
                    </a:cubicBezTo>
                    <a:lnTo>
                      <a:pt x="63076" y="18579"/>
                    </a:lnTo>
                    <a:cubicBezTo>
                      <a:pt x="67334" y="14373"/>
                      <a:pt x="67376" y="7512"/>
                      <a:pt x="63170" y="3255"/>
                    </a:cubicBezTo>
                    <a:cubicBezTo>
                      <a:pt x="63139" y="3223"/>
                      <a:pt x="63108" y="3192"/>
                      <a:pt x="63076" y="3161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0C50A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>
                  <a:latin typeface="Montserrat" panose="00000500000000000000" pitchFamily="2" charset="0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185BE61-5225-D55D-D5B3-A18279DC187A}"/>
                  </a:ext>
                </a:extLst>
              </p:cNvPr>
              <p:cNvSpPr/>
              <p:nvPr/>
            </p:nvSpPr>
            <p:spPr>
              <a:xfrm>
                <a:off x="5441307" y="1755588"/>
                <a:ext cx="51715" cy="51722"/>
              </a:xfrm>
              <a:custGeom>
                <a:avLst/>
                <a:gdLst>
                  <a:gd name="connsiteX0" fmla="*/ 47365 w 65974"/>
                  <a:gd name="connsiteY0" fmla="*/ 62784 h 65983"/>
                  <a:gd name="connsiteX1" fmla="*/ 55074 w 65974"/>
                  <a:gd name="connsiteY1" fmla="*/ 65984 h 65983"/>
                  <a:gd name="connsiteX2" fmla="*/ 65974 w 65974"/>
                  <a:gd name="connsiteY2" fmla="*/ 55065 h 65983"/>
                  <a:gd name="connsiteX3" fmla="*/ 62784 w 65974"/>
                  <a:gd name="connsiteY3" fmla="*/ 47365 h 65983"/>
                  <a:gd name="connsiteX4" fmla="*/ 18346 w 65974"/>
                  <a:gd name="connsiteY4" fmla="*/ 2928 h 65983"/>
                  <a:gd name="connsiteX5" fmla="*/ 2928 w 65974"/>
                  <a:gd name="connsiteY5" fmla="*/ 3472 h 65983"/>
                  <a:gd name="connsiteX6" fmla="*/ 2928 w 65974"/>
                  <a:gd name="connsiteY6" fmla="*/ 18347 h 65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974" h="65983">
                    <a:moveTo>
                      <a:pt x="47365" y="62784"/>
                    </a:moveTo>
                    <a:cubicBezTo>
                      <a:pt x="49414" y="64824"/>
                      <a:pt x="52183" y="65974"/>
                      <a:pt x="55074" y="65984"/>
                    </a:cubicBezTo>
                    <a:cubicBezTo>
                      <a:pt x="61099" y="65979"/>
                      <a:pt x="65979" y="61090"/>
                      <a:pt x="65974" y="55065"/>
                    </a:cubicBezTo>
                    <a:cubicBezTo>
                      <a:pt x="65971" y="52177"/>
                      <a:pt x="64824" y="49408"/>
                      <a:pt x="62784" y="47365"/>
                    </a:cubicBezTo>
                    <a:lnTo>
                      <a:pt x="18346" y="2928"/>
                    </a:lnTo>
                    <a:cubicBezTo>
                      <a:pt x="13938" y="-1179"/>
                      <a:pt x="7036" y="-936"/>
                      <a:pt x="2928" y="3472"/>
                    </a:cubicBezTo>
                    <a:cubicBezTo>
                      <a:pt x="-976" y="7662"/>
                      <a:pt x="-976" y="14157"/>
                      <a:pt x="2928" y="18347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0C50A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>
                  <a:latin typeface="Montserrat" panose="00000500000000000000" pitchFamily="2" charset="0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EDA6CB8F-EE1D-754A-83A8-9761C8C5A386}"/>
                  </a:ext>
                </a:extLst>
              </p:cNvPr>
              <p:cNvSpPr/>
              <p:nvPr/>
            </p:nvSpPr>
            <p:spPr>
              <a:xfrm>
                <a:off x="5690779" y="2005061"/>
                <a:ext cx="51749" cy="51720"/>
              </a:xfrm>
              <a:custGeom>
                <a:avLst/>
                <a:gdLst>
                  <a:gd name="connsiteX0" fmla="*/ 47365 w 66017"/>
                  <a:gd name="connsiteY0" fmla="*/ 62784 h 65980"/>
                  <a:gd name="connsiteX1" fmla="*/ 62856 w 66017"/>
                  <a:gd name="connsiteY1" fmla="*/ 62784 h 65980"/>
                  <a:gd name="connsiteX2" fmla="*/ 62856 w 66017"/>
                  <a:gd name="connsiteY2" fmla="*/ 47365 h 65980"/>
                  <a:gd name="connsiteX3" fmla="*/ 18346 w 66017"/>
                  <a:gd name="connsiteY3" fmla="*/ 2928 h 65980"/>
                  <a:gd name="connsiteX4" fmla="*/ 2928 w 66017"/>
                  <a:gd name="connsiteY4" fmla="*/ 3472 h 65980"/>
                  <a:gd name="connsiteX5" fmla="*/ 2928 w 66017"/>
                  <a:gd name="connsiteY5" fmla="*/ 18347 h 65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017" h="65980">
                    <a:moveTo>
                      <a:pt x="47365" y="62784"/>
                    </a:moveTo>
                    <a:cubicBezTo>
                      <a:pt x="51650" y="67046"/>
                      <a:pt x="58572" y="67046"/>
                      <a:pt x="62856" y="62784"/>
                    </a:cubicBezTo>
                    <a:cubicBezTo>
                      <a:pt x="67071" y="58508"/>
                      <a:pt x="67071" y="51641"/>
                      <a:pt x="62856" y="47365"/>
                    </a:cubicBezTo>
                    <a:lnTo>
                      <a:pt x="18346" y="2928"/>
                    </a:lnTo>
                    <a:cubicBezTo>
                      <a:pt x="13938" y="-1179"/>
                      <a:pt x="7036" y="-936"/>
                      <a:pt x="2928" y="3472"/>
                    </a:cubicBezTo>
                    <a:cubicBezTo>
                      <a:pt x="-976" y="7662"/>
                      <a:pt x="-976" y="14157"/>
                      <a:pt x="2928" y="18347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0C50A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>
                  <a:latin typeface="Montserrat" panose="00000500000000000000" pitchFamily="2" charset="0"/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208C80C7-14B8-A51A-B175-92D39CC71730}"/>
                  </a:ext>
                </a:extLst>
              </p:cNvPr>
              <p:cNvSpPr/>
              <p:nvPr/>
            </p:nvSpPr>
            <p:spPr>
              <a:xfrm>
                <a:off x="5564689" y="2192466"/>
                <a:ext cx="54215" cy="17104"/>
              </a:xfrm>
              <a:custGeom>
                <a:avLst/>
                <a:gdLst>
                  <a:gd name="connsiteX0" fmla="*/ 69165 w 69164"/>
                  <a:gd name="connsiteY0" fmla="*/ 10910 h 21820"/>
                  <a:gd name="connsiteX1" fmla="*/ 58256 w 69164"/>
                  <a:gd name="connsiteY1" fmla="*/ 0 h 21820"/>
                  <a:gd name="connsiteX2" fmla="*/ 58110 w 69164"/>
                  <a:gd name="connsiteY2" fmla="*/ 1 h 21820"/>
                  <a:gd name="connsiteX3" fmla="*/ 10909 w 69164"/>
                  <a:gd name="connsiteY3" fmla="*/ 1 h 21820"/>
                  <a:gd name="connsiteX4" fmla="*/ 0 w 69164"/>
                  <a:gd name="connsiteY4" fmla="*/ 10910 h 21820"/>
                  <a:gd name="connsiteX5" fmla="*/ 10909 w 69164"/>
                  <a:gd name="connsiteY5" fmla="*/ 21819 h 21820"/>
                  <a:gd name="connsiteX6" fmla="*/ 58110 w 69164"/>
                  <a:gd name="connsiteY6" fmla="*/ 21819 h 21820"/>
                  <a:gd name="connsiteX7" fmla="*/ 69164 w 69164"/>
                  <a:gd name="connsiteY7" fmla="*/ 11056 h 21820"/>
                  <a:gd name="connsiteX8" fmla="*/ 69165 w 69164"/>
                  <a:gd name="connsiteY8" fmla="*/ 10910 h 2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164" h="21820">
                    <a:moveTo>
                      <a:pt x="69165" y="10910"/>
                    </a:moveTo>
                    <a:cubicBezTo>
                      <a:pt x="69165" y="4885"/>
                      <a:pt x="64282" y="0"/>
                      <a:pt x="58256" y="0"/>
                    </a:cubicBezTo>
                    <a:cubicBezTo>
                      <a:pt x="58207" y="0"/>
                      <a:pt x="58159" y="0"/>
                      <a:pt x="58110" y="1"/>
                    </a:cubicBezTo>
                    <a:lnTo>
                      <a:pt x="10909" y="1"/>
                    </a:lnTo>
                    <a:cubicBezTo>
                      <a:pt x="4884" y="1"/>
                      <a:pt x="0" y="4885"/>
                      <a:pt x="0" y="10910"/>
                    </a:cubicBezTo>
                    <a:cubicBezTo>
                      <a:pt x="0" y="16935"/>
                      <a:pt x="4884" y="21819"/>
                      <a:pt x="10909" y="21819"/>
                    </a:cubicBezTo>
                    <a:lnTo>
                      <a:pt x="58110" y="21819"/>
                    </a:lnTo>
                    <a:cubicBezTo>
                      <a:pt x="64135" y="21899"/>
                      <a:pt x="69083" y="17081"/>
                      <a:pt x="69164" y="11056"/>
                    </a:cubicBezTo>
                    <a:cubicBezTo>
                      <a:pt x="69165" y="11007"/>
                      <a:pt x="69165" y="10959"/>
                      <a:pt x="69165" y="1091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0C50A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131" name="filler-lightbulb">
              <a:extLst>
                <a:ext uri="{FF2B5EF4-FFF2-40B4-BE49-F238E27FC236}">
                  <a16:creationId xmlns:a16="http://schemas.microsoft.com/office/drawing/2014/main" id="{E98F0438-0BD2-1CE5-8770-2884E58A3052}"/>
                </a:ext>
              </a:extLst>
            </p:cNvPr>
            <p:cNvSpPr/>
            <p:nvPr/>
          </p:nvSpPr>
          <p:spPr>
            <a:xfrm>
              <a:off x="8422533" y="4151399"/>
              <a:ext cx="193358" cy="257800"/>
            </a:xfrm>
            <a:custGeom>
              <a:avLst/>
              <a:gdLst>
                <a:gd name="connsiteX0" fmla="*/ 0 w 226695"/>
                <a:gd name="connsiteY0" fmla="*/ 37783 h 261297"/>
                <a:gd name="connsiteX1" fmla="*/ 37783 w 226695"/>
                <a:gd name="connsiteY1" fmla="*/ 0 h 261297"/>
                <a:gd name="connsiteX2" fmla="*/ 188912 w 226695"/>
                <a:gd name="connsiteY2" fmla="*/ 0 h 261297"/>
                <a:gd name="connsiteX3" fmla="*/ 226695 w 226695"/>
                <a:gd name="connsiteY3" fmla="*/ 37783 h 261297"/>
                <a:gd name="connsiteX4" fmla="*/ 226695 w 226695"/>
                <a:gd name="connsiteY4" fmla="*/ 223514 h 261297"/>
                <a:gd name="connsiteX5" fmla="*/ 188912 w 226695"/>
                <a:gd name="connsiteY5" fmla="*/ 261297 h 261297"/>
                <a:gd name="connsiteX6" fmla="*/ 37783 w 226695"/>
                <a:gd name="connsiteY6" fmla="*/ 261297 h 261297"/>
                <a:gd name="connsiteX7" fmla="*/ 0 w 226695"/>
                <a:gd name="connsiteY7" fmla="*/ 223514 h 261297"/>
                <a:gd name="connsiteX8" fmla="*/ 0 w 226695"/>
                <a:gd name="connsiteY8" fmla="*/ 37783 h 261297"/>
                <a:gd name="connsiteX0" fmla="*/ 0 w 226695"/>
                <a:gd name="connsiteY0" fmla="*/ 37783 h 261297"/>
                <a:gd name="connsiteX1" fmla="*/ 37783 w 226695"/>
                <a:gd name="connsiteY1" fmla="*/ 0 h 261297"/>
                <a:gd name="connsiteX2" fmla="*/ 188912 w 226695"/>
                <a:gd name="connsiteY2" fmla="*/ 0 h 261297"/>
                <a:gd name="connsiteX3" fmla="*/ 226695 w 226695"/>
                <a:gd name="connsiteY3" fmla="*/ 37783 h 261297"/>
                <a:gd name="connsiteX4" fmla="*/ 226695 w 226695"/>
                <a:gd name="connsiteY4" fmla="*/ 223514 h 261297"/>
                <a:gd name="connsiteX5" fmla="*/ 188912 w 226695"/>
                <a:gd name="connsiteY5" fmla="*/ 261297 h 261297"/>
                <a:gd name="connsiteX6" fmla="*/ 37783 w 226695"/>
                <a:gd name="connsiteY6" fmla="*/ 261297 h 261297"/>
                <a:gd name="connsiteX7" fmla="*/ 58102 w 226695"/>
                <a:gd name="connsiteY7" fmla="*/ 156839 h 261297"/>
                <a:gd name="connsiteX8" fmla="*/ 0 w 226695"/>
                <a:gd name="connsiteY8" fmla="*/ 37783 h 261297"/>
                <a:gd name="connsiteX0" fmla="*/ 0 w 226695"/>
                <a:gd name="connsiteY0" fmla="*/ 37783 h 261297"/>
                <a:gd name="connsiteX1" fmla="*/ 37783 w 226695"/>
                <a:gd name="connsiteY1" fmla="*/ 0 h 261297"/>
                <a:gd name="connsiteX2" fmla="*/ 188912 w 226695"/>
                <a:gd name="connsiteY2" fmla="*/ 0 h 261297"/>
                <a:gd name="connsiteX3" fmla="*/ 226695 w 226695"/>
                <a:gd name="connsiteY3" fmla="*/ 37783 h 261297"/>
                <a:gd name="connsiteX4" fmla="*/ 226695 w 226695"/>
                <a:gd name="connsiteY4" fmla="*/ 223514 h 261297"/>
                <a:gd name="connsiteX5" fmla="*/ 188912 w 226695"/>
                <a:gd name="connsiteY5" fmla="*/ 261297 h 261297"/>
                <a:gd name="connsiteX6" fmla="*/ 107315 w 226695"/>
                <a:gd name="connsiteY6" fmla="*/ 244152 h 261297"/>
                <a:gd name="connsiteX7" fmla="*/ 58102 w 226695"/>
                <a:gd name="connsiteY7" fmla="*/ 156839 h 261297"/>
                <a:gd name="connsiteX8" fmla="*/ 0 w 226695"/>
                <a:gd name="connsiteY8" fmla="*/ 37783 h 261297"/>
                <a:gd name="connsiteX0" fmla="*/ 0 w 226695"/>
                <a:gd name="connsiteY0" fmla="*/ 37783 h 244152"/>
                <a:gd name="connsiteX1" fmla="*/ 37783 w 226695"/>
                <a:gd name="connsiteY1" fmla="*/ 0 h 244152"/>
                <a:gd name="connsiteX2" fmla="*/ 188912 w 226695"/>
                <a:gd name="connsiteY2" fmla="*/ 0 h 244152"/>
                <a:gd name="connsiteX3" fmla="*/ 226695 w 226695"/>
                <a:gd name="connsiteY3" fmla="*/ 37783 h 244152"/>
                <a:gd name="connsiteX4" fmla="*/ 226695 w 226695"/>
                <a:gd name="connsiteY4" fmla="*/ 223514 h 244152"/>
                <a:gd name="connsiteX5" fmla="*/ 146049 w 226695"/>
                <a:gd name="connsiteY5" fmla="*/ 243199 h 244152"/>
                <a:gd name="connsiteX6" fmla="*/ 107315 w 226695"/>
                <a:gd name="connsiteY6" fmla="*/ 244152 h 244152"/>
                <a:gd name="connsiteX7" fmla="*/ 58102 w 226695"/>
                <a:gd name="connsiteY7" fmla="*/ 156839 h 244152"/>
                <a:gd name="connsiteX8" fmla="*/ 0 w 226695"/>
                <a:gd name="connsiteY8" fmla="*/ 37783 h 244152"/>
                <a:gd name="connsiteX0" fmla="*/ 0 w 226695"/>
                <a:gd name="connsiteY0" fmla="*/ 37783 h 251772"/>
                <a:gd name="connsiteX1" fmla="*/ 37783 w 226695"/>
                <a:gd name="connsiteY1" fmla="*/ 0 h 251772"/>
                <a:gd name="connsiteX2" fmla="*/ 188912 w 226695"/>
                <a:gd name="connsiteY2" fmla="*/ 0 h 251772"/>
                <a:gd name="connsiteX3" fmla="*/ 226695 w 226695"/>
                <a:gd name="connsiteY3" fmla="*/ 37783 h 251772"/>
                <a:gd name="connsiteX4" fmla="*/ 226695 w 226695"/>
                <a:gd name="connsiteY4" fmla="*/ 223514 h 251772"/>
                <a:gd name="connsiteX5" fmla="*/ 146049 w 226695"/>
                <a:gd name="connsiteY5" fmla="*/ 243199 h 251772"/>
                <a:gd name="connsiteX6" fmla="*/ 79692 w 226695"/>
                <a:gd name="connsiteY6" fmla="*/ 251772 h 251772"/>
                <a:gd name="connsiteX7" fmla="*/ 58102 w 226695"/>
                <a:gd name="connsiteY7" fmla="*/ 156839 h 251772"/>
                <a:gd name="connsiteX8" fmla="*/ 0 w 226695"/>
                <a:gd name="connsiteY8" fmla="*/ 37783 h 251772"/>
                <a:gd name="connsiteX0" fmla="*/ 0 w 226695"/>
                <a:gd name="connsiteY0" fmla="*/ 37783 h 251772"/>
                <a:gd name="connsiteX1" fmla="*/ 37783 w 226695"/>
                <a:gd name="connsiteY1" fmla="*/ 0 h 251772"/>
                <a:gd name="connsiteX2" fmla="*/ 188912 w 226695"/>
                <a:gd name="connsiteY2" fmla="*/ 0 h 251772"/>
                <a:gd name="connsiteX3" fmla="*/ 226695 w 226695"/>
                <a:gd name="connsiteY3" fmla="*/ 37783 h 251772"/>
                <a:gd name="connsiteX4" fmla="*/ 153352 w 226695"/>
                <a:gd name="connsiteY4" fmla="*/ 159697 h 251772"/>
                <a:gd name="connsiteX5" fmla="*/ 146049 w 226695"/>
                <a:gd name="connsiteY5" fmla="*/ 243199 h 251772"/>
                <a:gd name="connsiteX6" fmla="*/ 79692 w 226695"/>
                <a:gd name="connsiteY6" fmla="*/ 251772 h 251772"/>
                <a:gd name="connsiteX7" fmla="*/ 58102 w 226695"/>
                <a:gd name="connsiteY7" fmla="*/ 156839 h 251772"/>
                <a:gd name="connsiteX8" fmla="*/ 0 w 226695"/>
                <a:gd name="connsiteY8" fmla="*/ 37783 h 251772"/>
                <a:gd name="connsiteX0" fmla="*/ 0 w 226695"/>
                <a:gd name="connsiteY0" fmla="*/ 50165 h 264154"/>
                <a:gd name="connsiteX1" fmla="*/ 37783 w 226695"/>
                <a:gd name="connsiteY1" fmla="*/ 12382 h 264154"/>
                <a:gd name="connsiteX2" fmla="*/ 152717 w 226695"/>
                <a:gd name="connsiteY2" fmla="*/ 0 h 264154"/>
                <a:gd name="connsiteX3" fmla="*/ 226695 w 226695"/>
                <a:gd name="connsiteY3" fmla="*/ 50165 h 264154"/>
                <a:gd name="connsiteX4" fmla="*/ 153352 w 226695"/>
                <a:gd name="connsiteY4" fmla="*/ 172079 h 264154"/>
                <a:gd name="connsiteX5" fmla="*/ 146049 w 226695"/>
                <a:gd name="connsiteY5" fmla="*/ 255581 h 264154"/>
                <a:gd name="connsiteX6" fmla="*/ 79692 w 226695"/>
                <a:gd name="connsiteY6" fmla="*/ 264154 h 264154"/>
                <a:gd name="connsiteX7" fmla="*/ 58102 w 226695"/>
                <a:gd name="connsiteY7" fmla="*/ 169221 h 264154"/>
                <a:gd name="connsiteX8" fmla="*/ 0 w 226695"/>
                <a:gd name="connsiteY8" fmla="*/ 50165 h 264154"/>
                <a:gd name="connsiteX0" fmla="*/ 0 w 207645"/>
                <a:gd name="connsiteY0" fmla="*/ 50165 h 264154"/>
                <a:gd name="connsiteX1" fmla="*/ 37783 w 207645"/>
                <a:gd name="connsiteY1" fmla="*/ 12382 h 264154"/>
                <a:gd name="connsiteX2" fmla="*/ 152717 w 207645"/>
                <a:gd name="connsiteY2" fmla="*/ 0 h 264154"/>
                <a:gd name="connsiteX3" fmla="*/ 207645 w 207645"/>
                <a:gd name="connsiteY3" fmla="*/ 120650 h 264154"/>
                <a:gd name="connsiteX4" fmla="*/ 153352 w 207645"/>
                <a:gd name="connsiteY4" fmla="*/ 172079 h 264154"/>
                <a:gd name="connsiteX5" fmla="*/ 146049 w 207645"/>
                <a:gd name="connsiteY5" fmla="*/ 255581 h 264154"/>
                <a:gd name="connsiteX6" fmla="*/ 79692 w 207645"/>
                <a:gd name="connsiteY6" fmla="*/ 264154 h 264154"/>
                <a:gd name="connsiteX7" fmla="*/ 58102 w 207645"/>
                <a:gd name="connsiteY7" fmla="*/ 169221 h 264154"/>
                <a:gd name="connsiteX8" fmla="*/ 0 w 207645"/>
                <a:gd name="connsiteY8" fmla="*/ 50165 h 264154"/>
                <a:gd name="connsiteX0" fmla="*/ 0 w 193358"/>
                <a:gd name="connsiteY0" fmla="*/ 111125 h 264154"/>
                <a:gd name="connsiteX1" fmla="*/ 23496 w 193358"/>
                <a:gd name="connsiteY1" fmla="*/ 12382 h 264154"/>
                <a:gd name="connsiteX2" fmla="*/ 138430 w 193358"/>
                <a:gd name="connsiteY2" fmla="*/ 0 h 264154"/>
                <a:gd name="connsiteX3" fmla="*/ 193358 w 193358"/>
                <a:gd name="connsiteY3" fmla="*/ 120650 h 264154"/>
                <a:gd name="connsiteX4" fmla="*/ 139065 w 193358"/>
                <a:gd name="connsiteY4" fmla="*/ 172079 h 264154"/>
                <a:gd name="connsiteX5" fmla="*/ 131762 w 193358"/>
                <a:gd name="connsiteY5" fmla="*/ 255581 h 264154"/>
                <a:gd name="connsiteX6" fmla="*/ 65405 w 193358"/>
                <a:gd name="connsiteY6" fmla="*/ 264154 h 264154"/>
                <a:gd name="connsiteX7" fmla="*/ 43815 w 193358"/>
                <a:gd name="connsiteY7" fmla="*/ 169221 h 264154"/>
                <a:gd name="connsiteX8" fmla="*/ 0 w 193358"/>
                <a:gd name="connsiteY8" fmla="*/ 111125 h 264154"/>
                <a:gd name="connsiteX0" fmla="*/ 0 w 193358"/>
                <a:gd name="connsiteY0" fmla="*/ 111125 h 264154"/>
                <a:gd name="connsiteX1" fmla="*/ 32068 w 193358"/>
                <a:gd name="connsiteY1" fmla="*/ 16192 h 264154"/>
                <a:gd name="connsiteX2" fmla="*/ 138430 w 193358"/>
                <a:gd name="connsiteY2" fmla="*/ 0 h 264154"/>
                <a:gd name="connsiteX3" fmla="*/ 193358 w 193358"/>
                <a:gd name="connsiteY3" fmla="*/ 120650 h 264154"/>
                <a:gd name="connsiteX4" fmla="*/ 139065 w 193358"/>
                <a:gd name="connsiteY4" fmla="*/ 172079 h 264154"/>
                <a:gd name="connsiteX5" fmla="*/ 131762 w 193358"/>
                <a:gd name="connsiteY5" fmla="*/ 255581 h 264154"/>
                <a:gd name="connsiteX6" fmla="*/ 65405 w 193358"/>
                <a:gd name="connsiteY6" fmla="*/ 264154 h 264154"/>
                <a:gd name="connsiteX7" fmla="*/ 43815 w 193358"/>
                <a:gd name="connsiteY7" fmla="*/ 169221 h 264154"/>
                <a:gd name="connsiteX8" fmla="*/ 0 w 193358"/>
                <a:gd name="connsiteY8" fmla="*/ 111125 h 264154"/>
                <a:gd name="connsiteX0" fmla="*/ 0 w 193358"/>
                <a:gd name="connsiteY0" fmla="*/ 107315 h 260344"/>
                <a:gd name="connsiteX1" fmla="*/ 32068 w 193358"/>
                <a:gd name="connsiteY1" fmla="*/ 12382 h 260344"/>
                <a:gd name="connsiteX2" fmla="*/ 129858 w 193358"/>
                <a:gd name="connsiteY2" fmla="*/ 0 h 260344"/>
                <a:gd name="connsiteX3" fmla="*/ 193358 w 193358"/>
                <a:gd name="connsiteY3" fmla="*/ 116840 h 260344"/>
                <a:gd name="connsiteX4" fmla="*/ 139065 w 193358"/>
                <a:gd name="connsiteY4" fmla="*/ 168269 h 260344"/>
                <a:gd name="connsiteX5" fmla="*/ 131762 w 193358"/>
                <a:gd name="connsiteY5" fmla="*/ 251771 h 260344"/>
                <a:gd name="connsiteX6" fmla="*/ 65405 w 193358"/>
                <a:gd name="connsiteY6" fmla="*/ 260344 h 260344"/>
                <a:gd name="connsiteX7" fmla="*/ 43815 w 193358"/>
                <a:gd name="connsiteY7" fmla="*/ 165411 h 260344"/>
                <a:gd name="connsiteX8" fmla="*/ 0 w 193358"/>
                <a:gd name="connsiteY8" fmla="*/ 107315 h 260344"/>
                <a:gd name="connsiteX0" fmla="*/ 0 w 193358"/>
                <a:gd name="connsiteY0" fmla="*/ 107315 h 260344"/>
                <a:gd name="connsiteX1" fmla="*/ 32068 w 193358"/>
                <a:gd name="connsiteY1" fmla="*/ 12382 h 260344"/>
                <a:gd name="connsiteX2" fmla="*/ 129858 w 193358"/>
                <a:gd name="connsiteY2" fmla="*/ 0 h 260344"/>
                <a:gd name="connsiteX3" fmla="*/ 193358 w 193358"/>
                <a:gd name="connsiteY3" fmla="*/ 116840 h 260344"/>
                <a:gd name="connsiteX4" fmla="*/ 139065 w 193358"/>
                <a:gd name="connsiteY4" fmla="*/ 168269 h 260344"/>
                <a:gd name="connsiteX5" fmla="*/ 131762 w 193358"/>
                <a:gd name="connsiteY5" fmla="*/ 251771 h 260344"/>
                <a:gd name="connsiteX6" fmla="*/ 65405 w 193358"/>
                <a:gd name="connsiteY6" fmla="*/ 260344 h 260344"/>
                <a:gd name="connsiteX7" fmla="*/ 43815 w 193358"/>
                <a:gd name="connsiteY7" fmla="*/ 165411 h 260344"/>
                <a:gd name="connsiteX8" fmla="*/ 0 w 193358"/>
                <a:gd name="connsiteY8" fmla="*/ 107315 h 260344"/>
                <a:gd name="connsiteX0" fmla="*/ 0 w 193358"/>
                <a:gd name="connsiteY0" fmla="*/ 107315 h 260344"/>
                <a:gd name="connsiteX1" fmla="*/ 32068 w 193358"/>
                <a:gd name="connsiteY1" fmla="*/ 12382 h 260344"/>
                <a:gd name="connsiteX2" fmla="*/ 129858 w 193358"/>
                <a:gd name="connsiteY2" fmla="*/ 0 h 260344"/>
                <a:gd name="connsiteX3" fmla="*/ 193358 w 193358"/>
                <a:gd name="connsiteY3" fmla="*/ 116840 h 260344"/>
                <a:gd name="connsiteX4" fmla="*/ 139065 w 193358"/>
                <a:gd name="connsiteY4" fmla="*/ 168269 h 260344"/>
                <a:gd name="connsiteX5" fmla="*/ 131762 w 193358"/>
                <a:gd name="connsiteY5" fmla="*/ 251771 h 260344"/>
                <a:gd name="connsiteX6" fmla="*/ 65405 w 193358"/>
                <a:gd name="connsiteY6" fmla="*/ 260344 h 260344"/>
                <a:gd name="connsiteX7" fmla="*/ 43815 w 193358"/>
                <a:gd name="connsiteY7" fmla="*/ 165411 h 260344"/>
                <a:gd name="connsiteX8" fmla="*/ 0 w 193358"/>
                <a:gd name="connsiteY8" fmla="*/ 107315 h 260344"/>
                <a:gd name="connsiteX0" fmla="*/ 0 w 193358"/>
                <a:gd name="connsiteY0" fmla="*/ 107315 h 260344"/>
                <a:gd name="connsiteX1" fmla="*/ 32068 w 193358"/>
                <a:gd name="connsiteY1" fmla="*/ 12382 h 260344"/>
                <a:gd name="connsiteX2" fmla="*/ 129858 w 193358"/>
                <a:gd name="connsiteY2" fmla="*/ 0 h 260344"/>
                <a:gd name="connsiteX3" fmla="*/ 193358 w 193358"/>
                <a:gd name="connsiteY3" fmla="*/ 116840 h 260344"/>
                <a:gd name="connsiteX4" fmla="*/ 139065 w 193358"/>
                <a:gd name="connsiteY4" fmla="*/ 168269 h 260344"/>
                <a:gd name="connsiteX5" fmla="*/ 131762 w 193358"/>
                <a:gd name="connsiteY5" fmla="*/ 251771 h 260344"/>
                <a:gd name="connsiteX6" fmla="*/ 65405 w 193358"/>
                <a:gd name="connsiteY6" fmla="*/ 260344 h 260344"/>
                <a:gd name="connsiteX7" fmla="*/ 39052 w 193358"/>
                <a:gd name="connsiteY7" fmla="*/ 167316 h 260344"/>
                <a:gd name="connsiteX8" fmla="*/ 0 w 193358"/>
                <a:gd name="connsiteY8" fmla="*/ 107315 h 260344"/>
                <a:gd name="connsiteX0" fmla="*/ 0 w 193358"/>
                <a:gd name="connsiteY0" fmla="*/ 107315 h 260344"/>
                <a:gd name="connsiteX1" fmla="*/ 32068 w 193358"/>
                <a:gd name="connsiteY1" fmla="*/ 12382 h 260344"/>
                <a:gd name="connsiteX2" fmla="*/ 129858 w 193358"/>
                <a:gd name="connsiteY2" fmla="*/ 0 h 260344"/>
                <a:gd name="connsiteX3" fmla="*/ 193358 w 193358"/>
                <a:gd name="connsiteY3" fmla="*/ 116840 h 260344"/>
                <a:gd name="connsiteX4" fmla="*/ 139065 w 193358"/>
                <a:gd name="connsiteY4" fmla="*/ 168269 h 260344"/>
                <a:gd name="connsiteX5" fmla="*/ 131762 w 193358"/>
                <a:gd name="connsiteY5" fmla="*/ 251771 h 260344"/>
                <a:gd name="connsiteX6" fmla="*/ 65405 w 193358"/>
                <a:gd name="connsiteY6" fmla="*/ 260344 h 260344"/>
                <a:gd name="connsiteX7" fmla="*/ 39052 w 193358"/>
                <a:gd name="connsiteY7" fmla="*/ 167316 h 260344"/>
                <a:gd name="connsiteX8" fmla="*/ 0 w 193358"/>
                <a:gd name="connsiteY8" fmla="*/ 107315 h 260344"/>
                <a:gd name="connsiteX0" fmla="*/ 0 w 193358"/>
                <a:gd name="connsiteY0" fmla="*/ 107315 h 253677"/>
                <a:gd name="connsiteX1" fmla="*/ 32068 w 193358"/>
                <a:gd name="connsiteY1" fmla="*/ 12382 h 253677"/>
                <a:gd name="connsiteX2" fmla="*/ 129858 w 193358"/>
                <a:gd name="connsiteY2" fmla="*/ 0 h 253677"/>
                <a:gd name="connsiteX3" fmla="*/ 193358 w 193358"/>
                <a:gd name="connsiteY3" fmla="*/ 116840 h 253677"/>
                <a:gd name="connsiteX4" fmla="*/ 139065 w 193358"/>
                <a:gd name="connsiteY4" fmla="*/ 168269 h 253677"/>
                <a:gd name="connsiteX5" fmla="*/ 131762 w 193358"/>
                <a:gd name="connsiteY5" fmla="*/ 251771 h 253677"/>
                <a:gd name="connsiteX6" fmla="*/ 65405 w 193358"/>
                <a:gd name="connsiteY6" fmla="*/ 253677 h 253677"/>
                <a:gd name="connsiteX7" fmla="*/ 39052 w 193358"/>
                <a:gd name="connsiteY7" fmla="*/ 167316 h 253677"/>
                <a:gd name="connsiteX8" fmla="*/ 0 w 193358"/>
                <a:gd name="connsiteY8" fmla="*/ 107315 h 253677"/>
                <a:gd name="connsiteX0" fmla="*/ 0 w 193358"/>
                <a:gd name="connsiteY0" fmla="*/ 111438 h 257800"/>
                <a:gd name="connsiteX1" fmla="*/ 32068 w 193358"/>
                <a:gd name="connsiteY1" fmla="*/ 16505 h 257800"/>
                <a:gd name="connsiteX2" fmla="*/ 129858 w 193358"/>
                <a:gd name="connsiteY2" fmla="*/ 4123 h 257800"/>
                <a:gd name="connsiteX3" fmla="*/ 193358 w 193358"/>
                <a:gd name="connsiteY3" fmla="*/ 120963 h 257800"/>
                <a:gd name="connsiteX4" fmla="*/ 139065 w 193358"/>
                <a:gd name="connsiteY4" fmla="*/ 172392 h 257800"/>
                <a:gd name="connsiteX5" fmla="*/ 131762 w 193358"/>
                <a:gd name="connsiteY5" fmla="*/ 255894 h 257800"/>
                <a:gd name="connsiteX6" fmla="*/ 65405 w 193358"/>
                <a:gd name="connsiteY6" fmla="*/ 257800 h 257800"/>
                <a:gd name="connsiteX7" fmla="*/ 39052 w 193358"/>
                <a:gd name="connsiteY7" fmla="*/ 171439 h 257800"/>
                <a:gd name="connsiteX8" fmla="*/ 0 w 193358"/>
                <a:gd name="connsiteY8" fmla="*/ 111438 h 257800"/>
                <a:gd name="connsiteX0" fmla="*/ 0 w 193358"/>
                <a:gd name="connsiteY0" fmla="*/ 111438 h 257800"/>
                <a:gd name="connsiteX1" fmla="*/ 32068 w 193358"/>
                <a:gd name="connsiteY1" fmla="*/ 16505 h 257800"/>
                <a:gd name="connsiteX2" fmla="*/ 129858 w 193358"/>
                <a:gd name="connsiteY2" fmla="*/ 4123 h 257800"/>
                <a:gd name="connsiteX3" fmla="*/ 193358 w 193358"/>
                <a:gd name="connsiteY3" fmla="*/ 120963 h 257800"/>
                <a:gd name="connsiteX4" fmla="*/ 139065 w 193358"/>
                <a:gd name="connsiteY4" fmla="*/ 172392 h 257800"/>
                <a:gd name="connsiteX5" fmla="*/ 131762 w 193358"/>
                <a:gd name="connsiteY5" fmla="*/ 255894 h 257800"/>
                <a:gd name="connsiteX6" fmla="*/ 65405 w 193358"/>
                <a:gd name="connsiteY6" fmla="*/ 257800 h 257800"/>
                <a:gd name="connsiteX7" fmla="*/ 39052 w 193358"/>
                <a:gd name="connsiteY7" fmla="*/ 171439 h 257800"/>
                <a:gd name="connsiteX8" fmla="*/ 0 w 193358"/>
                <a:gd name="connsiteY8" fmla="*/ 111438 h 25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358" h="257800">
                  <a:moveTo>
                    <a:pt x="0" y="111438"/>
                  </a:moveTo>
                  <a:cubicBezTo>
                    <a:pt x="0" y="90571"/>
                    <a:pt x="11201" y="16505"/>
                    <a:pt x="32068" y="16505"/>
                  </a:cubicBezTo>
                  <a:cubicBezTo>
                    <a:pt x="71333" y="-14292"/>
                    <a:pt x="97261" y="8250"/>
                    <a:pt x="129858" y="4123"/>
                  </a:cubicBezTo>
                  <a:cubicBezTo>
                    <a:pt x="172632" y="15553"/>
                    <a:pt x="193358" y="100096"/>
                    <a:pt x="193358" y="120963"/>
                  </a:cubicBezTo>
                  <a:lnTo>
                    <a:pt x="139065" y="172392"/>
                  </a:lnTo>
                  <a:cubicBezTo>
                    <a:pt x="139065" y="193259"/>
                    <a:pt x="152629" y="255894"/>
                    <a:pt x="131762" y="255894"/>
                  </a:cubicBezTo>
                  <a:lnTo>
                    <a:pt x="65405" y="257800"/>
                  </a:lnTo>
                  <a:cubicBezTo>
                    <a:pt x="44538" y="257800"/>
                    <a:pt x="60007" y="202783"/>
                    <a:pt x="39052" y="171439"/>
                  </a:cubicBezTo>
                  <a:cubicBezTo>
                    <a:pt x="14287" y="152391"/>
                    <a:pt x="8573" y="157155"/>
                    <a:pt x="0" y="1114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Montserrat" panose="00000500000000000000" pitchFamily="2" charset="0"/>
              </a:endParaRPr>
            </a:p>
          </p:txBody>
        </p:sp>
      </p:grpSp>
      <p:pic>
        <p:nvPicPr>
          <p:cNvPr id="144" name="Graphic 143">
            <a:extLst>
              <a:ext uri="{FF2B5EF4-FFF2-40B4-BE49-F238E27FC236}">
                <a16:creationId xmlns:a16="http://schemas.microsoft.com/office/drawing/2014/main" id="{DC9C4FA2-8DB3-C357-0664-5A1BEA8942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2157" y="174679"/>
            <a:ext cx="1003140" cy="454484"/>
          </a:xfrm>
          <a:prstGeom prst="rect">
            <a:avLst/>
          </a:prstGeom>
        </p:spPr>
      </p:pic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E6A28EA-5D44-9E58-C7EE-B65A9EE6136A}"/>
              </a:ext>
            </a:extLst>
          </p:cNvPr>
          <p:cNvGrpSpPr/>
          <p:nvPr/>
        </p:nvGrpSpPr>
        <p:grpSpPr>
          <a:xfrm>
            <a:off x="1512159" y="5182133"/>
            <a:ext cx="1430841" cy="893689"/>
            <a:chOff x="4868073" y="8502993"/>
            <a:chExt cx="1430841" cy="893689"/>
          </a:xfrm>
        </p:grpSpPr>
        <p:sp>
          <p:nvSpPr>
            <p:cNvPr id="146" name="Rectangle 205">
              <a:extLst>
                <a:ext uri="{FF2B5EF4-FFF2-40B4-BE49-F238E27FC236}">
                  <a16:creationId xmlns:a16="http://schemas.microsoft.com/office/drawing/2014/main" id="{A01479F3-5337-3E91-2199-AAD5DEB3A4E3}"/>
                </a:ext>
              </a:extLst>
            </p:cNvPr>
            <p:cNvSpPr/>
            <p:nvPr/>
          </p:nvSpPr>
          <p:spPr>
            <a:xfrm>
              <a:off x="5059257" y="8542053"/>
              <a:ext cx="906255" cy="801032"/>
            </a:xfrm>
            <a:custGeom>
              <a:avLst/>
              <a:gdLst>
                <a:gd name="connsiteX0" fmla="*/ 0 w 1279211"/>
                <a:gd name="connsiteY0" fmla="*/ 0 h 809156"/>
                <a:gd name="connsiteX1" fmla="*/ 1279211 w 1279211"/>
                <a:gd name="connsiteY1" fmla="*/ 0 h 809156"/>
                <a:gd name="connsiteX2" fmla="*/ 1279211 w 1279211"/>
                <a:gd name="connsiteY2" fmla="*/ 809156 h 809156"/>
                <a:gd name="connsiteX3" fmla="*/ 0 w 1279211"/>
                <a:gd name="connsiteY3" fmla="*/ 809156 h 809156"/>
                <a:gd name="connsiteX4" fmla="*/ 0 w 1279211"/>
                <a:gd name="connsiteY4" fmla="*/ 0 h 809156"/>
                <a:gd name="connsiteX0" fmla="*/ 0 w 1279211"/>
                <a:gd name="connsiteY0" fmla="*/ 0 h 856781"/>
                <a:gd name="connsiteX1" fmla="*/ 1279211 w 1279211"/>
                <a:gd name="connsiteY1" fmla="*/ 0 h 856781"/>
                <a:gd name="connsiteX2" fmla="*/ 1279211 w 1279211"/>
                <a:gd name="connsiteY2" fmla="*/ 809156 h 856781"/>
                <a:gd name="connsiteX3" fmla="*/ 695325 w 1279211"/>
                <a:gd name="connsiteY3" fmla="*/ 856781 h 856781"/>
                <a:gd name="connsiteX4" fmla="*/ 0 w 1279211"/>
                <a:gd name="connsiteY4" fmla="*/ 0 h 856781"/>
                <a:gd name="connsiteX0" fmla="*/ 0 w 1279211"/>
                <a:gd name="connsiteY0" fmla="*/ 0 h 856781"/>
                <a:gd name="connsiteX1" fmla="*/ 564836 w 1279211"/>
                <a:gd name="connsiteY1" fmla="*/ 85725 h 856781"/>
                <a:gd name="connsiteX2" fmla="*/ 1279211 w 1279211"/>
                <a:gd name="connsiteY2" fmla="*/ 809156 h 856781"/>
                <a:gd name="connsiteX3" fmla="*/ 695325 w 1279211"/>
                <a:gd name="connsiteY3" fmla="*/ 856781 h 856781"/>
                <a:gd name="connsiteX4" fmla="*/ 0 w 1279211"/>
                <a:gd name="connsiteY4" fmla="*/ 0 h 856781"/>
                <a:gd name="connsiteX0" fmla="*/ 0 w 1241111"/>
                <a:gd name="connsiteY0" fmla="*/ 0 h 856781"/>
                <a:gd name="connsiteX1" fmla="*/ 564836 w 1241111"/>
                <a:gd name="connsiteY1" fmla="*/ 85725 h 856781"/>
                <a:gd name="connsiteX2" fmla="*/ 1241111 w 1241111"/>
                <a:gd name="connsiteY2" fmla="*/ 609131 h 856781"/>
                <a:gd name="connsiteX3" fmla="*/ 695325 w 1241111"/>
                <a:gd name="connsiteY3" fmla="*/ 856781 h 856781"/>
                <a:gd name="connsiteX4" fmla="*/ 0 w 1241111"/>
                <a:gd name="connsiteY4" fmla="*/ 0 h 856781"/>
                <a:gd name="connsiteX0" fmla="*/ 0 w 1241111"/>
                <a:gd name="connsiteY0" fmla="*/ 0 h 856781"/>
                <a:gd name="connsiteX1" fmla="*/ 564836 w 1241111"/>
                <a:gd name="connsiteY1" fmla="*/ 85725 h 856781"/>
                <a:gd name="connsiteX2" fmla="*/ 1035050 w 1241111"/>
                <a:gd name="connsiteY2" fmla="*/ 327497 h 856781"/>
                <a:gd name="connsiteX3" fmla="*/ 1241111 w 1241111"/>
                <a:gd name="connsiteY3" fmla="*/ 609131 h 856781"/>
                <a:gd name="connsiteX4" fmla="*/ 695325 w 1241111"/>
                <a:gd name="connsiteY4" fmla="*/ 856781 h 856781"/>
                <a:gd name="connsiteX5" fmla="*/ 0 w 1241111"/>
                <a:gd name="connsiteY5" fmla="*/ 0 h 856781"/>
                <a:gd name="connsiteX0" fmla="*/ 0 w 1241111"/>
                <a:gd name="connsiteY0" fmla="*/ 0 h 856781"/>
                <a:gd name="connsiteX1" fmla="*/ 564836 w 1241111"/>
                <a:gd name="connsiteY1" fmla="*/ 85725 h 856781"/>
                <a:gd name="connsiteX2" fmla="*/ 688975 w 1241111"/>
                <a:gd name="connsiteY2" fmla="*/ 533872 h 856781"/>
                <a:gd name="connsiteX3" fmla="*/ 1035050 w 1241111"/>
                <a:gd name="connsiteY3" fmla="*/ 327497 h 856781"/>
                <a:gd name="connsiteX4" fmla="*/ 1241111 w 1241111"/>
                <a:gd name="connsiteY4" fmla="*/ 609131 h 856781"/>
                <a:gd name="connsiteX5" fmla="*/ 695325 w 1241111"/>
                <a:gd name="connsiteY5" fmla="*/ 856781 h 856781"/>
                <a:gd name="connsiteX6" fmla="*/ 0 w 1241111"/>
                <a:gd name="connsiteY6" fmla="*/ 0 h 856781"/>
                <a:gd name="connsiteX0" fmla="*/ 0 w 1241111"/>
                <a:gd name="connsiteY0" fmla="*/ 0 h 856781"/>
                <a:gd name="connsiteX1" fmla="*/ 564836 w 1241111"/>
                <a:gd name="connsiteY1" fmla="*/ 85725 h 856781"/>
                <a:gd name="connsiteX2" fmla="*/ 755650 w 1241111"/>
                <a:gd name="connsiteY2" fmla="*/ 435447 h 856781"/>
                <a:gd name="connsiteX3" fmla="*/ 1035050 w 1241111"/>
                <a:gd name="connsiteY3" fmla="*/ 327497 h 856781"/>
                <a:gd name="connsiteX4" fmla="*/ 1241111 w 1241111"/>
                <a:gd name="connsiteY4" fmla="*/ 609131 h 856781"/>
                <a:gd name="connsiteX5" fmla="*/ 695325 w 1241111"/>
                <a:gd name="connsiteY5" fmla="*/ 856781 h 856781"/>
                <a:gd name="connsiteX6" fmla="*/ 0 w 1241111"/>
                <a:gd name="connsiteY6" fmla="*/ 0 h 856781"/>
                <a:gd name="connsiteX0" fmla="*/ 0 w 1241111"/>
                <a:gd name="connsiteY0" fmla="*/ 0 h 856781"/>
                <a:gd name="connsiteX1" fmla="*/ 564836 w 1241111"/>
                <a:gd name="connsiteY1" fmla="*/ 85725 h 856781"/>
                <a:gd name="connsiteX2" fmla="*/ 755650 w 1241111"/>
                <a:gd name="connsiteY2" fmla="*/ 435447 h 856781"/>
                <a:gd name="connsiteX3" fmla="*/ 1035050 w 1241111"/>
                <a:gd name="connsiteY3" fmla="*/ 327497 h 856781"/>
                <a:gd name="connsiteX4" fmla="*/ 1241111 w 1241111"/>
                <a:gd name="connsiteY4" fmla="*/ 609131 h 856781"/>
                <a:gd name="connsiteX5" fmla="*/ 695325 w 1241111"/>
                <a:gd name="connsiteY5" fmla="*/ 856781 h 856781"/>
                <a:gd name="connsiteX6" fmla="*/ 0 w 1241111"/>
                <a:gd name="connsiteY6" fmla="*/ 0 h 856781"/>
                <a:gd name="connsiteX0" fmla="*/ 0 w 1241111"/>
                <a:gd name="connsiteY0" fmla="*/ 0 h 856781"/>
                <a:gd name="connsiteX1" fmla="*/ 815661 w 1241111"/>
                <a:gd name="connsiteY1" fmla="*/ 79375 h 856781"/>
                <a:gd name="connsiteX2" fmla="*/ 755650 w 1241111"/>
                <a:gd name="connsiteY2" fmla="*/ 435447 h 856781"/>
                <a:gd name="connsiteX3" fmla="*/ 1035050 w 1241111"/>
                <a:gd name="connsiteY3" fmla="*/ 327497 h 856781"/>
                <a:gd name="connsiteX4" fmla="*/ 1241111 w 1241111"/>
                <a:gd name="connsiteY4" fmla="*/ 609131 h 856781"/>
                <a:gd name="connsiteX5" fmla="*/ 695325 w 1241111"/>
                <a:gd name="connsiteY5" fmla="*/ 856781 h 856781"/>
                <a:gd name="connsiteX6" fmla="*/ 0 w 1241111"/>
                <a:gd name="connsiteY6" fmla="*/ 0 h 856781"/>
                <a:gd name="connsiteX0" fmla="*/ 0 w 1241111"/>
                <a:gd name="connsiteY0" fmla="*/ 0 h 856781"/>
                <a:gd name="connsiteX1" fmla="*/ 815661 w 1241111"/>
                <a:gd name="connsiteY1" fmla="*/ 79375 h 856781"/>
                <a:gd name="connsiteX2" fmla="*/ 755650 w 1241111"/>
                <a:gd name="connsiteY2" fmla="*/ 435447 h 856781"/>
                <a:gd name="connsiteX3" fmla="*/ 1035050 w 1241111"/>
                <a:gd name="connsiteY3" fmla="*/ 327497 h 856781"/>
                <a:gd name="connsiteX4" fmla="*/ 1241111 w 1241111"/>
                <a:gd name="connsiteY4" fmla="*/ 609131 h 856781"/>
                <a:gd name="connsiteX5" fmla="*/ 695325 w 1241111"/>
                <a:gd name="connsiteY5" fmla="*/ 856781 h 856781"/>
                <a:gd name="connsiteX6" fmla="*/ 0 w 1241111"/>
                <a:gd name="connsiteY6" fmla="*/ 0 h 856781"/>
                <a:gd name="connsiteX0" fmla="*/ 0 w 1241111"/>
                <a:gd name="connsiteY0" fmla="*/ 0 h 856781"/>
                <a:gd name="connsiteX1" fmla="*/ 815661 w 1241111"/>
                <a:gd name="connsiteY1" fmla="*/ 79375 h 856781"/>
                <a:gd name="connsiteX2" fmla="*/ 736600 w 1241111"/>
                <a:gd name="connsiteY2" fmla="*/ 410047 h 856781"/>
                <a:gd name="connsiteX3" fmla="*/ 1035050 w 1241111"/>
                <a:gd name="connsiteY3" fmla="*/ 327497 h 856781"/>
                <a:gd name="connsiteX4" fmla="*/ 1241111 w 1241111"/>
                <a:gd name="connsiteY4" fmla="*/ 609131 h 856781"/>
                <a:gd name="connsiteX5" fmla="*/ 695325 w 1241111"/>
                <a:gd name="connsiteY5" fmla="*/ 856781 h 856781"/>
                <a:gd name="connsiteX6" fmla="*/ 0 w 1241111"/>
                <a:gd name="connsiteY6" fmla="*/ 0 h 856781"/>
                <a:gd name="connsiteX0" fmla="*/ 0 w 1241111"/>
                <a:gd name="connsiteY0" fmla="*/ 0 h 856781"/>
                <a:gd name="connsiteX1" fmla="*/ 815661 w 1241111"/>
                <a:gd name="connsiteY1" fmla="*/ 79375 h 856781"/>
                <a:gd name="connsiteX2" fmla="*/ 736600 w 1241111"/>
                <a:gd name="connsiteY2" fmla="*/ 410047 h 856781"/>
                <a:gd name="connsiteX3" fmla="*/ 1035050 w 1241111"/>
                <a:gd name="connsiteY3" fmla="*/ 327497 h 856781"/>
                <a:gd name="connsiteX4" fmla="*/ 1241111 w 1241111"/>
                <a:gd name="connsiteY4" fmla="*/ 609131 h 856781"/>
                <a:gd name="connsiteX5" fmla="*/ 695325 w 1241111"/>
                <a:gd name="connsiteY5" fmla="*/ 856781 h 856781"/>
                <a:gd name="connsiteX6" fmla="*/ 0 w 1241111"/>
                <a:gd name="connsiteY6" fmla="*/ 0 h 856781"/>
                <a:gd name="connsiteX0" fmla="*/ 0 w 895036"/>
                <a:gd name="connsiteY0" fmla="*/ 149225 h 777406"/>
                <a:gd name="connsiteX1" fmla="*/ 469586 w 895036"/>
                <a:gd name="connsiteY1" fmla="*/ 0 h 777406"/>
                <a:gd name="connsiteX2" fmla="*/ 390525 w 895036"/>
                <a:gd name="connsiteY2" fmla="*/ 330672 h 777406"/>
                <a:gd name="connsiteX3" fmla="*/ 688975 w 895036"/>
                <a:gd name="connsiteY3" fmla="*/ 248122 h 777406"/>
                <a:gd name="connsiteX4" fmla="*/ 895036 w 895036"/>
                <a:gd name="connsiteY4" fmla="*/ 529756 h 777406"/>
                <a:gd name="connsiteX5" fmla="*/ 349250 w 895036"/>
                <a:gd name="connsiteY5" fmla="*/ 777406 h 777406"/>
                <a:gd name="connsiteX6" fmla="*/ 0 w 895036"/>
                <a:gd name="connsiteY6" fmla="*/ 149225 h 777406"/>
                <a:gd name="connsiteX0" fmla="*/ 0 w 895036"/>
                <a:gd name="connsiteY0" fmla="*/ 149225 h 777406"/>
                <a:gd name="connsiteX1" fmla="*/ 469586 w 895036"/>
                <a:gd name="connsiteY1" fmla="*/ 0 h 777406"/>
                <a:gd name="connsiteX2" fmla="*/ 390525 w 895036"/>
                <a:gd name="connsiteY2" fmla="*/ 330672 h 777406"/>
                <a:gd name="connsiteX3" fmla="*/ 688975 w 895036"/>
                <a:gd name="connsiteY3" fmla="*/ 248122 h 777406"/>
                <a:gd name="connsiteX4" fmla="*/ 895036 w 895036"/>
                <a:gd name="connsiteY4" fmla="*/ 529756 h 777406"/>
                <a:gd name="connsiteX5" fmla="*/ 349250 w 895036"/>
                <a:gd name="connsiteY5" fmla="*/ 777406 h 777406"/>
                <a:gd name="connsiteX6" fmla="*/ 0 w 895036"/>
                <a:gd name="connsiteY6" fmla="*/ 149225 h 777406"/>
                <a:gd name="connsiteX0" fmla="*/ 256 w 895292"/>
                <a:gd name="connsiteY0" fmla="*/ 172851 h 801032"/>
                <a:gd name="connsiteX1" fmla="*/ 273305 w 895292"/>
                <a:gd name="connsiteY1" fmla="*/ 33622 h 801032"/>
                <a:gd name="connsiteX2" fmla="*/ 469842 w 895292"/>
                <a:gd name="connsiteY2" fmla="*/ 23626 h 801032"/>
                <a:gd name="connsiteX3" fmla="*/ 390781 w 895292"/>
                <a:gd name="connsiteY3" fmla="*/ 354298 h 801032"/>
                <a:gd name="connsiteX4" fmla="*/ 689231 w 895292"/>
                <a:gd name="connsiteY4" fmla="*/ 271748 h 801032"/>
                <a:gd name="connsiteX5" fmla="*/ 895292 w 895292"/>
                <a:gd name="connsiteY5" fmla="*/ 553382 h 801032"/>
                <a:gd name="connsiteX6" fmla="*/ 349506 w 895292"/>
                <a:gd name="connsiteY6" fmla="*/ 801032 h 801032"/>
                <a:gd name="connsiteX7" fmla="*/ 256 w 895292"/>
                <a:gd name="connsiteY7" fmla="*/ 172851 h 801032"/>
                <a:gd name="connsiteX0" fmla="*/ 0 w 895036"/>
                <a:gd name="connsiteY0" fmla="*/ 172851 h 801032"/>
                <a:gd name="connsiteX1" fmla="*/ 273049 w 895036"/>
                <a:gd name="connsiteY1" fmla="*/ 33622 h 801032"/>
                <a:gd name="connsiteX2" fmla="*/ 469586 w 895036"/>
                <a:gd name="connsiteY2" fmla="*/ 23626 h 801032"/>
                <a:gd name="connsiteX3" fmla="*/ 390525 w 895036"/>
                <a:gd name="connsiteY3" fmla="*/ 354298 h 801032"/>
                <a:gd name="connsiteX4" fmla="*/ 688975 w 895036"/>
                <a:gd name="connsiteY4" fmla="*/ 271748 h 801032"/>
                <a:gd name="connsiteX5" fmla="*/ 895036 w 895036"/>
                <a:gd name="connsiteY5" fmla="*/ 553382 h 801032"/>
                <a:gd name="connsiteX6" fmla="*/ 349250 w 895036"/>
                <a:gd name="connsiteY6" fmla="*/ 801032 h 801032"/>
                <a:gd name="connsiteX7" fmla="*/ 0 w 895036"/>
                <a:gd name="connsiteY7" fmla="*/ 172851 h 801032"/>
                <a:gd name="connsiteX0" fmla="*/ 0 w 895036"/>
                <a:gd name="connsiteY0" fmla="*/ 172851 h 801032"/>
                <a:gd name="connsiteX1" fmla="*/ 273049 w 895036"/>
                <a:gd name="connsiteY1" fmla="*/ 33622 h 801032"/>
                <a:gd name="connsiteX2" fmla="*/ 469586 w 895036"/>
                <a:gd name="connsiteY2" fmla="*/ 23626 h 801032"/>
                <a:gd name="connsiteX3" fmla="*/ 390525 w 895036"/>
                <a:gd name="connsiteY3" fmla="*/ 354298 h 801032"/>
                <a:gd name="connsiteX4" fmla="*/ 688975 w 895036"/>
                <a:gd name="connsiteY4" fmla="*/ 271748 h 801032"/>
                <a:gd name="connsiteX5" fmla="*/ 895036 w 895036"/>
                <a:gd name="connsiteY5" fmla="*/ 553382 h 801032"/>
                <a:gd name="connsiteX6" fmla="*/ 349250 w 895036"/>
                <a:gd name="connsiteY6" fmla="*/ 801032 h 801032"/>
                <a:gd name="connsiteX7" fmla="*/ 0 w 895036"/>
                <a:gd name="connsiteY7" fmla="*/ 172851 h 801032"/>
                <a:gd name="connsiteX0" fmla="*/ 23614 w 918650"/>
                <a:gd name="connsiteY0" fmla="*/ 172851 h 801032"/>
                <a:gd name="connsiteX1" fmla="*/ 296663 w 918650"/>
                <a:gd name="connsiteY1" fmla="*/ 33622 h 801032"/>
                <a:gd name="connsiteX2" fmla="*/ 493200 w 918650"/>
                <a:gd name="connsiteY2" fmla="*/ 23626 h 801032"/>
                <a:gd name="connsiteX3" fmla="*/ 414139 w 918650"/>
                <a:gd name="connsiteY3" fmla="*/ 354298 h 801032"/>
                <a:gd name="connsiteX4" fmla="*/ 712589 w 918650"/>
                <a:gd name="connsiteY4" fmla="*/ 271748 h 801032"/>
                <a:gd name="connsiteX5" fmla="*/ 918650 w 918650"/>
                <a:gd name="connsiteY5" fmla="*/ 553382 h 801032"/>
                <a:gd name="connsiteX6" fmla="*/ 372864 w 918650"/>
                <a:gd name="connsiteY6" fmla="*/ 801032 h 801032"/>
                <a:gd name="connsiteX7" fmla="*/ 39488 w 918650"/>
                <a:gd name="connsiteY7" fmla="*/ 516222 h 801032"/>
                <a:gd name="connsiteX8" fmla="*/ 23614 w 918650"/>
                <a:gd name="connsiteY8" fmla="*/ 172851 h 801032"/>
                <a:gd name="connsiteX0" fmla="*/ 23614 w 918650"/>
                <a:gd name="connsiteY0" fmla="*/ 172851 h 801032"/>
                <a:gd name="connsiteX1" fmla="*/ 296663 w 918650"/>
                <a:gd name="connsiteY1" fmla="*/ 33622 h 801032"/>
                <a:gd name="connsiteX2" fmla="*/ 493200 w 918650"/>
                <a:gd name="connsiteY2" fmla="*/ 23626 h 801032"/>
                <a:gd name="connsiteX3" fmla="*/ 414139 w 918650"/>
                <a:gd name="connsiteY3" fmla="*/ 354298 h 801032"/>
                <a:gd name="connsiteX4" fmla="*/ 712589 w 918650"/>
                <a:gd name="connsiteY4" fmla="*/ 271748 h 801032"/>
                <a:gd name="connsiteX5" fmla="*/ 918650 w 918650"/>
                <a:gd name="connsiteY5" fmla="*/ 553382 h 801032"/>
                <a:gd name="connsiteX6" fmla="*/ 372864 w 918650"/>
                <a:gd name="connsiteY6" fmla="*/ 801032 h 801032"/>
                <a:gd name="connsiteX7" fmla="*/ 39488 w 918650"/>
                <a:gd name="connsiteY7" fmla="*/ 516222 h 801032"/>
                <a:gd name="connsiteX8" fmla="*/ 23614 w 918650"/>
                <a:gd name="connsiteY8" fmla="*/ 172851 h 801032"/>
                <a:gd name="connsiteX0" fmla="*/ 11219 w 906255"/>
                <a:gd name="connsiteY0" fmla="*/ 172851 h 801032"/>
                <a:gd name="connsiteX1" fmla="*/ 284268 w 906255"/>
                <a:gd name="connsiteY1" fmla="*/ 33622 h 801032"/>
                <a:gd name="connsiteX2" fmla="*/ 480805 w 906255"/>
                <a:gd name="connsiteY2" fmla="*/ 23626 h 801032"/>
                <a:gd name="connsiteX3" fmla="*/ 401744 w 906255"/>
                <a:gd name="connsiteY3" fmla="*/ 354298 h 801032"/>
                <a:gd name="connsiteX4" fmla="*/ 700194 w 906255"/>
                <a:gd name="connsiteY4" fmla="*/ 271748 h 801032"/>
                <a:gd name="connsiteX5" fmla="*/ 906255 w 906255"/>
                <a:gd name="connsiteY5" fmla="*/ 553382 h 801032"/>
                <a:gd name="connsiteX6" fmla="*/ 360469 w 906255"/>
                <a:gd name="connsiteY6" fmla="*/ 801032 h 801032"/>
                <a:gd name="connsiteX7" fmla="*/ 27093 w 906255"/>
                <a:gd name="connsiteY7" fmla="*/ 516222 h 801032"/>
                <a:gd name="connsiteX8" fmla="*/ 11219 w 906255"/>
                <a:gd name="connsiteY8" fmla="*/ 172851 h 801032"/>
                <a:gd name="connsiteX0" fmla="*/ 11219 w 906255"/>
                <a:gd name="connsiteY0" fmla="*/ 172851 h 801032"/>
                <a:gd name="connsiteX1" fmla="*/ 284268 w 906255"/>
                <a:gd name="connsiteY1" fmla="*/ 33622 h 801032"/>
                <a:gd name="connsiteX2" fmla="*/ 480805 w 906255"/>
                <a:gd name="connsiteY2" fmla="*/ 23626 h 801032"/>
                <a:gd name="connsiteX3" fmla="*/ 401744 w 906255"/>
                <a:gd name="connsiteY3" fmla="*/ 354298 h 801032"/>
                <a:gd name="connsiteX4" fmla="*/ 700194 w 906255"/>
                <a:gd name="connsiteY4" fmla="*/ 271748 h 801032"/>
                <a:gd name="connsiteX5" fmla="*/ 906255 w 906255"/>
                <a:gd name="connsiteY5" fmla="*/ 553382 h 801032"/>
                <a:gd name="connsiteX6" fmla="*/ 662093 w 906255"/>
                <a:gd name="connsiteY6" fmla="*/ 735297 h 801032"/>
                <a:gd name="connsiteX7" fmla="*/ 360469 w 906255"/>
                <a:gd name="connsiteY7" fmla="*/ 801032 h 801032"/>
                <a:gd name="connsiteX8" fmla="*/ 27093 w 906255"/>
                <a:gd name="connsiteY8" fmla="*/ 516222 h 801032"/>
                <a:gd name="connsiteX9" fmla="*/ 11219 w 906255"/>
                <a:gd name="connsiteY9" fmla="*/ 172851 h 801032"/>
                <a:gd name="connsiteX0" fmla="*/ 11219 w 906255"/>
                <a:gd name="connsiteY0" fmla="*/ 172851 h 801032"/>
                <a:gd name="connsiteX1" fmla="*/ 284268 w 906255"/>
                <a:gd name="connsiteY1" fmla="*/ 33622 h 801032"/>
                <a:gd name="connsiteX2" fmla="*/ 480805 w 906255"/>
                <a:gd name="connsiteY2" fmla="*/ 23626 h 801032"/>
                <a:gd name="connsiteX3" fmla="*/ 401744 w 906255"/>
                <a:gd name="connsiteY3" fmla="*/ 354298 h 801032"/>
                <a:gd name="connsiteX4" fmla="*/ 700194 w 906255"/>
                <a:gd name="connsiteY4" fmla="*/ 271748 h 801032"/>
                <a:gd name="connsiteX5" fmla="*/ 906255 w 906255"/>
                <a:gd name="connsiteY5" fmla="*/ 553382 h 801032"/>
                <a:gd name="connsiteX6" fmla="*/ 662093 w 906255"/>
                <a:gd name="connsiteY6" fmla="*/ 735297 h 801032"/>
                <a:gd name="connsiteX7" fmla="*/ 360469 w 906255"/>
                <a:gd name="connsiteY7" fmla="*/ 801032 h 801032"/>
                <a:gd name="connsiteX8" fmla="*/ 27093 w 906255"/>
                <a:gd name="connsiteY8" fmla="*/ 516222 h 801032"/>
                <a:gd name="connsiteX9" fmla="*/ 11219 w 906255"/>
                <a:gd name="connsiteY9" fmla="*/ 172851 h 801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255" h="801032">
                  <a:moveTo>
                    <a:pt x="11219" y="172851"/>
                  </a:moveTo>
                  <a:cubicBezTo>
                    <a:pt x="113877" y="128558"/>
                    <a:pt x="206004" y="58493"/>
                    <a:pt x="284268" y="33622"/>
                  </a:cubicBezTo>
                  <a:cubicBezTo>
                    <a:pt x="362532" y="8751"/>
                    <a:pt x="465459" y="-22412"/>
                    <a:pt x="480805" y="23626"/>
                  </a:cubicBezTo>
                  <a:cubicBezTo>
                    <a:pt x="422068" y="130596"/>
                    <a:pt x="323375" y="314003"/>
                    <a:pt x="401744" y="354298"/>
                  </a:cubicBezTo>
                  <a:cubicBezTo>
                    <a:pt x="546788" y="461268"/>
                    <a:pt x="628280" y="204172"/>
                    <a:pt x="700194" y="271748"/>
                  </a:cubicBezTo>
                  <a:lnTo>
                    <a:pt x="906255" y="553382"/>
                  </a:lnTo>
                  <a:cubicBezTo>
                    <a:pt x="814284" y="596029"/>
                    <a:pt x="754064" y="692650"/>
                    <a:pt x="662093" y="735297"/>
                  </a:cubicBezTo>
                  <a:cubicBezTo>
                    <a:pt x="517102" y="827059"/>
                    <a:pt x="461010" y="779120"/>
                    <a:pt x="360469" y="801032"/>
                  </a:cubicBezTo>
                  <a:cubicBezTo>
                    <a:pt x="230875" y="783726"/>
                    <a:pt x="177376" y="544719"/>
                    <a:pt x="27093" y="516222"/>
                  </a:cubicBezTo>
                  <a:cubicBezTo>
                    <a:pt x="10160" y="386125"/>
                    <a:pt x="-14710" y="242172"/>
                    <a:pt x="11219" y="172851"/>
                  </a:cubicBezTo>
                  <a:close/>
                </a:path>
              </a:pathLst>
            </a:custGeom>
            <a:pattFill prst="pct70">
              <a:fgClr>
                <a:schemeClr val="bg1"/>
              </a:fgClr>
              <a:bgClr>
                <a:srgbClr val="1E2330"/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203">
              <a:extLst>
                <a:ext uri="{FF2B5EF4-FFF2-40B4-BE49-F238E27FC236}">
                  <a16:creationId xmlns:a16="http://schemas.microsoft.com/office/drawing/2014/main" id="{D6657710-477E-0C7C-7BA0-9B307F868175}"/>
                </a:ext>
              </a:extLst>
            </p:cNvPr>
            <p:cNvSpPr/>
            <p:nvPr/>
          </p:nvSpPr>
          <p:spPr>
            <a:xfrm>
              <a:off x="5419147" y="8520906"/>
              <a:ext cx="843553" cy="576495"/>
            </a:xfrm>
            <a:custGeom>
              <a:avLst/>
              <a:gdLst>
                <a:gd name="connsiteX0" fmla="*/ 0 w 764222"/>
                <a:gd name="connsiteY0" fmla="*/ 0 h 365309"/>
                <a:gd name="connsiteX1" fmla="*/ 764222 w 764222"/>
                <a:gd name="connsiteY1" fmla="*/ 0 h 365309"/>
                <a:gd name="connsiteX2" fmla="*/ 764222 w 764222"/>
                <a:gd name="connsiteY2" fmla="*/ 365309 h 365309"/>
                <a:gd name="connsiteX3" fmla="*/ 0 w 764222"/>
                <a:gd name="connsiteY3" fmla="*/ 365309 h 365309"/>
                <a:gd name="connsiteX4" fmla="*/ 0 w 764222"/>
                <a:gd name="connsiteY4" fmla="*/ 0 h 365309"/>
                <a:gd name="connsiteX0" fmla="*/ 0 w 840422"/>
                <a:gd name="connsiteY0" fmla="*/ 0 h 525329"/>
                <a:gd name="connsiteX1" fmla="*/ 764222 w 840422"/>
                <a:gd name="connsiteY1" fmla="*/ 0 h 525329"/>
                <a:gd name="connsiteX2" fmla="*/ 840422 w 840422"/>
                <a:gd name="connsiteY2" fmla="*/ 525329 h 525329"/>
                <a:gd name="connsiteX3" fmla="*/ 0 w 840422"/>
                <a:gd name="connsiteY3" fmla="*/ 365309 h 525329"/>
                <a:gd name="connsiteX4" fmla="*/ 0 w 840422"/>
                <a:gd name="connsiteY4" fmla="*/ 0 h 525329"/>
                <a:gd name="connsiteX0" fmla="*/ 0 w 840422"/>
                <a:gd name="connsiteY0" fmla="*/ 0 h 525329"/>
                <a:gd name="connsiteX1" fmla="*/ 764222 w 840422"/>
                <a:gd name="connsiteY1" fmla="*/ 0 h 525329"/>
                <a:gd name="connsiteX2" fmla="*/ 840422 w 840422"/>
                <a:gd name="connsiteY2" fmla="*/ 525329 h 525329"/>
                <a:gd name="connsiteX3" fmla="*/ 361302 w 840422"/>
                <a:gd name="connsiteY3" fmla="*/ 254736 h 525329"/>
                <a:gd name="connsiteX4" fmla="*/ 0 w 840422"/>
                <a:gd name="connsiteY4" fmla="*/ 365309 h 525329"/>
                <a:gd name="connsiteX5" fmla="*/ 0 w 840422"/>
                <a:gd name="connsiteY5" fmla="*/ 0 h 525329"/>
                <a:gd name="connsiteX0" fmla="*/ 0 w 840422"/>
                <a:gd name="connsiteY0" fmla="*/ 0 h 525329"/>
                <a:gd name="connsiteX1" fmla="*/ 764222 w 840422"/>
                <a:gd name="connsiteY1" fmla="*/ 0 h 525329"/>
                <a:gd name="connsiteX2" fmla="*/ 840422 w 840422"/>
                <a:gd name="connsiteY2" fmla="*/ 525329 h 525329"/>
                <a:gd name="connsiteX3" fmla="*/ 323202 w 840422"/>
                <a:gd name="connsiteY3" fmla="*/ 209016 h 525329"/>
                <a:gd name="connsiteX4" fmla="*/ 0 w 840422"/>
                <a:gd name="connsiteY4" fmla="*/ 365309 h 525329"/>
                <a:gd name="connsiteX5" fmla="*/ 0 w 840422"/>
                <a:gd name="connsiteY5" fmla="*/ 0 h 525329"/>
                <a:gd name="connsiteX0" fmla="*/ 0 w 840422"/>
                <a:gd name="connsiteY0" fmla="*/ 0 h 525329"/>
                <a:gd name="connsiteX1" fmla="*/ 764222 w 840422"/>
                <a:gd name="connsiteY1" fmla="*/ 0 h 525329"/>
                <a:gd name="connsiteX2" fmla="*/ 840422 w 840422"/>
                <a:gd name="connsiteY2" fmla="*/ 525329 h 525329"/>
                <a:gd name="connsiteX3" fmla="*/ 323202 w 840422"/>
                <a:gd name="connsiteY3" fmla="*/ 209016 h 525329"/>
                <a:gd name="connsiteX4" fmla="*/ 0 w 840422"/>
                <a:gd name="connsiteY4" fmla="*/ 365309 h 525329"/>
                <a:gd name="connsiteX5" fmla="*/ 0 w 840422"/>
                <a:gd name="connsiteY5" fmla="*/ 0 h 525329"/>
                <a:gd name="connsiteX0" fmla="*/ 0 w 840422"/>
                <a:gd name="connsiteY0" fmla="*/ 0 h 525329"/>
                <a:gd name="connsiteX1" fmla="*/ 764222 w 840422"/>
                <a:gd name="connsiteY1" fmla="*/ 0 h 525329"/>
                <a:gd name="connsiteX2" fmla="*/ 840422 w 840422"/>
                <a:gd name="connsiteY2" fmla="*/ 525329 h 525329"/>
                <a:gd name="connsiteX3" fmla="*/ 323202 w 840422"/>
                <a:gd name="connsiteY3" fmla="*/ 209016 h 525329"/>
                <a:gd name="connsiteX4" fmla="*/ 0 w 840422"/>
                <a:gd name="connsiteY4" fmla="*/ 365309 h 525329"/>
                <a:gd name="connsiteX5" fmla="*/ 0 w 840422"/>
                <a:gd name="connsiteY5" fmla="*/ 0 h 525329"/>
                <a:gd name="connsiteX0" fmla="*/ 0 w 840422"/>
                <a:gd name="connsiteY0" fmla="*/ 0 h 535796"/>
                <a:gd name="connsiteX1" fmla="*/ 764222 w 840422"/>
                <a:gd name="connsiteY1" fmla="*/ 0 h 535796"/>
                <a:gd name="connsiteX2" fmla="*/ 840422 w 840422"/>
                <a:gd name="connsiteY2" fmla="*/ 525329 h 535796"/>
                <a:gd name="connsiteX3" fmla="*/ 323202 w 840422"/>
                <a:gd name="connsiteY3" fmla="*/ 209016 h 535796"/>
                <a:gd name="connsiteX4" fmla="*/ 0 w 840422"/>
                <a:gd name="connsiteY4" fmla="*/ 365309 h 535796"/>
                <a:gd name="connsiteX5" fmla="*/ 0 w 840422"/>
                <a:gd name="connsiteY5" fmla="*/ 0 h 535796"/>
                <a:gd name="connsiteX0" fmla="*/ 0 w 840422"/>
                <a:gd name="connsiteY0" fmla="*/ 0 h 535796"/>
                <a:gd name="connsiteX1" fmla="*/ 787082 w 840422"/>
                <a:gd name="connsiteY1" fmla="*/ 167640 h 535796"/>
                <a:gd name="connsiteX2" fmla="*/ 840422 w 840422"/>
                <a:gd name="connsiteY2" fmla="*/ 525329 h 535796"/>
                <a:gd name="connsiteX3" fmla="*/ 323202 w 840422"/>
                <a:gd name="connsiteY3" fmla="*/ 209016 h 535796"/>
                <a:gd name="connsiteX4" fmla="*/ 0 w 840422"/>
                <a:gd name="connsiteY4" fmla="*/ 365309 h 535796"/>
                <a:gd name="connsiteX5" fmla="*/ 0 w 840422"/>
                <a:gd name="connsiteY5" fmla="*/ 0 h 535796"/>
                <a:gd name="connsiteX0" fmla="*/ 0 w 840422"/>
                <a:gd name="connsiteY0" fmla="*/ 41180 h 576976"/>
                <a:gd name="connsiteX1" fmla="*/ 437502 w 840422"/>
                <a:gd name="connsiteY1" fmla="*/ 6355 h 576976"/>
                <a:gd name="connsiteX2" fmla="*/ 787082 w 840422"/>
                <a:gd name="connsiteY2" fmla="*/ 208820 h 576976"/>
                <a:gd name="connsiteX3" fmla="*/ 840422 w 840422"/>
                <a:gd name="connsiteY3" fmla="*/ 566509 h 576976"/>
                <a:gd name="connsiteX4" fmla="*/ 323202 w 840422"/>
                <a:gd name="connsiteY4" fmla="*/ 250196 h 576976"/>
                <a:gd name="connsiteX5" fmla="*/ 0 w 840422"/>
                <a:gd name="connsiteY5" fmla="*/ 406489 h 576976"/>
                <a:gd name="connsiteX6" fmla="*/ 0 w 840422"/>
                <a:gd name="connsiteY6" fmla="*/ 41180 h 576976"/>
                <a:gd name="connsiteX0" fmla="*/ 0 w 840422"/>
                <a:gd name="connsiteY0" fmla="*/ 41180 h 576976"/>
                <a:gd name="connsiteX1" fmla="*/ 437502 w 840422"/>
                <a:gd name="connsiteY1" fmla="*/ 6355 h 576976"/>
                <a:gd name="connsiteX2" fmla="*/ 597522 w 840422"/>
                <a:gd name="connsiteY2" fmla="*/ 196855 h 576976"/>
                <a:gd name="connsiteX3" fmla="*/ 787082 w 840422"/>
                <a:gd name="connsiteY3" fmla="*/ 208820 h 576976"/>
                <a:gd name="connsiteX4" fmla="*/ 840422 w 840422"/>
                <a:gd name="connsiteY4" fmla="*/ 566509 h 576976"/>
                <a:gd name="connsiteX5" fmla="*/ 323202 w 840422"/>
                <a:gd name="connsiteY5" fmla="*/ 250196 h 576976"/>
                <a:gd name="connsiteX6" fmla="*/ 0 w 840422"/>
                <a:gd name="connsiteY6" fmla="*/ 406489 h 576976"/>
                <a:gd name="connsiteX7" fmla="*/ 0 w 840422"/>
                <a:gd name="connsiteY7" fmla="*/ 41180 h 576976"/>
                <a:gd name="connsiteX0" fmla="*/ 0 w 840422"/>
                <a:gd name="connsiteY0" fmla="*/ 41180 h 576976"/>
                <a:gd name="connsiteX1" fmla="*/ 437502 w 840422"/>
                <a:gd name="connsiteY1" fmla="*/ 6355 h 576976"/>
                <a:gd name="connsiteX2" fmla="*/ 609428 w 840422"/>
                <a:gd name="connsiteY2" fmla="*/ 175424 h 576976"/>
                <a:gd name="connsiteX3" fmla="*/ 787082 w 840422"/>
                <a:gd name="connsiteY3" fmla="*/ 208820 h 576976"/>
                <a:gd name="connsiteX4" fmla="*/ 840422 w 840422"/>
                <a:gd name="connsiteY4" fmla="*/ 566509 h 576976"/>
                <a:gd name="connsiteX5" fmla="*/ 323202 w 840422"/>
                <a:gd name="connsiteY5" fmla="*/ 250196 h 576976"/>
                <a:gd name="connsiteX6" fmla="*/ 0 w 840422"/>
                <a:gd name="connsiteY6" fmla="*/ 406489 h 576976"/>
                <a:gd name="connsiteX7" fmla="*/ 0 w 840422"/>
                <a:gd name="connsiteY7" fmla="*/ 41180 h 576976"/>
                <a:gd name="connsiteX0" fmla="*/ 152400 w 840422"/>
                <a:gd name="connsiteY0" fmla="*/ 50224 h 576495"/>
                <a:gd name="connsiteX1" fmla="*/ 437502 w 840422"/>
                <a:gd name="connsiteY1" fmla="*/ 5874 h 576495"/>
                <a:gd name="connsiteX2" fmla="*/ 609428 w 840422"/>
                <a:gd name="connsiteY2" fmla="*/ 174943 h 576495"/>
                <a:gd name="connsiteX3" fmla="*/ 787082 w 840422"/>
                <a:gd name="connsiteY3" fmla="*/ 208339 h 576495"/>
                <a:gd name="connsiteX4" fmla="*/ 840422 w 840422"/>
                <a:gd name="connsiteY4" fmla="*/ 566028 h 576495"/>
                <a:gd name="connsiteX5" fmla="*/ 323202 w 840422"/>
                <a:gd name="connsiteY5" fmla="*/ 249715 h 576495"/>
                <a:gd name="connsiteX6" fmla="*/ 0 w 840422"/>
                <a:gd name="connsiteY6" fmla="*/ 406008 h 576495"/>
                <a:gd name="connsiteX7" fmla="*/ 152400 w 840422"/>
                <a:gd name="connsiteY7" fmla="*/ 50224 h 576495"/>
                <a:gd name="connsiteX0" fmla="*/ 152400 w 840422"/>
                <a:gd name="connsiteY0" fmla="*/ 50224 h 576495"/>
                <a:gd name="connsiteX1" fmla="*/ 437502 w 840422"/>
                <a:gd name="connsiteY1" fmla="*/ 5874 h 576495"/>
                <a:gd name="connsiteX2" fmla="*/ 609428 w 840422"/>
                <a:gd name="connsiteY2" fmla="*/ 174943 h 576495"/>
                <a:gd name="connsiteX3" fmla="*/ 787082 w 840422"/>
                <a:gd name="connsiteY3" fmla="*/ 208339 h 576495"/>
                <a:gd name="connsiteX4" fmla="*/ 840422 w 840422"/>
                <a:gd name="connsiteY4" fmla="*/ 566028 h 576495"/>
                <a:gd name="connsiteX5" fmla="*/ 323202 w 840422"/>
                <a:gd name="connsiteY5" fmla="*/ 249715 h 576495"/>
                <a:gd name="connsiteX6" fmla="*/ 0 w 840422"/>
                <a:gd name="connsiteY6" fmla="*/ 406008 h 576495"/>
                <a:gd name="connsiteX7" fmla="*/ 18878 w 840422"/>
                <a:gd name="connsiteY7" fmla="*/ 237332 h 576495"/>
                <a:gd name="connsiteX8" fmla="*/ 152400 w 840422"/>
                <a:gd name="connsiteY8" fmla="*/ 50224 h 576495"/>
                <a:gd name="connsiteX0" fmla="*/ 140187 w 828209"/>
                <a:gd name="connsiteY0" fmla="*/ 50224 h 576495"/>
                <a:gd name="connsiteX1" fmla="*/ 425289 w 828209"/>
                <a:gd name="connsiteY1" fmla="*/ 5874 h 576495"/>
                <a:gd name="connsiteX2" fmla="*/ 597215 w 828209"/>
                <a:gd name="connsiteY2" fmla="*/ 174943 h 576495"/>
                <a:gd name="connsiteX3" fmla="*/ 774869 w 828209"/>
                <a:gd name="connsiteY3" fmla="*/ 208339 h 576495"/>
                <a:gd name="connsiteX4" fmla="*/ 828209 w 828209"/>
                <a:gd name="connsiteY4" fmla="*/ 566028 h 576495"/>
                <a:gd name="connsiteX5" fmla="*/ 310989 w 828209"/>
                <a:gd name="connsiteY5" fmla="*/ 249715 h 576495"/>
                <a:gd name="connsiteX6" fmla="*/ 4456 w 828209"/>
                <a:gd name="connsiteY6" fmla="*/ 386958 h 576495"/>
                <a:gd name="connsiteX7" fmla="*/ 6665 w 828209"/>
                <a:gd name="connsiteY7" fmla="*/ 237332 h 576495"/>
                <a:gd name="connsiteX8" fmla="*/ 140187 w 828209"/>
                <a:gd name="connsiteY8" fmla="*/ 50224 h 576495"/>
                <a:gd name="connsiteX0" fmla="*/ 140187 w 828209"/>
                <a:gd name="connsiteY0" fmla="*/ 50224 h 576495"/>
                <a:gd name="connsiteX1" fmla="*/ 425289 w 828209"/>
                <a:gd name="connsiteY1" fmla="*/ 5874 h 576495"/>
                <a:gd name="connsiteX2" fmla="*/ 597215 w 828209"/>
                <a:gd name="connsiteY2" fmla="*/ 174943 h 576495"/>
                <a:gd name="connsiteX3" fmla="*/ 774869 w 828209"/>
                <a:gd name="connsiteY3" fmla="*/ 208339 h 576495"/>
                <a:gd name="connsiteX4" fmla="*/ 828209 w 828209"/>
                <a:gd name="connsiteY4" fmla="*/ 566028 h 576495"/>
                <a:gd name="connsiteX5" fmla="*/ 310989 w 828209"/>
                <a:gd name="connsiteY5" fmla="*/ 249715 h 576495"/>
                <a:gd name="connsiteX6" fmla="*/ 4456 w 828209"/>
                <a:gd name="connsiteY6" fmla="*/ 386958 h 576495"/>
                <a:gd name="connsiteX7" fmla="*/ 6665 w 828209"/>
                <a:gd name="connsiteY7" fmla="*/ 237332 h 576495"/>
                <a:gd name="connsiteX8" fmla="*/ 140187 w 828209"/>
                <a:gd name="connsiteY8" fmla="*/ 50224 h 576495"/>
                <a:gd name="connsiteX0" fmla="*/ 155531 w 843553"/>
                <a:gd name="connsiteY0" fmla="*/ 50224 h 576495"/>
                <a:gd name="connsiteX1" fmla="*/ 440633 w 843553"/>
                <a:gd name="connsiteY1" fmla="*/ 5874 h 576495"/>
                <a:gd name="connsiteX2" fmla="*/ 612559 w 843553"/>
                <a:gd name="connsiteY2" fmla="*/ 174943 h 576495"/>
                <a:gd name="connsiteX3" fmla="*/ 790213 w 843553"/>
                <a:gd name="connsiteY3" fmla="*/ 208339 h 576495"/>
                <a:gd name="connsiteX4" fmla="*/ 843553 w 843553"/>
                <a:gd name="connsiteY4" fmla="*/ 566028 h 576495"/>
                <a:gd name="connsiteX5" fmla="*/ 326333 w 843553"/>
                <a:gd name="connsiteY5" fmla="*/ 249715 h 576495"/>
                <a:gd name="connsiteX6" fmla="*/ 19800 w 843553"/>
                <a:gd name="connsiteY6" fmla="*/ 386958 h 576495"/>
                <a:gd name="connsiteX7" fmla="*/ 22009 w 843553"/>
                <a:gd name="connsiteY7" fmla="*/ 237332 h 576495"/>
                <a:gd name="connsiteX8" fmla="*/ 155531 w 843553"/>
                <a:gd name="connsiteY8" fmla="*/ 50224 h 5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3553" h="576495">
                  <a:moveTo>
                    <a:pt x="155531" y="50224"/>
                  </a:moveTo>
                  <a:cubicBezTo>
                    <a:pt x="291205" y="81796"/>
                    <a:pt x="304959" y="-25698"/>
                    <a:pt x="440633" y="5874"/>
                  </a:cubicBezTo>
                  <a:cubicBezTo>
                    <a:pt x="514293" y="49054"/>
                    <a:pt x="538899" y="131763"/>
                    <a:pt x="612559" y="174943"/>
                  </a:cubicBezTo>
                  <a:lnTo>
                    <a:pt x="790213" y="208339"/>
                  </a:lnTo>
                  <a:lnTo>
                    <a:pt x="843553" y="566028"/>
                  </a:lnTo>
                  <a:cubicBezTo>
                    <a:pt x="551766" y="623150"/>
                    <a:pt x="488580" y="436433"/>
                    <a:pt x="326333" y="249715"/>
                  </a:cubicBezTo>
                  <a:cubicBezTo>
                    <a:pt x="134779" y="545653"/>
                    <a:pt x="51334" y="406297"/>
                    <a:pt x="19800" y="386958"/>
                  </a:cubicBezTo>
                  <a:cubicBezTo>
                    <a:pt x="-12801" y="330732"/>
                    <a:pt x="-159" y="288795"/>
                    <a:pt x="22009" y="237332"/>
                  </a:cubicBezTo>
                  <a:lnTo>
                    <a:pt x="155531" y="50224"/>
                  </a:lnTo>
                  <a:close/>
                </a:path>
              </a:pathLst>
            </a:custGeom>
            <a:solidFill>
              <a:srgbClr val="F8C91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Graphic 80">
              <a:extLst>
                <a:ext uri="{FF2B5EF4-FFF2-40B4-BE49-F238E27FC236}">
                  <a16:creationId xmlns:a16="http://schemas.microsoft.com/office/drawing/2014/main" id="{C9FA2461-D7D6-F82E-92CC-AA51FC0A705B}"/>
                </a:ext>
              </a:extLst>
            </p:cNvPr>
            <p:cNvSpPr/>
            <p:nvPr/>
          </p:nvSpPr>
          <p:spPr>
            <a:xfrm>
              <a:off x="4868073" y="8502993"/>
              <a:ext cx="1430841" cy="893689"/>
            </a:xfrm>
            <a:custGeom>
              <a:avLst/>
              <a:gdLst>
                <a:gd name="connsiteX0" fmla="*/ 139112 w 1669340"/>
                <a:gd name="connsiteY0" fmla="*/ 641760 h 1042653"/>
                <a:gd name="connsiteX1" fmla="*/ 179686 w 1669340"/>
                <a:gd name="connsiteY1" fmla="*/ 618840 h 1042653"/>
                <a:gd name="connsiteX2" fmla="*/ 179686 w 1669340"/>
                <a:gd name="connsiteY2" fmla="*/ 573000 h 1042653"/>
                <a:gd name="connsiteX3" fmla="*/ 139112 w 1669340"/>
                <a:gd name="connsiteY3" fmla="*/ 550080 h 1042653"/>
                <a:gd name="connsiteX4" fmla="*/ 98537 w 1669340"/>
                <a:gd name="connsiteY4" fmla="*/ 573000 h 1042653"/>
                <a:gd name="connsiteX5" fmla="*/ 98537 w 1669340"/>
                <a:gd name="connsiteY5" fmla="*/ 618840 h 1042653"/>
                <a:gd name="connsiteX6" fmla="*/ 139112 w 1669340"/>
                <a:gd name="connsiteY6" fmla="*/ 641760 h 1042653"/>
                <a:gd name="connsiteX7" fmla="*/ 1206359 w 1669340"/>
                <a:gd name="connsiteY7" fmla="*/ 600218 h 1042653"/>
                <a:gd name="connsiteX8" fmla="*/ 1178464 w 1669340"/>
                <a:gd name="connsiteY8" fmla="*/ 564405 h 1042653"/>
                <a:gd name="connsiteX9" fmla="*/ 1148396 w 1669340"/>
                <a:gd name="connsiteY9" fmla="*/ 525728 h 1042653"/>
                <a:gd name="connsiteX10" fmla="*/ 1120863 w 1669340"/>
                <a:gd name="connsiteY10" fmla="*/ 490631 h 1042653"/>
                <a:gd name="connsiteX11" fmla="*/ 1090070 w 1669340"/>
                <a:gd name="connsiteY11" fmla="*/ 452670 h 1042653"/>
                <a:gd name="connsiteX12" fmla="*/ 1060727 w 1669340"/>
                <a:gd name="connsiteY12" fmla="*/ 419006 h 1042653"/>
                <a:gd name="connsiteX13" fmla="*/ 1028122 w 1669340"/>
                <a:gd name="connsiteY13" fmla="*/ 383910 h 1042653"/>
                <a:gd name="connsiteX14" fmla="*/ 937555 w 1669340"/>
                <a:gd name="connsiteY14" fmla="*/ 484185 h 1042653"/>
                <a:gd name="connsiteX15" fmla="*/ 786488 w 1669340"/>
                <a:gd name="connsiteY15" fmla="*/ 550080 h 1042653"/>
                <a:gd name="connsiteX16" fmla="*/ 637595 w 1669340"/>
                <a:gd name="connsiteY16" fmla="*/ 479888 h 1042653"/>
                <a:gd name="connsiteX17" fmla="*/ 596659 w 1669340"/>
                <a:gd name="connsiteY17" fmla="*/ 366720 h 1042653"/>
                <a:gd name="connsiteX18" fmla="*/ 639044 w 1669340"/>
                <a:gd name="connsiteY18" fmla="*/ 254269 h 1042653"/>
                <a:gd name="connsiteX19" fmla="*/ 767288 w 1669340"/>
                <a:gd name="connsiteY19" fmla="*/ 106721 h 1042653"/>
                <a:gd name="connsiteX20" fmla="*/ 730336 w 1669340"/>
                <a:gd name="connsiteY20" fmla="*/ 94903 h 1042653"/>
                <a:gd name="connsiteX21" fmla="*/ 695921 w 1669340"/>
                <a:gd name="connsiteY21" fmla="*/ 90606 h 1042653"/>
                <a:gd name="connsiteX22" fmla="*/ 654984 w 1669340"/>
                <a:gd name="connsiteY22" fmla="*/ 90964 h 1042653"/>
                <a:gd name="connsiteX23" fmla="*/ 619482 w 1669340"/>
                <a:gd name="connsiteY23" fmla="*/ 91680 h 1042653"/>
                <a:gd name="connsiteX24" fmla="*/ 505004 w 1669340"/>
                <a:gd name="connsiteY24" fmla="*/ 138953 h 1042653"/>
                <a:gd name="connsiteX25" fmla="*/ 390527 w 1669340"/>
                <a:gd name="connsiteY25" fmla="*/ 252120 h 1042653"/>
                <a:gd name="connsiteX26" fmla="*/ 278223 w 1669340"/>
                <a:gd name="connsiteY26" fmla="*/ 252120 h 1042653"/>
                <a:gd name="connsiteX27" fmla="*/ 278223 w 1669340"/>
                <a:gd name="connsiteY27" fmla="*/ 641760 h 1042653"/>
                <a:gd name="connsiteX28" fmla="*/ 293439 w 1669340"/>
                <a:gd name="connsiteY28" fmla="*/ 641402 h 1042653"/>
                <a:gd name="connsiteX29" fmla="*/ 309379 w 1669340"/>
                <a:gd name="connsiteY29" fmla="*/ 641402 h 1042653"/>
                <a:gd name="connsiteX30" fmla="*/ 323507 w 1669340"/>
                <a:gd name="connsiteY30" fmla="*/ 642834 h 1042653"/>
                <a:gd name="connsiteX31" fmla="*/ 338360 w 1669340"/>
                <a:gd name="connsiteY31" fmla="*/ 646058 h 1042653"/>
                <a:gd name="connsiteX32" fmla="*/ 351040 w 1669340"/>
                <a:gd name="connsiteY32" fmla="*/ 652146 h 1042653"/>
                <a:gd name="connsiteX33" fmla="*/ 364444 w 1669340"/>
                <a:gd name="connsiteY33" fmla="*/ 661815 h 1042653"/>
                <a:gd name="connsiteX34" fmla="*/ 579632 w 1669340"/>
                <a:gd name="connsiteY34" fmla="*/ 870960 h 1042653"/>
                <a:gd name="connsiteX35" fmla="*/ 744103 w 1669340"/>
                <a:gd name="connsiteY35" fmla="*/ 950464 h 1042653"/>
                <a:gd name="connsiteX36" fmla="*/ 834670 w 1669340"/>
                <a:gd name="connsiteY36" fmla="*/ 916800 h 1042653"/>
                <a:gd name="connsiteX37" fmla="*/ 916181 w 1669340"/>
                <a:gd name="connsiteY37" fmla="*/ 911070 h 1042653"/>
                <a:gd name="connsiteX38" fmla="*/ 968710 w 1669340"/>
                <a:gd name="connsiteY38" fmla="*/ 850189 h 1042653"/>
                <a:gd name="connsiteX39" fmla="*/ 1060727 w 1669340"/>
                <a:gd name="connsiteY39" fmla="*/ 818674 h 1042653"/>
                <a:gd name="connsiteX40" fmla="*/ 1086810 w 1669340"/>
                <a:gd name="connsiteY40" fmla="*/ 786084 h 1042653"/>
                <a:gd name="connsiteX41" fmla="*/ 1096954 w 1669340"/>
                <a:gd name="connsiteY41" fmla="*/ 749914 h 1042653"/>
                <a:gd name="connsiteX42" fmla="*/ 1128109 w 1669340"/>
                <a:gd name="connsiteY42" fmla="*/ 757076 h 1042653"/>
                <a:gd name="connsiteX43" fmla="*/ 1183898 w 1669340"/>
                <a:gd name="connsiteY43" fmla="*/ 742035 h 1042653"/>
                <a:gd name="connsiteX44" fmla="*/ 1219763 w 1669340"/>
                <a:gd name="connsiteY44" fmla="*/ 704074 h 1042653"/>
                <a:gd name="connsiteX45" fmla="*/ 1228458 w 1669340"/>
                <a:gd name="connsiteY45" fmla="*/ 652862 h 1042653"/>
                <a:gd name="connsiteX46" fmla="*/ 1206359 w 1669340"/>
                <a:gd name="connsiteY46" fmla="*/ 600218 h 1042653"/>
                <a:gd name="connsiteX47" fmla="*/ 1321561 w 1669340"/>
                <a:gd name="connsiteY47" fmla="*/ 641760 h 1042653"/>
                <a:gd name="connsiteX48" fmla="*/ 1391117 w 1669340"/>
                <a:gd name="connsiteY48" fmla="*/ 641760 h 1042653"/>
                <a:gd name="connsiteX49" fmla="*/ 1391117 w 1669340"/>
                <a:gd name="connsiteY49" fmla="*/ 275040 h 1042653"/>
                <a:gd name="connsiteX50" fmla="*/ 1323735 w 1669340"/>
                <a:gd name="connsiteY50" fmla="*/ 275040 h 1042653"/>
                <a:gd name="connsiteX51" fmla="*/ 1209982 w 1669340"/>
                <a:gd name="connsiteY51" fmla="*/ 146115 h 1042653"/>
                <a:gd name="connsiteX52" fmla="*/ 1087534 w 1669340"/>
                <a:gd name="connsiteY52" fmla="*/ 91680 h 1042653"/>
                <a:gd name="connsiteX53" fmla="*/ 966536 w 1669340"/>
                <a:gd name="connsiteY53" fmla="*/ 91680 h 1042653"/>
                <a:gd name="connsiteX54" fmla="*/ 860753 w 1669340"/>
                <a:gd name="connsiteY54" fmla="*/ 139669 h 1042653"/>
                <a:gd name="connsiteX55" fmla="*/ 709325 w 1669340"/>
                <a:gd name="connsiteY55" fmla="*/ 313718 h 1042653"/>
                <a:gd name="connsiteX56" fmla="*/ 689038 w 1669340"/>
                <a:gd name="connsiteY56" fmla="*/ 367436 h 1042653"/>
                <a:gd name="connsiteX57" fmla="*/ 708600 w 1669340"/>
                <a:gd name="connsiteY57" fmla="*/ 421155 h 1042653"/>
                <a:gd name="connsiteX58" fmla="*/ 788299 w 1669340"/>
                <a:gd name="connsiteY58" fmla="*/ 458400 h 1042653"/>
                <a:gd name="connsiteX59" fmla="*/ 868723 w 1669340"/>
                <a:gd name="connsiteY59" fmla="*/ 423304 h 1042653"/>
                <a:gd name="connsiteX60" fmla="*/ 1008560 w 1669340"/>
                <a:gd name="connsiteY60" fmla="*/ 267161 h 1042653"/>
                <a:gd name="connsiteX61" fmla="*/ 1047323 w 1669340"/>
                <a:gd name="connsiteY61" fmla="*/ 251762 h 1042653"/>
                <a:gd name="connsiteX62" fmla="*/ 1081376 w 1669340"/>
                <a:gd name="connsiteY62" fmla="*/ 271101 h 1042653"/>
                <a:gd name="connsiteX63" fmla="*/ 1087534 w 1669340"/>
                <a:gd name="connsiteY63" fmla="*/ 311569 h 1042653"/>
                <a:gd name="connsiteX64" fmla="*/ 1128109 w 1669340"/>
                <a:gd name="connsiteY64" fmla="*/ 356693 h 1042653"/>
                <a:gd name="connsiteX65" fmla="*/ 1171581 w 1669340"/>
                <a:gd name="connsiteY65" fmla="*/ 405398 h 1042653"/>
                <a:gd name="connsiteX66" fmla="*/ 1231356 w 1669340"/>
                <a:gd name="connsiteY66" fmla="*/ 480962 h 1042653"/>
                <a:gd name="connsiteX67" fmla="*/ 1278089 w 1669340"/>
                <a:gd name="connsiteY67" fmla="*/ 541485 h 1042653"/>
                <a:gd name="connsiteX68" fmla="*/ 1321561 w 1669340"/>
                <a:gd name="connsiteY68" fmla="*/ 641760 h 1042653"/>
                <a:gd name="connsiteX69" fmla="*/ 1530228 w 1669340"/>
                <a:gd name="connsiteY69" fmla="*/ 641760 h 1042653"/>
                <a:gd name="connsiteX70" fmla="*/ 1570803 w 1669340"/>
                <a:gd name="connsiteY70" fmla="*/ 618840 h 1042653"/>
                <a:gd name="connsiteX71" fmla="*/ 1570803 w 1669340"/>
                <a:gd name="connsiteY71" fmla="*/ 573000 h 1042653"/>
                <a:gd name="connsiteX72" fmla="*/ 1530228 w 1669340"/>
                <a:gd name="connsiteY72" fmla="*/ 550080 h 1042653"/>
                <a:gd name="connsiteX73" fmla="*/ 1489654 w 1669340"/>
                <a:gd name="connsiteY73" fmla="*/ 573000 h 1042653"/>
                <a:gd name="connsiteX74" fmla="*/ 1489654 w 1669340"/>
                <a:gd name="connsiteY74" fmla="*/ 618840 h 1042653"/>
                <a:gd name="connsiteX75" fmla="*/ 1530228 w 1669340"/>
                <a:gd name="connsiteY75" fmla="*/ 641760 h 1042653"/>
                <a:gd name="connsiteX76" fmla="*/ 1669340 w 1669340"/>
                <a:gd name="connsiteY76" fmla="*/ 229200 h 1042653"/>
                <a:gd name="connsiteX77" fmla="*/ 1669340 w 1669340"/>
                <a:gd name="connsiteY77" fmla="*/ 687600 h 1042653"/>
                <a:gd name="connsiteX78" fmla="*/ 1655574 w 1669340"/>
                <a:gd name="connsiteY78" fmla="*/ 719831 h 1042653"/>
                <a:gd name="connsiteX79" fmla="*/ 1622970 w 1669340"/>
                <a:gd name="connsiteY79" fmla="*/ 733440 h 1042653"/>
                <a:gd name="connsiteX80" fmla="*/ 1308519 w 1669340"/>
                <a:gd name="connsiteY80" fmla="*/ 733440 h 1042653"/>
                <a:gd name="connsiteX81" fmla="*/ 1249107 w 1669340"/>
                <a:gd name="connsiteY81" fmla="*/ 809721 h 1042653"/>
                <a:gd name="connsiteX82" fmla="*/ 1158539 w 1669340"/>
                <a:gd name="connsiteY82" fmla="*/ 846608 h 1042653"/>
                <a:gd name="connsiteX83" fmla="*/ 1100214 w 1669340"/>
                <a:gd name="connsiteY83" fmla="*/ 904982 h 1042653"/>
                <a:gd name="connsiteX84" fmla="*/ 1025949 w 1669340"/>
                <a:gd name="connsiteY84" fmla="*/ 937571 h 1042653"/>
                <a:gd name="connsiteX85" fmla="*/ 950234 w 1669340"/>
                <a:gd name="connsiteY85" fmla="*/ 995946 h 1042653"/>
                <a:gd name="connsiteX86" fmla="*/ 857131 w 1669340"/>
                <a:gd name="connsiteY86" fmla="*/ 1013494 h 1042653"/>
                <a:gd name="connsiteX87" fmla="*/ 765839 w 1669340"/>
                <a:gd name="connsiteY87" fmla="*/ 1041786 h 1042653"/>
                <a:gd name="connsiteX88" fmla="*/ 673460 w 1669340"/>
                <a:gd name="connsiteY88" fmla="*/ 1031758 h 1042653"/>
                <a:gd name="connsiteX89" fmla="*/ 588689 w 1669340"/>
                <a:gd name="connsiteY89" fmla="*/ 993439 h 1042653"/>
                <a:gd name="connsiteX90" fmla="*/ 513699 w 1669340"/>
                <a:gd name="connsiteY90" fmla="*/ 935423 h 1042653"/>
                <a:gd name="connsiteX91" fmla="*/ 305756 w 1669340"/>
                <a:gd name="connsiteY91" fmla="*/ 733440 h 1042653"/>
                <a:gd name="connsiteX92" fmla="*/ 46371 w 1669340"/>
                <a:gd name="connsiteY92" fmla="*/ 733440 h 1042653"/>
                <a:gd name="connsiteX93" fmla="*/ 13766 w 1669340"/>
                <a:gd name="connsiteY93" fmla="*/ 719831 h 1042653"/>
                <a:gd name="connsiteX94" fmla="*/ 0 w 1669340"/>
                <a:gd name="connsiteY94" fmla="*/ 687600 h 1042653"/>
                <a:gd name="connsiteX95" fmla="*/ 0 w 1669340"/>
                <a:gd name="connsiteY95" fmla="*/ 206280 h 1042653"/>
                <a:gd name="connsiteX96" fmla="*/ 13766 w 1669340"/>
                <a:gd name="connsiteY96" fmla="*/ 174049 h 1042653"/>
                <a:gd name="connsiteX97" fmla="*/ 46371 w 1669340"/>
                <a:gd name="connsiteY97" fmla="*/ 160440 h 1042653"/>
                <a:gd name="connsiteX98" fmla="*/ 351402 w 1669340"/>
                <a:gd name="connsiteY98" fmla="*/ 160440 h 1042653"/>
                <a:gd name="connsiteX99" fmla="*/ 385455 w 1669340"/>
                <a:gd name="connsiteY99" fmla="*/ 126060 h 1042653"/>
                <a:gd name="connsiteX100" fmla="*/ 419871 w 1669340"/>
                <a:gd name="connsiteY100" fmla="*/ 91680 h 1042653"/>
                <a:gd name="connsiteX101" fmla="*/ 451751 w 1669340"/>
                <a:gd name="connsiteY101" fmla="*/ 63030 h 1042653"/>
                <a:gd name="connsiteX102" fmla="*/ 488340 w 1669340"/>
                <a:gd name="connsiteY102" fmla="*/ 36171 h 1042653"/>
                <a:gd name="connsiteX103" fmla="*/ 525291 w 1669340"/>
                <a:gd name="connsiteY103" fmla="*/ 17906 h 1042653"/>
                <a:gd name="connsiteX104" fmla="*/ 570213 w 1669340"/>
                <a:gd name="connsiteY104" fmla="*/ 3939 h 1042653"/>
                <a:gd name="connsiteX105" fmla="*/ 619482 w 1669340"/>
                <a:gd name="connsiteY105" fmla="*/ 0 h 1042653"/>
                <a:gd name="connsiteX106" fmla="*/ 704253 w 1669340"/>
                <a:gd name="connsiteY106" fmla="*/ 0 h 1042653"/>
                <a:gd name="connsiteX107" fmla="*/ 835395 w 1669340"/>
                <a:gd name="connsiteY107" fmla="*/ 40110 h 1042653"/>
                <a:gd name="connsiteX108" fmla="*/ 966536 w 1669340"/>
                <a:gd name="connsiteY108" fmla="*/ 0 h 1042653"/>
                <a:gd name="connsiteX109" fmla="*/ 1087534 w 1669340"/>
                <a:gd name="connsiteY109" fmla="*/ 0 h 1042653"/>
                <a:gd name="connsiteX110" fmla="*/ 1136079 w 1669340"/>
                <a:gd name="connsiteY110" fmla="*/ 4298 h 1042653"/>
                <a:gd name="connsiteX111" fmla="*/ 1177015 w 1669340"/>
                <a:gd name="connsiteY111" fmla="*/ 14683 h 1042653"/>
                <a:gd name="connsiteX112" fmla="*/ 1214329 w 1669340"/>
                <a:gd name="connsiteY112" fmla="*/ 33664 h 1042653"/>
                <a:gd name="connsiteX113" fmla="*/ 1246571 w 1669340"/>
                <a:gd name="connsiteY113" fmla="*/ 55868 h 1042653"/>
                <a:gd name="connsiteX114" fmla="*/ 1277726 w 1669340"/>
                <a:gd name="connsiteY114" fmla="*/ 84159 h 1042653"/>
                <a:gd name="connsiteX115" fmla="*/ 1305983 w 1669340"/>
                <a:gd name="connsiteY115" fmla="*/ 114242 h 1042653"/>
                <a:gd name="connsiteX116" fmla="*/ 1335689 w 1669340"/>
                <a:gd name="connsiteY116" fmla="*/ 148622 h 1042653"/>
                <a:gd name="connsiteX117" fmla="*/ 1365758 w 1669340"/>
                <a:gd name="connsiteY117" fmla="*/ 183360 h 1042653"/>
                <a:gd name="connsiteX118" fmla="*/ 1622970 w 1669340"/>
                <a:gd name="connsiteY118" fmla="*/ 183360 h 1042653"/>
                <a:gd name="connsiteX119" fmla="*/ 1655574 w 1669340"/>
                <a:gd name="connsiteY119" fmla="*/ 196969 h 1042653"/>
                <a:gd name="connsiteX120" fmla="*/ 1669340 w 1669340"/>
                <a:gd name="connsiteY120" fmla="*/ 229200 h 104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669340" h="1042653">
                  <a:moveTo>
                    <a:pt x="139112" y="641760"/>
                  </a:moveTo>
                  <a:cubicBezTo>
                    <a:pt x="158433" y="641760"/>
                    <a:pt x="171957" y="634120"/>
                    <a:pt x="179686" y="618840"/>
                  </a:cubicBezTo>
                  <a:cubicBezTo>
                    <a:pt x="187415" y="603560"/>
                    <a:pt x="187415" y="588280"/>
                    <a:pt x="179686" y="573000"/>
                  </a:cubicBezTo>
                  <a:cubicBezTo>
                    <a:pt x="171957" y="557720"/>
                    <a:pt x="158433" y="550080"/>
                    <a:pt x="139112" y="550080"/>
                  </a:cubicBezTo>
                  <a:cubicBezTo>
                    <a:pt x="119790" y="550080"/>
                    <a:pt x="106266" y="557720"/>
                    <a:pt x="98537" y="573000"/>
                  </a:cubicBezTo>
                  <a:cubicBezTo>
                    <a:pt x="90809" y="588280"/>
                    <a:pt x="90809" y="603560"/>
                    <a:pt x="98537" y="618840"/>
                  </a:cubicBezTo>
                  <a:cubicBezTo>
                    <a:pt x="106266" y="634120"/>
                    <a:pt x="119790" y="641760"/>
                    <a:pt x="139112" y="641760"/>
                  </a:cubicBezTo>
                  <a:close/>
                  <a:moveTo>
                    <a:pt x="1206359" y="600218"/>
                  </a:moveTo>
                  <a:cubicBezTo>
                    <a:pt x="1201526" y="594010"/>
                    <a:pt x="1192231" y="582073"/>
                    <a:pt x="1178464" y="564405"/>
                  </a:cubicBezTo>
                  <a:cubicBezTo>
                    <a:pt x="1164698" y="546737"/>
                    <a:pt x="1154678" y="533845"/>
                    <a:pt x="1148396" y="525728"/>
                  </a:cubicBezTo>
                  <a:cubicBezTo>
                    <a:pt x="1142114" y="517610"/>
                    <a:pt x="1132941" y="505911"/>
                    <a:pt x="1120863" y="490631"/>
                  </a:cubicBezTo>
                  <a:cubicBezTo>
                    <a:pt x="1108785" y="475351"/>
                    <a:pt x="1098526" y="462698"/>
                    <a:pt x="1090070" y="452670"/>
                  </a:cubicBezTo>
                  <a:cubicBezTo>
                    <a:pt x="1081615" y="442643"/>
                    <a:pt x="1071834" y="431421"/>
                    <a:pt x="1060727" y="419006"/>
                  </a:cubicBezTo>
                  <a:cubicBezTo>
                    <a:pt x="1049619" y="406591"/>
                    <a:pt x="1038751" y="394892"/>
                    <a:pt x="1028122" y="383910"/>
                  </a:cubicBezTo>
                  <a:lnTo>
                    <a:pt x="937555" y="484185"/>
                  </a:lnTo>
                  <a:cubicBezTo>
                    <a:pt x="897466" y="529070"/>
                    <a:pt x="847110" y="551035"/>
                    <a:pt x="786488" y="550080"/>
                  </a:cubicBezTo>
                  <a:cubicBezTo>
                    <a:pt x="725866" y="549125"/>
                    <a:pt x="676237" y="525728"/>
                    <a:pt x="637595" y="479888"/>
                  </a:cubicBezTo>
                  <a:cubicBezTo>
                    <a:pt x="610063" y="446940"/>
                    <a:pt x="596417" y="409217"/>
                    <a:pt x="596659" y="366720"/>
                  </a:cubicBezTo>
                  <a:cubicBezTo>
                    <a:pt x="596900" y="324223"/>
                    <a:pt x="611028" y="286739"/>
                    <a:pt x="639044" y="254269"/>
                  </a:cubicBezTo>
                  <a:lnTo>
                    <a:pt x="767288" y="106721"/>
                  </a:lnTo>
                  <a:cubicBezTo>
                    <a:pt x="756659" y="101469"/>
                    <a:pt x="744342" y="97530"/>
                    <a:pt x="730336" y="94903"/>
                  </a:cubicBezTo>
                  <a:cubicBezTo>
                    <a:pt x="716329" y="92277"/>
                    <a:pt x="704856" y="90844"/>
                    <a:pt x="695921" y="90606"/>
                  </a:cubicBezTo>
                  <a:cubicBezTo>
                    <a:pt x="686985" y="90367"/>
                    <a:pt x="673339" y="90486"/>
                    <a:pt x="654984" y="90964"/>
                  </a:cubicBezTo>
                  <a:cubicBezTo>
                    <a:pt x="636629" y="91441"/>
                    <a:pt x="624795" y="91680"/>
                    <a:pt x="619482" y="91680"/>
                  </a:cubicBezTo>
                  <a:cubicBezTo>
                    <a:pt x="575043" y="91680"/>
                    <a:pt x="536884" y="107438"/>
                    <a:pt x="505004" y="138953"/>
                  </a:cubicBezTo>
                  <a:lnTo>
                    <a:pt x="390527" y="252120"/>
                  </a:lnTo>
                  <a:lnTo>
                    <a:pt x="278223" y="252120"/>
                  </a:lnTo>
                  <a:lnTo>
                    <a:pt x="278223" y="641760"/>
                  </a:lnTo>
                  <a:cubicBezTo>
                    <a:pt x="280638" y="641760"/>
                    <a:pt x="285710" y="641640"/>
                    <a:pt x="293439" y="641402"/>
                  </a:cubicBezTo>
                  <a:cubicBezTo>
                    <a:pt x="301167" y="641163"/>
                    <a:pt x="306480" y="641163"/>
                    <a:pt x="309379" y="641402"/>
                  </a:cubicBezTo>
                  <a:cubicBezTo>
                    <a:pt x="312277" y="641640"/>
                    <a:pt x="316986" y="642118"/>
                    <a:pt x="323507" y="642834"/>
                  </a:cubicBezTo>
                  <a:cubicBezTo>
                    <a:pt x="330028" y="643551"/>
                    <a:pt x="334979" y="644625"/>
                    <a:pt x="338360" y="646058"/>
                  </a:cubicBezTo>
                  <a:cubicBezTo>
                    <a:pt x="341742" y="647490"/>
                    <a:pt x="345968" y="649519"/>
                    <a:pt x="351040" y="652146"/>
                  </a:cubicBezTo>
                  <a:cubicBezTo>
                    <a:pt x="356111" y="654772"/>
                    <a:pt x="360580" y="657995"/>
                    <a:pt x="364444" y="661815"/>
                  </a:cubicBezTo>
                  <a:lnTo>
                    <a:pt x="579632" y="870960"/>
                  </a:lnTo>
                  <a:cubicBezTo>
                    <a:pt x="635180" y="923963"/>
                    <a:pt x="690003" y="950464"/>
                    <a:pt x="744103" y="950464"/>
                  </a:cubicBezTo>
                  <a:cubicBezTo>
                    <a:pt x="781779" y="950464"/>
                    <a:pt x="811970" y="939240"/>
                    <a:pt x="834670" y="916800"/>
                  </a:cubicBezTo>
                  <a:cubicBezTo>
                    <a:pt x="862203" y="926348"/>
                    <a:pt x="889373" y="924442"/>
                    <a:pt x="916181" y="911070"/>
                  </a:cubicBezTo>
                  <a:cubicBezTo>
                    <a:pt x="942989" y="897698"/>
                    <a:pt x="960501" y="877406"/>
                    <a:pt x="968710" y="850189"/>
                  </a:cubicBezTo>
                  <a:cubicBezTo>
                    <a:pt x="1004451" y="853054"/>
                    <a:pt x="1035129" y="842546"/>
                    <a:pt x="1060727" y="818674"/>
                  </a:cubicBezTo>
                  <a:cubicBezTo>
                    <a:pt x="1070385" y="810079"/>
                    <a:pt x="1079079" y="799213"/>
                    <a:pt x="1086810" y="786084"/>
                  </a:cubicBezTo>
                  <a:cubicBezTo>
                    <a:pt x="1094541" y="772956"/>
                    <a:pt x="1097917" y="760894"/>
                    <a:pt x="1096954" y="749914"/>
                  </a:cubicBezTo>
                  <a:cubicBezTo>
                    <a:pt x="1101786" y="754691"/>
                    <a:pt x="1112169" y="757076"/>
                    <a:pt x="1128109" y="757076"/>
                  </a:cubicBezTo>
                  <a:cubicBezTo>
                    <a:pt x="1148881" y="757076"/>
                    <a:pt x="1167473" y="752063"/>
                    <a:pt x="1183898" y="742035"/>
                  </a:cubicBezTo>
                  <a:cubicBezTo>
                    <a:pt x="1200324" y="732008"/>
                    <a:pt x="1212279" y="719351"/>
                    <a:pt x="1219763" y="704074"/>
                  </a:cubicBezTo>
                  <a:cubicBezTo>
                    <a:pt x="1227248" y="688794"/>
                    <a:pt x="1230146" y="671723"/>
                    <a:pt x="1228458" y="652862"/>
                  </a:cubicBezTo>
                  <a:cubicBezTo>
                    <a:pt x="1226769" y="634001"/>
                    <a:pt x="1219401" y="616453"/>
                    <a:pt x="1206359" y="600218"/>
                  </a:cubicBezTo>
                  <a:close/>
                  <a:moveTo>
                    <a:pt x="1321561" y="641760"/>
                  </a:moveTo>
                  <a:lnTo>
                    <a:pt x="1391117" y="641760"/>
                  </a:lnTo>
                  <a:lnTo>
                    <a:pt x="1391117" y="275040"/>
                  </a:lnTo>
                  <a:lnTo>
                    <a:pt x="1323735" y="275040"/>
                  </a:lnTo>
                  <a:lnTo>
                    <a:pt x="1209982" y="146115"/>
                  </a:lnTo>
                  <a:cubicBezTo>
                    <a:pt x="1178102" y="109825"/>
                    <a:pt x="1137289" y="91680"/>
                    <a:pt x="1087534" y="91680"/>
                  </a:cubicBezTo>
                  <a:lnTo>
                    <a:pt x="966536" y="91680"/>
                  </a:lnTo>
                  <a:cubicBezTo>
                    <a:pt x="923549" y="91680"/>
                    <a:pt x="888286" y="107676"/>
                    <a:pt x="860753" y="139669"/>
                  </a:cubicBezTo>
                  <a:lnTo>
                    <a:pt x="709325" y="313718"/>
                  </a:lnTo>
                  <a:cubicBezTo>
                    <a:pt x="695800" y="329475"/>
                    <a:pt x="689038" y="347381"/>
                    <a:pt x="689038" y="367436"/>
                  </a:cubicBezTo>
                  <a:cubicBezTo>
                    <a:pt x="689038" y="387491"/>
                    <a:pt x="695558" y="405398"/>
                    <a:pt x="708600" y="421155"/>
                  </a:cubicBezTo>
                  <a:cubicBezTo>
                    <a:pt x="729373" y="445508"/>
                    <a:pt x="755934" y="457922"/>
                    <a:pt x="788299" y="458400"/>
                  </a:cubicBezTo>
                  <a:cubicBezTo>
                    <a:pt x="820665" y="458878"/>
                    <a:pt x="847473" y="447179"/>
                    <a:pt x="868723" y="423304"/>
                  </a:cubicBezTo>
                  <a:lnTo>
                    <a:pt x="1008560" y="267161"/>
                  </a:lnTo>
                  <a:cubicBezTo>
                    <a:pt x="1020638" y="256179"/>
                    <a:pt x="1033556" y="251046"/>
                    <a:pt x="1047323" y="251762"/>
                  </a:cubicBezTo>
                  <a:cubicBezTo>
                    <a:pt x="1061089" y="252478"/>
                    <a:pt x="1072442" y="258924"/>
                    <a:pt x="1081376" y="271101"/>
                  </a:cubicBezTo>
                  <a:cubicBezTo>
                    <a:pt x="1090309" y="283277"/>
                    <a:pt x="1092367" y="296766"/>
                    <a:pt x="1087534" y="311569"/>
                  </a:cubicBezTo>
                  <a:cubicBezTo>
                    <a:pt x="1095265" y="320641"/>
                    <a:pt x="1108785" y="335683"/>
                    <a:pt x="1128109" y="356693"/>
                  </a:cubicBezTo>
                  <a:cubicBezTo>
                    <a:pt x="1147432" y="377702"/>
                    <a:pt x="1161923" y="393938"/>
                    <a:pt x="1171581" y="405398"/>
                  </a:cubicBezTo>
                  <a:cubicBezTo>
                    <a:pt x="1185586" y="422588"/>
                    <a:pt x="1205511" y="447776"/>
                    <a:pt x="1231356" y="480962"/>
                  </a:cubicBezTo>
                  <a:cubicBezTo>
                    <a:pt x="1257200" y="514148"/>
                    <a:pt x="1272778" y="534323"/>
                    <a:pt x="1278089" y="541485"/>
                  </a:cubicBezTo>
                  <a:cubicBezTo>
                    <a:pt x="1303208" y="573000"/>
                    <a:pt x="1317699" y="606425"/>
                    <a:pt x="1321561" y="641760"/>
                  </a:cubicBezTo>
                  <a:close/>
                  <a:moveTo>
                    <a:pt x="1530228" y="641760"/>
                  </a:moveTo>
                  <a:cubicBezTo>
                    <a:pt x="1549552" y="641760"/>
                    <a:pt x="1563072" y="634120"/>
                    <a:pt x="1570803" y="618840"/>
                  </a:cubicBezTo>
                  <a:cubicBezTo>
                    <a:pt x="1578533" y="603560"/>
                    <a:pt x="1578533" y="588280"/>
                    <a:pt x="1570803" y="573000"/>
                  </a:cubicBezTo>
                  <a:cubicBezTo>
                    <a:pt x="1563072" y="557720"/>
                    <a:pt x="1549552" y="550080"/>
                    <a:pt x="1530228" y="550080"/>
                  </a:cubicBezTo>
                  <a:cubicBezTo>
                    <a:pt x="1510905" y="550080"/>
                    <a:pt x="1497385" y="557720"/>
                    <a:pt x="1489654" y="573000"/>
                  </a:cubicBezTo>
                  <a:cubicBezTo>
                    <a:pt x="1481923" y="588280"/>
                    <a:pt x="1481923" y="603560"/>
                    <a:pt x="1489654" y="618840"/>
                  </a:cubicBezTo>
                  <a:cubicBezTo>
                    <a:pt x="1497385" y="634120"/>
                    <a:pt x="1510905" y="641760"/>
                    <a:pt x="1530228" y="641760"/>
                  </a:cubicBezTo>
                  <a:close/>
                  <a:moveTo>
                    <a:pt x="1669340" y="229200"/>
                  </a:moveTo>
                  <a:lnTo>
                    <a:pt x="1669340" y="687600"/>
                  </a:lnTo>
                  <a:cubicBezTo>
                    <a:pt x="1669340" y="700015"/>
                    <a:pt x="1664754" y="710759"/>
                    <a:pt x="1655574" y="719831"/>
                  </a:cubicBezTo>
                  <a:cubicBezTo>
                    <a:pt x="1646394" y="728906"/>
                    <a:pt x="1635526" y="733440"/>
                    <a:pt x="1622970" y="733440"/>
                  </a:cubicBezTo>
                  <a:lnTo>
                    <a:pt x="1308519" y="733440"/>
                  </a:lnTo>
                  <a:cubicBezTo>
                    <a:pt x="1295477" y="764475"/>
                    <a:pt x="1275676" y="789902"/>
                    <a:pt x="1249107" y="809721"/>
                  </a:cubicBezTo>
                  <a:cubicBezTo>
                    <a:pt x="1222538" y="829539"/>
                    <a:pt x="1192354" y="841830"/>
                    <a:pt x="1158539" y="846608"/>
                  </a:cubicBezTo>
                  <a:cubicBezTo>
                    <a:pt x="1142600" y="869528"/>
                    <a:pt x="1123160" y="888988"/>
                    <a:pt x="1100214" y="904982"/>
                  </a:cubicBezTo>
                  <a:cubicBezTo>
                    <a:pt x="1077268" y="920976"/>
                    <a:pt x="1052518" y="931841"/>
                    <a:pt x="1025949" y="937571"/>
                  </a:cubicBezTo>
                  <a:cubicBezTo>
                    <a:pt x="1005661" y="962876"/>
                    <a:pt x="980426" y="982337"/>
                    <a:pt x="950234" y="995946"/>
                  </a:cubicBezTo>
                  <a:cubicBezTo>
                    <a:pt x="920043" y="1009554"/>
                    <a:pt x="889011" y="1015406"/>
                    <a:pt x="857131" y="1013494"/>
                  </a:cubicBezTo>
                  <a:cubicBezTo>
                    <a:pt x="828149" y="1029731"/>
                    <a:pt x="797718" y="1039157"/>
                    <a:pt x="765839" y="1041786"/>
                  </a:cubicBezTo>
                  <a:cubicBezTo>
                    <a:pt x="733959" y="1044414"/>
                    <a:pt x="703166" y="1041069"/>
                    <a:pt x="673460" y="1031758"/>
                  </a:cubicBezTo>
                  <a:cubicBezTo>
                    <a:pt x="643754" y="1022447"/>
                    <a:pt x="615497" y="1009676"/>
                    <a:pt x="588689" y="993439"/>
                  </a:cubicBezTo>
                  <a:cubicBezTo>
                    <a:pt x="561881" y="977201"/>
                    <a:pt x="536884" y="957863"/>
                    <a:pt x="513699" y="935423"/>
                  </a:cubicBezTo>
                  <a:lnTo>
                    <a:pt x="305756" y="733440"/>
                  </a:lnTo>
                  <a:lnTo>
                    <a:pt x="46371" y="733440"/>
                  </a:lnTo>
                  <a:cubicBezTo>
                    <a:pt x="33812" y="733440"/>
                    <a:pt x="22944" y="728906"/>
                    <a:pt x="13766" y="719831"/>
                  </a:cubicBezTo>
                  <a:cubicBezTo>
                    <a:pt x="4589" y="710759"/>
                    <a:pt x="0" y="700015"/>
                    <a:pt x="0" y="687600"/>
                  </a:cubicBezTo>
                  <a:lnTo>
                    <a:pt x="0" y="206280"/>
                  </a:lnTo>
                  <a:cubicBezTo>
                    <a:pt x="0" y="193865"/>
                    <a:pt x="4589" y="183122"/>
                    <a:pt x="13766" y="174049"/>
                  </a:cubicBezTo>
                  <a:cubicBezTo>
                    <a:pt x="22944" y="164976"/>
                    <a:pt x="33812" y="160440"/>
                    <a:pt x="46371" y="160440"/>
                  </a:cubicBezTo>
                  <a:lnTo>
                    <a:pt x="351402" y="160440"/>
                  </a:lnTo>
                  <a:cubicBezTo>
                    <a:pt x="358164" y="153755"/>
                    <a:pt x="369515" y="142295"/>
                    <a:pt x="385455" y="126060"/>
                  </a:cubicBezTo>
                  <a:cubicBezTo>
                    <a:pt x="401395" y="109825"/>
                    <a:pt x="412867" y="98365"/>
                    <a:pt x="419871" y="91680"/>
                  </a:cubicBezTo>
                  <a:cubicBezTo>
                    <a:pt x="426875" y="84995"/>
                    <a:pt x="437501" y="75445"/>
                    <a:pt x="451751" y="63030"/>
                  </a:cubicBezTo>
                  <a:cubicBezTo>
                    <a:pt x="466000" y="50615"/>
                    <a:pt x="478196" y="41662"/>
                    <a:pt x="488340" y="36171"/>
                  </a:cubicBezTo>
                  <a:cubicBezTo>
                    <a:pt x="498483" y="30679"/>
                    <a:pt x="510801" y="24591"/>
                    <a:pt x="525291" y="17906"/>
                  </a:cubicBezTo>
                  <a:cubicBezTo>
                    <a:pt x="539782" y="11221"/>
                    <a:pt x="554756" y="6566"/>
                    <a:pt x="570213" y="3939"/>
                  </a:cubicBezTo>
                  <a:cubicBezTo>
                    <a:pt x="585670" y="1313"/>
                    <a:pt x="602093" y="0"/>
                    <a:pt x="619482" y="0"/>
                  </a:cubicBezTo>
                  <a:lnTo>
                    <a:pt x="704253" y="0"/>
                  </a:lnTo>
                  <a:cubicBezTo>
                    <a:pt x="752072" y="0"/>
                    <a:pt x="795784" y="13370"/>
                    <a:pt x="835395" y="40110"/>
                  </a:cubicBezTo>
                  <a:cubicBezTo>
                    <a:pt x="875005" y="13370"/>
                    <a:pt x="918717" y="0"/>
                    <a:pt x="966536" y="0"/>
                  </a:cubicBezTo>
                  <a:lnTo>
                    <a:pt x="1087534" y="0"/>
                  </a:lnTo>
                  <a:cubicBezTo>
                    <a:pt x="1104438" y="0"/>
                    <a:pt x="1120624" y="1433"/>
                    <a:pt x="1136079" y="4298"/>
                  </a:cubicBezTo>
                  <a:cubicBezTo>
                    <a:pt x="1151533" y="7163"/>
                    <a:pt x="1165183" y="10624"/>
                    <a:pt x="1177015" y="14683"/>
                  </a:cubicBezTo>
                  <a:cubicBezTo>
                    <a:pt x="1188847" y="18742"/>
                    <a:pt x="1201287" y="25069"/>
                    <a:pt x="1214329" y="33664"/>
                  </a:cubicBezTo>
                  <a:cubicBezTo>
                    <a:pt x="1227371" y="42259"/>
                    <a:pt x="1238116" y="49660"/>
                    <a:pt x="1246571" y="55868"/>
                  </a:cubicBezTo>
                  <a:cubicBezTo>
                    <a:pt x="1255026" y="62075"/>
                    <a:pt x="1265409" y="71506"/>
                    <a:pt x="1277726" y="84159"/>
                  </a:cubicBezTo>
                  <a:cubicBezTo>
                    <a:pt x="1290043" y="96813"/>
                    <a:pt x="1299462" y="106841"/>
                    <a:pt x="1305983" y="114242"/>
                  </a:cubicBezTo>
                  <a:cubicBezTo>
                    <a:pt x="1312504" y="121643"/>
                    <a:pt x="1322409" y="133103"/>
                    <a:pt x="1335689" y="148622"/>
                  </a:cubicBezTo>
                  <a:cubicBezTo>
                    <a:pt x="1348970" y="164141"/>
                    <a:pt x="1358998" y="175720"/>
                    <a:pt x="1365758" y="183360"/>
                  </a:cubicBezTo>
                  <a:lnTo>
                    <a:pt x="1622970" y="183360"/>
                  </a:lnTo>
                  <a:cubicBezTo>
                    <a:pt x="1635526" y="183360"/>
                    <a:pt x="1646394" y="187896"/>
                    <a:pt x="1655574" y="196969"/>
                  </a:cubicBezTo>
                  <a:cubicBezTo>
                    <a:pt x="1664754" y="206041"/>
                    <a:pt x="1669340" y="216785"/>
                    <a:pt x="1669340" y="229200"/>
                  </a:cubicBezTo>
                  <a:close/>
                </a:path>
              </a:pathLst>
            </a:custGeom>
            <a:solidFill>
              <a:srgbClr val="1E2330"/>
            </a:solidFill>
            <a:ln w="7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 defTabSz="1507846" rtl="0"/>
              <a:endParaRPr lang="en-US" sz="2968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9" name="Shape 284">
            <a:extLst>
              <a:ext uri="{FF2B5EF4-FFF2-40B4-BE49-F238E27FC236}">
                <a16:creationId xmlns:a16="http://schemas.microsoft.com/office/drawing/2014/main" id="{8A75B0FE-E19D-4102-6BBD-DED23A842B12}"/>
              </a:ext>
            </a:extLst>
          </p:cNvPr>
          <p:cNvSpPr/>
          <p:nvPr/>
        </p:nvSpPr>
        <p:spPr>
          <a:xfrm>
            <a:off x="7191528" y="5375910"/>
            <a:ext cx="2982330" cy="538633"/>
          </a:xfrm>
          <a:prstGeom prst="rightArrow">
            <a:avLst>
              <a:gd name="adj1" fmla="val 42696"/>
              <a:gd name="adj2" fmla="val 70085"/>
            </a:avLst>
          </a:prstGeom>
          <a:pattFill prst="dkUpDiag">
            <a:fgClr>
              <a:srgbClr val="253746"/>
            </a:fgClr>
            <a:bgClr>
              <a:schemeClr val="bg1"/>
            </a:bgClr>
          </a:pattFill>
          <a:ln w="19050" cap="flat" cmpd="sng">
            <a:solidFill>
              <a:srgbClr val="25374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0901" tIns="180901" rIns="180901" bIns="180901" anchor="ctr" anchorCtr="0">
            <a:noAutofit/>
          </a:bodyPr>
          <a:lstStyle/>
          <a:p>
            <a:pPr algn="l" defTabSz="1507846" rtl="0"/>
            <a:endParaRPr sz="277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Shape 273">
            <a:extLst>
              <a:ext uri="{FF2B5EF4-FFF2-40B4-BE49-F238E27FC236}">
                <a16:creationId xmlns:a16="http://schemas.microsoft.com/office/drawing/2014/main" id="{9FEAF386-96D7-51FA-294D-5C3C1BA727B5}"/>
              </a:ext>
            </a:extLst>
          </p:cNvPr>
          <p:cNvSpPr txBox="1"/>
          <p:nvPr/>
        </p:nvSpPr>
        <p:spPr>
          <a:xfrm>
            <a:off x="7351223" y="5442709"/>
            <a:ext cx="2232855" cy="367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 defTabSz="1507846" rtl="0"/>
            <a:r>
              <a:rPr lang="en-US" sz="2800" kern="1200">
                <a:solidFill>
                  <a:srgbClr val="25374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Development</a:t>
            </a:r>
            <a:endParaRPr lang="en-US" sz="2800" b="1" kern="1200">
              <a:solidFill>
                <a:srgbClr val="25374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8" name="Shape 273">
            <a:extLst>
              <a:ext uri="{FF2B5EF4-FFF2-40B4-BE49-F238E27FC236}">
                <a16:creationId xmlns:a16="http://schemas.microsoft.com/office/drawing/2014/main" id="{B48F77A6-56B0-B40E-B704-2ED893426083}"/>
              </a:ext>
            </a:extLst>
          </p:cNvPr>
          <p:cNvSpPr txBox="1"/>
          <p:nvPr/>
        </p:nvSpPr>
        <p:spPr>
          <a:xfrm>
            <a:off x="5581925" y="6251790"/>
            <a:ext cx="1690735" cy="37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 defTabSz="1507846" rtl="0"/>
            <a:r>
              <a:rPr lang="en-US" sz="2800" kern="1200">
                <a:solidFill>
                  <a:srgbClr val="25374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Elaborate</a:t>
            </a:r>
          </a:p>
        </p:txBody>
      </p:sp>
      <p:sp>
        <p:nvSpPr>
          <p:cNvPr id="159" name="Shape 273">
            <a:extLst>
              <a:ext uri="{FF2B5EF4-FFF2-40B4-BE49-F238E27FC236}">
                <a16:creationId xmlns:a16="http://schemas.microsoft.com/office/drawing/2014/main" id="{858FC56B-79C0-AA86-797E-BC144ABBE4E1}"/>
              </a:ext>
            </a:extLst>
          </p:cNvPr>
          <p:cNvSpPr txBox="1"/>
          <p:nvPr/>
        </p:nvSpPr>
        <p:spPr>
          <a:xfrm>
            <a:off x="6769215" y="2583688"/>
            <a:ext cx="1690735" cy="375136"/>
          </a:xfrm>
          <a:prstGeom prst="rect">
            <a:avLst/>
          </a:prstGeom>
          <a:solidFill>
            <a:srgbClr val="F8C91C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 defTabSz="1507846" rtl="0"/>
            <a:r>
              <a:rPr lang="en-US" sz="2800" kern="1200">
                <a:solidFill>
                  <a:srgbClr val="25374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Evaluate</a:t>
            </a:r>
          </a:p>
        </p:txBody>
      </p:sp>
      <p:sp>
        <p:nvSpPr>
          <p:cNvPr id="160" name="Shape 273">
            <a:extLst>
              <a:ext uri="{FF2B5EF4-FFF2-40B4-BE49-F238E27FC236}">
                <a16:creationId xmlns:a16="http://schemas.microsoft.com/office/drawing/2014/main" id="{D51A6EDC-F20C-A51C-5F2E-342384DCC768}"/>
              </a:ext>
            </a:extLst>
          </p:cNvPr>
          <p:cNvSpPr txBox="1"/>
          <p:nvPr/>
        </p:nvSpPr>
        <p:spPr>
          <a:xfrm>
            <a:off x="7837326" y="6251790"/>
            <a:ext cx="1416634" cy="37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 defTabSz="1507846" rtl="0"/>
            <a:r>
              <a:rPr lang="en-US" sz="2800" kern="1200">
                <a:solidFill>
                  <a:srgbClr val="25374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Align</a:t>
            </a:r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E80B820D-5F16-BE4C-5C69-891DE1EED676}"/>
              </a:ext>
            </a:extLst>
          </p:cNvPr>
          <p:cNvGrpSpPr/>
          <p:nvPr/>
        </p:nvGrpSpPr>
        <p:grpSpPr>
          <a:xfrm rot="21399508">
            <a:off x="439578" y="2912386"/>
            <a:ext cx="935178" cy="806765"/>
            <a:chOff x="2806026" y="2840954"/>
            <a:chExt cx="963942" cy="831579"/>
          </a:xfrm>
        </p:grpSpPr>
        <p:sp>
          <p:nvSpPr>
            <p:cNvPr id="205" name="Rectangle 9">
              <a:extLst>
                <a:ext uri="{FF2B5EF4-FFF2-40B4-BE49-F238E27FC236}">
                  <a16:creationId xmlns:a16="http://schemas.microsoft.com/office/drawing/2014/main" id="{7C06DC7C-4FD7-724C-73D8-65B66B27AAC7}"/>
                </a:ext>
              </a:extLst>
            </p:cNvPr>
            <p:cNvSpPr/>
            <p:nvPr/>
          </p:nvSpPr>
          <p:spPr>
            <a:xfrm rot="2386118">
              <a:off x="2974360" y="2907159"/>
              <a:ext cx="742616" cy="765374"/>
            </a:xfrm>
            <a:custGeom>
              <a:avLst/>
              <a:gdLst>
                <a:gd name="connsiteX0" fmla="*/ 0 w 767190"/>
                <a:gd name="connsiteY0" fmla="*/ 0 h 718702"/>
                <a:gd name="connsiteX1" fmla="*/ 767190 w 767190"/>
                <a:gd name="connsiteY1" fmla="*/ 0 h 718702"/>
                <a:gd name="connsiteX2" fmla="*/ 767190 w 767190"/>
                <a:gd name="connsiteY2" fmla="*/ 718702 h 718702"/>
                <a:gd name="connsiteX3" fmla="*/ 0 w 767190"/>
                <a:gd name="connsiteY3" fmla="*/ 718702 h 718702"/>
                <a:gd name="connsiteX4" fmla="*/ 0 w 767190"/>
                <a:gd name="connsiteY4" fmla="*/ 0 h 718702"/>
                <a:gd name="connsiteX0" fmla="*/ 6668 w 767190"/>
                <a:gd name="connsiteY0" fmla="*/ 256223 h 718702"/>
                <a:gd name="connsiteX1" fmla="*/ 767190 w 767190"/>
                <a:gd name="connsiteY1" fmla="*/ 0 h 718702"/>
                <a:gd name="connsiteX2" fmla="*/ 767190 w 767190"/>
                <a:gd name="connsiteY2" fmla="*/ 718702 h 718702"/>
                <a:gd name="connsiteX3" fmla="*/ 0 w 767190"/>
                <a:gd name="connsiteY3" fmla="*/ 718702 h 718702"/>
                <a:gd name="connsiteX4" fmla="*/ 6668 w 767190"/>
                <a:gd name="connsiteY4" fmla="*/ 256223 h 718702"/>
                <a:gd name="connsiteX0" fmla="*/ 6668 w 767190"/>
                <a:gd name="connsiteY0" fmla="*/ 265748 h 728227"/>
                <a:gd name="connsiteX1" fmla="*/ 312847 w 767190"/>
                <a:gd name="connsiteY1" fmla="*/ 0 h 728227"/>
                <a:gd name="connsiteX2" fmla="*/ 767190 w 767190"/>
                <a:gd name="connsiteY2" fmla="*/ 728227 h 728227"/>
                <a:gd name="connsiteX3" fmla="*/ 0 w 767190"/>
                <a:gd name="connsiteY3" fmla="*/ 728227 h 728227"/>
                <a:gd name="connsiteX4" fmla="*/ 6668 w 767190"/>
                <a:gd name="connsiteY4" fmla="*/ 265748 h 728227"/>
                <a:gd name="connsiteX0" fmla="*/ 6668 w 767190"/>
                <a:gd name="connsiteY0" fmla="*/ 265748 h 728227"/>
                <a:gd name="connsiteX1" fmla="*/ 312847 w 767190"/>
                <a:gd name="connsiteY1" fmla="*/ 0 h 728227"/>
                <a:gd name="connsiteX2" fmla="*/ 767190 w 767190"/>
                <a:gd name="connsiteY2" fmla="*/ 728227 h 728227"/>
                <a:gd name="connsiteX3" fmla="*/ 0 w 767190"/>
                <a:gd name="connsiteY3" fmla="*/ 728227 h 728227"/>
                <a:gd name="connsiteX4" fmla="*/ 6668 w 767190"/>
                <a:gd name="connsiteY4" fmla="*/ 265748 h 728227"/>
                <a:gd name="connsiteX0" fmla="*/ 6668 w 767190"/>
                <a:gd name="connsiteY0" fmla="*/ 265748 h 728227"/>
                <a:gd name="connsiteX1" fmla="*/ 312847 w 767190"/>
                <a:gd name="connsiteY1" fmla="*/ 0 h 728227"/>
                <a:gd name="connsiteX2" fmla="*/ 767190 w 767190"/>
                <a:gd name="connsiteY2" fmla="*/ 728227 h 728227"/>
                <a:gd name="connsiteX3" fmla="*/ 0 w 767190"/>
                <a:gd name="connsiteY3" fmla="*/ 728227 h 728227"/>
                <a:gd name="connsiteX4" fmla="*/ 6668 w 767190"/>
                <a:gd name="connsiteY4" fmla="*/ 265748 h 728227"/>
                <a:gd name="connsiteX0" fmla="*/ 6668 w 767190"/>
                <a:gd name="connsiteY0" fmla="*/ 265748 h 728227"/>
                <a:gd name="connsiteX1" fmla="*/ 312847 w 767190"/>
                <a:gd name="connsiteY1" fmla="*/ 0 h 728227"/>
                <a:gd name="connsiteX2" fmla="*/ 404298 w 767190"/>
                <a:gd name="connsiteY2" fmla="*/ 207409 h 728227"/>
                <a:gd name="connsiteX3" fmla="*/ 767190 w 767190"/>
                <a:gd name="connsiteY3" fmla="*/ 728227 h 728227"/>
                <a:gd name="connsiteX4" fmla="*/ 0 w 767190"/>
                <a:gd name="connsiteY4" fmla="*/ 728227 h 728227"/>
                <a:gd name="connsiteX5" fmla="*/ 6668 w 767190"/>
                <a:gd name="connsiteY5" fmla="*/ 265748 h 728227"/>
                <a:gd name="connsiteX0" fmla="*/ 6668 w 767190"/>
                <a:gd name="connsiteY0" fmla="*/ 265748 h 728227"/>
                <a:gd name="connsiteX1" fmla="*/ 312847 w 767190"/>
                <a:gd name="connsiteY1" fmla="*/ 0 h 728227"/>
                <a:gd name="connsiteX2" fmla="*/ 404298 w 767190"/>
                <a:gd name="connsiteY2" fmla="*/ 207409 h 728227"/>
                <a:gd name="connsiteX3" fmla="*/ 767190 w 767190"/>
                <a:gd name="connsiteY3" fmla="*/ 728227 h 728227"/>
                <a:gd name="connsiteX4" fmla="*/ 0 w 767190"/>
                <a:gd name="connsiteY4" fmla="*/ 728227 h 728227"/>
                <a:gd name="connsiteX5" fmla="*/ 6668 w 767190"/>
                <a:gd name="connsiteY5" fmla="*/ 265748 h 728227"/>
                <a:gd name="connsiteX0" fmla="*/ 6668 w 767190"/>
                <a:gd name="connsiteY0" fmla="*/ 265748 h 728227"/>
                <a:gd name="connsiteX1" fmla="*/ 312847 w 767190"/>
                <a:gd name="connsiteY1" fmla="*/ 0 h 728227"/>
                <a:gd name="connsiteX2" fmla="*/ 404298 w 767190"/>
                <a:gd name="connsiteY2" fmla="*/ 207409 h 728227"/>
                <a:gd name="connsiteX3" fmla="*/ 767190 w 767190"/>
                <a:gd name="connsiteY3" fmla="*/ 728227 h 728227"/>
                <a:gd name="connsiteX4" fmla="*/ 0 w 767190"/>
                <a:gd name="connsiteY4" fmla="*/ 728227 h 728227"/>
                <a:gd name="connsiteX5" fmla="*/ 6668 w 767190"/>
                <a:gd name="connsiteY5" fmla="*/ 265748 h 728227"/>
                <a:gd name="connsiteX0" fmla="*/ 6668 w 767190"/>
                <a:gd name="connsiteY0" fmla="*/ 265748 h 728227"/>
                <a:gd name="connsiteX1" fmla="*/ 312847 w 767190"/>
                <a:gd name="connsiteY1" fmla="*/ 0 h 728227"/>
                <a:gd name="connsiteX2" fmla="*/ 404298 w 767190"/>
                <a:gd name="connsiteY2" fmla="*/ 207409 h 728227"/>
                <a:gd name="connsiteX3" fmla="*/ 767190 w 767190"/>
                <a:gd name="connsiteY3" fmla="*/ 728227 h 728227"/>
                <a:gd name="connsiteX4" fmla="*/ 0 w 767190"/>
                <a:gd name="connsiteY4" fmla="*/ 728227 h 728227"/>
                <a:gd name="connsiteX5" fmla="*/ 6668 w 767190"/>
                <a:gd name="connsiteY5" fmla="*/ 265748 h 728227"/>
                <a:gd name="connsiteX0" fmla="*/ 6668 w 767190"/>
                <a:gd name="connsiteY0" fmla="*/ 265748 h 728227"/>
                <a:gd name="connsiteX1" fmla="*/ 312847 w 767190"/>
                <a:gd name="connsiteY1" fmla="*/ 0 h 728227"/>
                <a:gd name="connsiteX2" fmla="*/ 404298 w 767190"/>
                <a:gd name="connsiteY2" fmla="*/ 207409 h 728227"/>
                <a:gd name="connsiteX3" fmla="*/ 713861 w 767190"/>
                <a:gd name="connsiteY3" fmla="*/ 235032 h 728227"/>
                <a:gd name="connsiteX4" fmla="*/ 767190 w 767190"/>
                <a:gd name="connsiteY4" fmla="*/ 728227 h 728227"/>
                <a:gd name="connsiteX5" fmla="*/ 0 w 767190"/>
                <a:gd name="connsiteY5" fmla="*/ 728227 h 728227"/>
                <a:gd name="connsiteX6" fmla="*/ 6668 w 767190"/>
                <a:gd name="connsiteY6" fmla="*/ 265748 h 728227"/>
                <a:gd name="connsiteX0" fmla="*/ 6668 w 713861"/>
                <a:gd name="connsiteY0" fmla="*/ 265748 h 765374"/>
                <a:gd name="connsiteX1" fmla="*/ 312847 w 713861"/>
                <a:gd name="connsiteY1" fmla="*/ 0 h 765374"/>
                <a:gd name="connsiteX2" fmla="*/ 404298 w 713861"/>
                <a:gd name="connsiteY2" fmla="*/ 207409 h 765374"/>
                <a:gd name="connsiteX3" fmla="*/ 713861 w 713861"/>
                <a:gd name="connsiteY3" fmla="*/ 235032 h 765374"/>
                <a:gd name="connsiteX4" fmla="*/ 404287 w 713861"/>
                <a:gd name="connsiteY4" fmla="*/ 765374 h 765374"/>
                <a:gd name="connsiteX5" fmla="*/ 0 w 713861"/>
                <a:gd name="connsiteY5" fmla="*/ 728227 h 765374"/>
                <a:gd name="connsiteX6" fmla="*/ 6668 w 713861"/>
                <a:gd name="connsiteY6" fmla="*/ 265748 h 765374"/>
                <a:gd name="connsiteX0" fmla="*/ 6668 w 713861"/>
                <a:gd name="connsiteY0" fmla="*/ 265748 h 765374"/>
                <a:gd name="connsiteX1" fmla="*/ 312847 w 713861"/>
                <a:gd name="connsiteY1" fmla="*/ 0 h 765374"/>
                <a:gd name="connsiteX2" fmla="*/ 404298 w 713861"/>
                <a:gd name="connsiteY2" fmla="*/ 207409 h 765374"/>
                <a:gd name="connsiteX3" fmla="*/ 713861 w 713861"/>
                <a:gd name="connsiteY3" fmla="*/ 235032 h 765374"/>
                <a:gd name="connsiteX4" fmla="*/ 518599 w 713861"/>
                <a:gd name="connsiteY4" fmla="*/ 435056 h 765374"/>
                <a:gd name="connsiteX5" fmla="*/ 404287 w 713861"/>
                <a:gd name="connsiteY5" fmla="*/ 765374 h 765374"/>
                <a:gd name="connsiteX6" fmla="*/ 0 w 713861"/>
                <a:gd name="connsiteY6" fmla="*/ 728227 h 765374"/>
                <a:gd name="connsiteX7" fmla="*/ 6668 w 713861"/>
                <a:gd name="connsiteY7" fmla="*/ 265748 h 765374"/>
                <a:gd name="connsiteX0" fmla="*/ 6668 w 742616"/>
                <a:gd name="connsiteY0" fmla="*/ 265748 h 765374"/>
                <a:gd name="connsiteX1" fmla="*/ 312847 w 742616"/>
                <a:gd name="connsiteY1" fmla="*/ 0 h 765374"/>
                <a:gd name="connsiteX2" fmla="*/ 404298 w 742616"/>
                <a:gd name="connsiteY2" fmla="*/ 207409 h 765374"/>
                <a:gd name="connsiteX3" fmla="*/ 713861 w 742616"/>
                <a:gd name="connsiteY3" fmla="*/ 235032 h 765374"/>
                <a:gd name="connsiteX4" fmla="*/ 717672 w 742616"/>
                <a:gd name="connsiteY4" fmla="*/ 393146 h 765374"/>
                <a:gd name="connsiteX5" fmla="*/ 518599 w 742616"/>
                <a:gd name="connsiteY5" fmla="*/ 435056 h 765374"/>
                <a:gd name="connsiteX6" fmla="*/ 404287 w 742616"/>
                <a:gd name="connsiteY6" fmla="*/ 765374 h 765374"/>
                <a:gd name="connsiteX7" fmla="*/ 0 w 742616"/>
                <a:gd name="connsiteY7" fmla="*/ 728227 h 765374"/>
                <a:gd name="connsiteX8" fmla="*/ 6668 w 742616"/>
                <a:gd name="connsiteY8" fmla="*/ 265748 h 765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2616" h="765374">
                  <a:moveTo>
                    <a:pt x="6668" y="265748"/>
                  </a:moveTo>
                  <a:cubicBezTo>
                    <a:pt x="106823" y="286702"/>
                    <a:pt x="221265" y="137160"/>
                    <a:pt x="312847" y="0"/>
                  </a:cubicBezTo>
                  <a:cubicBezTo>
                    <a:pt x="409689" y="56754"/>
                    <a:pt x="437949" y="83027"/>
                    <a:pt x="404298" y="207409"/>
                  </a:cubicBezTo>
                  <a:cubicBezTo>
                    <a:pt x="431921" y="248049"/>
                    <a:pt x="686238" y="194392"/>
                    <a:pt x="713861" y="235032"/>
                  </a:cubicBezTo>
                  <a:cubicBezTo>
                    <a:pt x="752914" y="252653"/>
                    <a:pt x="750216" y="359809"/>
                    <a:pt x="717672" y="393146"/>
                  </a:cubicBezTo>
                  <a:cubicBezTo>
                    <a:pt x="685128" y="426483"/>
                    <a:pt x="557653" y="359683"/>
                    <a:pt x="518599" y="435056"/>
                  </a:cubicBezTo>
                  <a:lnTo>
                    <a:pt x="404287" y="765374"/>
                  </a:lnTo>
                  <a:lnTo>
                    <a:pt x="0" y="728227"/>
                  </a:lnTo>
                  <a:cubicBezTo>
                    <a:pt x="2223" y="574067"/>
                    <a:pt x="4445" y="419908"/>
                    <a:pt x="6668" y="265748"/>
                  </a:cubicBezTo>
                  <a:close/>
                </a:path>
              </a:pathLst>
            </a:custGeom>
            <a:solidFill>
              <a:srgbClr val="E7E5E9"/>
            </a:solidFill>
            <a:ln w="3175"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507846" rtl="0">
                <a:buClr>
                  <a:srgbClr val="000000"/>
                </a:buClr>
                <a:defRPr/>
              </a:pPr>
              <a:endParaRPr lang="en-US" sz="2309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206" name="Graphic 64">
              <a:extLst>
                <a:ext uri="{FF2B5EF4-FFF2-40B4-BE49-F238E27FC236}">
                  <a16:creationId xmlns:a16="http://schemas.microsoft.com/office/drawing/2014/main" id="{0B1BDBA4-A6C8-D9F3-98B5-E4160B4D5A10}"/>
                </a:ext>
              </a:extLst>
            </p:cNvPr>
            <p:cNvSpPr/>
            <p:nvPr/>
          </p:nvSpPr>
          <p:spPr>
            <a:xfrm rot="2386118">
              <a:off x="2806026" y="2840954"/>
              <a:ext cx="963942" cy="826575"/>
            </a:xfrm>
            <a:custGeom>
              <a:avLst/>
              <a:gdLst>
                <a:gd name="connsiteX0" fmla="*/ 963935 w 963942"/>
                <a:gd name="connsiteY0" fmla="*/ 343797 h 826575"/>
                <a:gd name="connsiteX1" fmla="*/ 923303 w 963942"/>
                <a:gd name="connsiteY1" fmla="*/ 441219 h 826575"/>
                <a:gd name="connsiteX2" fmla="*/ 826232 w 963942"/>
                <a:gd name="connsiteY2" fmla="*/ 482085 h 826575"/>
                <a:gd name="connsiteX3" fmla="*/ 735250 w 963942"/>
                <a:gd name="connsiteY3" fmla="*/ 482085 h 826575"/>
                <a:gd name="connsiteX4" fmla="*/ 715344 w 963942"/>
                <a:gd name="connsiteY4" fmla="*/ 546018 h 826575"/>
                <a:gd name="connsiteX5" fmla="*/ 716984 w 963942"/>
                <a:gd name="connsiteY5" fmla="*/ 569437 h 826575"/>
                <a:gd name="connsiteX6" fmla="*/ 684666 w 963942"/>
                <a:gd name="connsiteY6" fmla="*/ 665220 h 826575"/>
                <a:gd name="connsiteX7" fmla="*/ 638999 w 963942"/>
                <a:gd name="connsiteY7" fmla="*/ 783250 h 826575"/>
                <a:gd name="connsiteX8" fmla="*/ 516870 w 963942"/>
                <a:gd name="connsiteY8" fmla="*/ 826575 h 826575"/>
                <a:gd name="connsiteX9" fmla="*/ 343688 w 963942"/>
                <a:gd name="connsiteY9" fmla="*/ 789456 h 826575"/>
                <a:gd name="connsiteX10" fmla="*/ 223784 w 963942"/>
                <a:gd name="connsiteY10" fmla="*/ 757724 h 826575"/>
                <a:gd name="connsiteX11" fmla="*/ 68869 w 963942"/>
                <a:gd name="connsiteY11" fmla="*/ 757724 h 826575"/>
                <a:gd name="connsiteX12" fmla="*/ 20158 w 963942"/>
                <a:gd name="connsiteY12" fmla="*/ 737818 h 826575"/>
                <a:gd name="connsiteX13" fmla="*/ 18 w 963942"/>
                <a:gd name="connsiteY13" fmla="*/ 688639 h 826575"/>
                <a:gd name="connsiteX14" fmla="*/ 18 w 963942"/>
                <a:gd name="connsiteY14" fmla="*/ 344383 h 826575"/>
                <a:gd name="connsiteX15" fmla="*/ 20158 w 963942"/>
                <a:gd name="connsiteY15" fmla="*/ 295672 h 826575"/>
                <a:gd name="connsiteX16" fmla="*/ 68869 w 963942"/>
                <a:gd name="connsiteY16" fmla="*/ 275532 h 826575"/>
                <a:gd name="connsiteX17" fmla="*/ 223784 w 963942"/>
                <a:gd name="connsiteY17" fmla="*/ 275532 h 826575"/>
                <a:gd name="connsiteX18" fmla="*/ 235494 w 963942"/>
                <a:gd name="connsiteY18" fmla="*/ 273073 h 826575"/>
                <a:gd name="connsiteX19" fmla="*/ 248140 w 963942"/>
                <a:gd name="connsiteY19" fmla="*/ 265579 h 826575"/>
                <a:gd name="connsiteX20" fmla="*/ 259849 w 963942"/>
                <a:gd name="connsiteY20" fmla="*/ 255860 h 826575"/>
                <a:gd name="connsiteX21" fmla="*/ 272729 w 963942"/>
                <a:gd name="connsiteY21" fmla="*/ 244150 h 826575"/>
                <a:gd name="connsiteX22" fmla="*/ 283736 w 963942"/>
                <a:gd name="connsiteY22" fmla="*/ 232441 h 826575"/>
                <a:gd name="connsiteX23" fmla="*/ 294041 w 963942"/>
                <a:gd name="connsiteY23" fmla="*/ 220732 h 826575"/>
                <a:gd name="connsiteX24" fmla="*/ 301535 w 963942"/>
                <a:gd name="connsiteY24" fmla="*/ 211598 h 826575"/>
                <a:gd name="connsiteX25" fmla="*/ 355281 w 963942"/>
                <a:gd name="connsiteY25" fmla="*/ 142279 h 826575"/>
                <a:gd name="connsiteX26" fmla="*/ 373079 w 963942"/>
                <a:gd name="connsiteY26" fmla="*/ 108907 h 826575"/>
                <a:gd name="connsiteX27" fmla="*/ 393219 w 963942"/>
                <a:gd name="connsiteY27" fmla="*/ 70383 h 826575"/>
                <a:gd name="connsiteX28" fmla="*/ 414998 w 963942"/>
                <a:gd name="connsiteY28" fmla="*/ 36543 h 826575"/>
                <a:gd name="connsiteX29" fmla="*/ 444975 w 963942"/>
                <a:gd name="connsiteY29" fmla="*/ 9494 h 826575"/>
                <a:gd name="connsiteX30" fmla="*/ 481976 w 963942"/>
                <a:gd name="connsiteY30" fmla="*/ 127 h 826575"/>
                <a:gd name="connsiteX31" fmla="*/ 592981 w 963942"/>
                <a:gd name="connsiteY31" fmla="*/ 36192 h 826575"/>
                <a:gd name="connsiteX32" fmla="*/ 636891 w 963942"/>
                <a:gd name="connsiteY32" fmla="*/ 137829 h 826575"/>
                <a:gd name="connsiteX33" fmla="*/ 625182 w 963942"/>
                <a:gd name="connsiteY33" fmla="*/ 206680 h 826575"/>
                <a:gd name="connsiteX34" fmla="*/ 826232 w 963942"/>
                <a:gd name="connsiteY34" fmla="*/ 206680 h 826575"/>
                <a:gd name="connsiteX35" fmla="*/ 923069 w 963942"/>
                <a:gd name="connsiteY35" fmla="*/ 247546 h 826575"/>
                <a:gd name="connsiteX36" fmla="*/ 963935 w 963942"/>
                <a:gd name="connsiteY36" fmla="*/ 343797 h 826575"/>
                <a:gd name="connsiteX37" fmla="*/ 127533 w 963942"/>
                <a:gd name="connsiteY37" fmla="*/ 678451 h 826575"/>
                <a:gd name="connsiteX38" fmla="*/ 127095 w 963942"/>
                <a:gd name="connsiteY38" fmla="*/ 629768 h 826575"/>
                <a:gd name="connsiteX39" fmla="*/ 103295 w 963942"/>
                <a:gd name="connsiteY39" fmla="*/ 619904 h 826575"/>
                <a:gd name="connsiteX40" fmla="*/ 68549 w 963942"/>
                <a:gd name="connsiteY40" fmla="*/ 654007 h 826575"/>
                <a:gd name="connsiteX41" fmla="*/ 102651 w 963942"/>
                <a:gd name="connsiteY41" fmla="*/ 688752 h 826575"/>
                <a:gd name="connsiteX42" fmla="*/ 127533 w 963942"/>
                <a:gd name="connsiteY42" fmla="*/ 678451 h 826575"/>
                <a:gd name="connsiteX43" fmla="*/ 895084 w 963942"/>
                <a:gd name="connsiteY43" fmla="*/ 344383 h 826575"/>
                <a:gd name="connsiteX44" fmla="*/ 826232 w 963942"/>
                <a:gd name="connsiteY44" fmla="*/ 275532 h 826575"/>
                <a:gd name="connsiteX45" fmla="*/ 516402 w 963942"/>
                <a:gd name="connsiteY45" fmla="*/ 275532 h 826575"/>
                <a:gd name="connsiteX46" fmla="*/ 524481 w 963942"/>
                <a:gd name="connsiteY46" fmla="*/ 249420 h 826575"/>
                <a:gd name="connsiteX47" fmla="*/ 542162 w 963942"/>
                <a:gd name="connsiteY47" fmla="*/ 219912 h 826575"/>
                <a:gd name="connsiteX48" fmla="*/ 559961 w 963942"/>
                <a:gd name="connsiteY48" fmla="*/ 183262 h 826575"/>
                <a:gd name="connsiteX49" fmla="*/ 568040 w 963942"/>
                <a:gd name="connsiteY49" fmla="*/ 137829 h 826575"/>
                <a:gd name="connsiteX50" fmla="*/ 544621 w 963942"/>
                <a:gd name="connsiteY50" fmla="*/ 85371 h 826575"/>
                <a:gd name="connsiteX51" fmla="*/ 482562 w 963942"/>
                <a:gd name="connsiteY51" fmla="*/ 68978 h 826575"/>
                <a:gd name="connsiteX52" fmla="*/ 434085 w 963942"/>
                <a:gd name="connsiteY52" fmla="*/ 143801 h 826575"/>
                <a:gd name="connsiteX53" fmla="*/ 414179 w 963942"/>
                <a:gd name="connsiteY53" fmla="*/ 178929 h 826575"/>
                <a:gd name="connsiteX54" fmla="*/ 353993 w 963942"/>
                <a:gd name="connsiteY54" fmla="*/ 256914 h 826575"/>
                <a:gd name="connsiteX55" fmla="*/ 299661 w 963942"/>
                <a:gd name="connsiteY55" fmla="*/ 313938 h 826575"/>
                <a:gd name="connsiteX56" fmla="*/ 224370 w 963942"/>
                <a:gd name="connsiteY56" fmla="*/ 344617 h 826575"/>
                <a:gd name="connsiteX57" fmla="*/ 206571 w 963942"/>
                <a:gd name="connsiteY57" fmla="*/ 344617 h 826575"/>
                <a:gd name="connsiteX58" fmla="*/ 206571 w 963942"/>
                <a:gd name="connsiteY58" fmla="*/ 688639 h 826575"/>
                <a:gd name="connsiteX59" fmla="*/ 223784 w 963942"/>
                <a:gd name="connsiteY59" fmla="*/ 688639 h 826575"/>
                <a:gd name="connsiteX60" fmla="*/ 313595 w 963942"/>
                <a:gd name="connsiteY60" fmla="*/ 705851 h 826575"/>
                <a:gd name="connsiteX61" fmla="*/ 417692 w 963942"/>
                <a:gd name="connsiteY61" fmla="*/ 740277 h 826575"/>
                <a:gd name="connsiteX62" fmla="*/ 514177 w 963942"/>
                <a:gd name="connsiteY62" fmla="*/ 757490 h 826575"/>
                <a:gd name="connsiteX63" fmla="*/ 615932 w 963942"/>
                <a:gd name="connsiteY63" fmla="*/ 667679 h 826575"/>
                <a:gd name="connsiteX64" fmla="*/ 613238 w 963942"/>
                <a:gd name="connsiteY64" fmla="*/ 637586 h 826575"/>
                <a:gd name="connsiteX65" fmla="*/ 638765 w 963942"/>
                <a:gd name="connsiteY65" fmla="*/ 609015 h 826575"/>
                <a:gd name="connsiteX66" fmla="*/ 648132 w 963942"/>
                <a:gd name="connsiteY66" fmla="*/ 569554 h 826575"/>
                <a:gd name="connsiteX67" fmla="*/ 638531 w 963942"/>
                <a:gd name="connsiteY67" fmla="*/ 532435 h 826575"/>
                <a:gd name="connsiteX68" fmla="*/ 667453 w 963942"/>
                <a:gd name="connsiteY68" fmla="*/ 468502 h 826575"/>
                <a:gd name="connsiteX69" fmla="*/ 662067 w 963942"/>
                <a:gd name="connsiteY69" fmla="*/ 438643 h 826575"/>
                <a:gd name="connsiteX70" fmla="*/ 648601 w 963942"/>
                <a:gd name="connsiteY70" fmla="*/ 413117 h 826575"/>
                <a:gd name="connsiteX71" fmla="*/ 826232 w 963942"/>
                <a:gd name="connsiteY71" fmla="*/ 413117 h 826575"/>
                <a:gd name="connsiteX72" fmla="*/ 895084 w 963942"/>
                <a:gd name="connsiteY72" fmla="*/ 344266 h 82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963942" h="826575">
                  <a:moveTo>
                    <a:pt x="963935" y="343797"/>
                  </a:moveTo>
                  <a:cubicBezTo>
                    <a:pt x="964338" y="380472"/>
                    <a:pt x="949645" y="415699"/>
                    <a:pt x="923303" y="441219"/>
                  </a:cubicBezTo>
                  <a:cubicBezTo>
                    <a:pt x="898020" y="467722"/>
                    <a:pt x="862858" y="482525"/>
                    <a:pt x="826232" y="482085"/>
                  </a:cubicBezTo>
                  <a:lnTo>
                    <a:pt x="735250" y="482085"/>
                  </a:lnTo>
                  <a:cubicBezTo>
                    <a:pt x="733778" y="504674"/>
                    <a:pt x="726955" y="526587"/>
                    <a:pt x="715344" y="546018"/>
                  </a:cubicBezTo>
                  <a:cubicBezTo>
                    <a:pt x="716433" y="553777"/>
                    <a:pt x="716981" y="561602"/>
                    <a:pt x="716984" y="569437"/>
                  </a:cubicBezTo>
                  <a:cubicBezTo>
                    <a:pt x="717512" y="604126"/>
                    <a:pt x="706102" y="637943"/>
                    <a:pt x="684666" y="665220"/>
                  </a:cubicBezTo>
                  <a:cubicBezTo>
                    <a:pt x="684666" y="714985"/>
                    <a:pt x="669912" y="754445"/>
                    <a:pt x="638999" y="783250"/>
                  </a:cubicBezTo>
                  <a:cubicBezTo>
                    <a:pt x="608086" y="812055"/>
                    <a:pt x="567455" y="826575"/>
                    <a:pt x="516870" y="826575"/>
                  </a:cubicBezTo>
                  <a:cubicBezTo>
                    <a:pt x="469174" y="826575"/>
                    <a:pt x="411447" y="814202"/>
                    <a:pt x="343688" y="789456"/>
                  </a:cubicBezTo>
                  <a:cubicBezTo>
                    <a:pt x="284907" y="768224"/>
                    <a:pt x="244940" y="757645"/>
                    <a:pt x="223784" y="757724"/>
                  </a:cubicBezTo>
                  <a:lnTo>
                    <a:pt x="68869" y="757724"/>
                  </a:lnTo>
                  <a:cubicBezTo>
                    <a:pt x="50583" y="758081"/>
                    <a:pt x="32960" y="750880"/>
                    <a:pt x="20158" y="737818"/>
                  </a:cubicBezTo>
                  <a:cubicBezTo>
                    <a:pt x="6890" y="724943"/>
                    <a:pt x="-409" y="707121"/>
                    <a:pt x="18" y="688639"/>
                  </a:cubicBezTo>
                  <a:lnTo>
                    <a:pt x="18" y="344383"/>
                  </a:lnTo>
                  <a:cubicBezTo>
                    <a:pt x="-278" y="326062"/>
                    <a:pt x="7010" y="308434"/>
                    <a:pt x="20158" y="295672"/>
                  </a:cubicBezTo>
                  <a:cubicBezTo>
                    <a:pt x="32920" y="282524"/>
                    <a:pt x="50548" y="275235"/>
                    <a:pt x="68869" y="275532"/>
                  </a:cubicBezTo>
                  <a:lnTo>
                    <a:pt x="223784" y="275532"/>
                  </a:lnTo>
                  <a:cubicBezTo>
                    <a:pt x="227807" y="275461"/>
                    <a:pt x="231782" y="274628"/>
                    <a:pt x="235494" y="273073"/>
                  </a:cubicBezTo>
                  <a:cubicBezTo>
                    <a:pt x="240044" y="271187"/>
                    <a:pt x="244301" y="268664"/>
                    <a:pt x="248140" y="265579"/>
                  </a:cubicBezTo>
                  <a:lnTo>
                    <a:pt x="259849" y="255860"/>
                  </a:lnTo>
                  <a:cubicBezTo>
                    <a:pt x="264381" y="252226"/>
                    <a:pt x="268683" y="248315"/>
                    <a:pt x="272729" y="244150"/>
                  </a:cubicBezTo>
                  <a:lnTo>
                    <a:pt x="283736" y="232441"/>
                  </a:lnTo>
                  <a:cubicBezTo>
                    <a:pt x="286312" y="229748"/>
                    <a:pt x="289708" y="225884"/>
                    <a:pt x="294041" y="220732"/>
                  </a:cubicBezTo>
                  <a:cubicBezTo>
                    <a:pt x="298373" y="215580"/>
                    <a:pt x="300832" y="212652"/>
                    <a:pt x="301535" y="211598"/>
                  </a:cubicBezTo>
                  <a:cubicBezTo>
                    <a:pt x="321163" y="189872"/>
                    <a:pt x="339129" y="166700"/>
                    <a:pt x="355281" y="142279"/>
                  </a:cubicBezTo>
                  <a:cubicBezTo>
                    <a:pt x="361771" y="131462"/>
                    <a:pt x="367711" y="120324"/>
                    <a:pt x="373079" y="108907"/>
                  </a:cubicBezTo>
                  <a:cubicBezTo>
                    <a:pt x="380456" y="93802"/>
                    <a:pt x="387130" y="81156"/>
                    <a:pt x="393219" y="70383"/>
                  </a:cubicBezTo>
                  <a:cubicBezTo>
                    <a:pt x="399722" y="58634"/>
                    <a:pt x="406997" y="47329"/>
                    <a:pt x="414998" y="36543"/>
                  </a:cubicBezTo>
                  <a:cubicBezTo>
                    <a:pt x="422880" y="25432"/>
                    <a:pt x="433115" y="16197"/>
                    <a:pt x="444975" y="9494"/>
                  </a:cubicBezTo>
                  <a:cubicBezTo>
                    <a:pt x="456309" y="3270"/>
                    <a:pt x="469046" y="46"/>
                    <a:pt x="481976" y="127"/>
                  </a:cubicBezTo>
                  <a:cubicBezTo>
                    <a:pt x="522089" y="-1429"/>
                    <a:pt x="561443" y="11357"/>
                    <a:pt x="592981" y="36192"/>
                  </a:cubicBezTo>
                  <a:cubicBezTo>
                    <a:pt x="622755" y="61305"/>
                    <a:pt x="639013" y="98937"/>
                    <a:pt x="636891" y="137829"/>
                  </a:cubicBezTo>
                  <a:cubicBezTo>
                    <a:pt x="637064" y="161289"/>
                    <a:pt x="633100" y="184597"/>
                    <a:pt x="625182" y="206680"/>
                  </a:cubicBezTo>
                  <a:lnTo>
                    <a:pt x="826232" y="206680"/>
                  </a:lnTo>
                  <a:cubicBezTo>
                    <a:pt x="862767" y="206362"/>
                    <a:pt x="897809" y="221150"/>
                    <a:pt x="923069" y="247546"/>
                  </a:cubicBezTo>
                  <a:cubicBezTo>
                    <a:pt x="949352" y="272642"/>
                    <a:pt x="964134" y="307458"/>
                    <a:pt x="963935" y="343797"/>
                  </a:cubicBezTo>
                  <a:close/>
                  <a:moveTo>
                    <a:pt x="127533" y="678451"/>
                  </a:moveTo>
                  <a:cubicBezTo>
                    <a:pt x="140856" y="664887"/>
                    <a:pt x="140660" y="643091"/>
                    <a:pt x="127095" y="629768"/>
                  </a:cubicBezTo>
                  <a:cubicBezTo>
                    <a:pt x="120738" y="623524"/>
                    <a:pt x="112206" y="619988"/>
                    <a:pt x="103295" y="619904"/>
                  </a:cubicBezTo>
                  <a:cubicBezTo>
                    <a:pt x="84283" y="619726"/>
                    <a:pt x="68726" y="634994"/>
                    <a:pt x="68549" y="654007"/>
                  </a:cubicBezTo>
                  <a:cubicBezTo>
                    <a:pt x="68371" y="673018"/>
                    <a:pt x="83639" y="688575"/>
                    <a:pt x="102651" y="688752"/>
                  </a:cubicBezTo>
                  <a:cubicBezTo>
                    <a:pt x="112000" y="688840"/>
                    <a:pt x="120982" y="685121"/>
                    <a:pt x="127533" y="678451"/>
                  </a:cubicBezTo>
                  <a:close/>
                  <a:moveTo>
                    <a:pt x="895084" y="344383"/>
                  </a:moveTo>
                  <a:cubicBezTo>
                    <a:pt x="893812" y="306896"/>
                    <a:pt x="863719" y="276803"/>
                    <a:pt x="826232" y="275532"/>
                  </a:cubicBezTo>
                  <a:lnTo>
                    <a:pt x="516402" y="275532"/>
                  </a:lnTo>
                  <a:cubicBezTo>
                    <a:pt x="516997" y="266312"/>
                    <a:pt x="519766" y="257364"/>
                    <a:pt x="524481" y="249420"/>
                  </a:cubicBezTo>
                  <a:cubicBezTo>
                    <a:pt x="529828" y="239266"/>
                    <a:pt x="535731" y="229415"/>
                    <a:pt x="542162" y="219912"/>
                  </a:cubicBezTo>
                  <a:cubicBezTo>
                    <a:pt x="549591" y="208480"/>
                    <a:pt x="555570" y="196169"/>
                    <a:pt x="559961" y="183262"/>
                  </a:cubicBezTo>
                  <a:cubicBezTo>
                    <a:pt x="565294" y="168708"/>
                    <a:pt x="568029" y="153330"/>
                    <a:pt x="568040" y="137829"/>
                  </a:cubicBezTo>
                  <a:cubicBezTo>
                    <a:pt x="569940" y="117451"/>
                    <a:pt x="561059" y="97562"/>
                    <a:pt x="544621" y="85371"/>
                  </a:cubicBezTo>
                  <a:cubicBezTo>
                    <a:pt x="526075" y="73741"/>
                    <a:pt x="504431" y="68024"/>
                    <a:pt x="482562" y="68978"/>
                  </a:cubicBezTo>
                  <a:cubicBezTo>
                    <a:pt x="473897" y="68978"/>
                    <a:pt x="457738" y="93919"/>
                    <a:pt x="434085" y="143801"/>
                  </a:cubicBezTo>
                  <a:cubicBezTo>
                    <a:pt x="425537" y="159492"/>
                    <a:pt x="418863" y="171201"/>
                    <a:pt x="414179" y="178929"/>
                  </a:cubicBezTo>
                  <a:cubicBezTo>
                    <a:pt x="396329" y="206559"/>
                    <a:pt x="376197" y="232645"/>
                    <a:pt x="353993" y="256914"/>
                  </a:cubicBezTo>
                  <a:cubicBezTo>
                    <a:pt x="337132" y="277075"/>
                    <a:pt x="318984" y="296123"/>
                    <a:pt x="299661" y="313938"/>
                  </a:cubicBezTo>
                  <a:cubicBezTo>
                    <a:pt x="279034" y="332829"/>
                    <a:pt x="252326" y="343712"/>
                    <a:pt x="224370" y="344617"/>
                  </a:cubicBezTo>
                  <a:lnTo>
                    <a:pt x="206571" y="344617"/>
                  </a:lnTo>
                  <a:lnTo>
                    <a:pt x="206571" y="688639"/>
                  </a:lnTo>
                  <a:lnTo>
                    <a:pt x="223784" y="688639"/>
                  </a:lnTo>
                  <a:cubicBezTo>
                    <a:pt x="254449" y="689539"/>
                    <a:pt x="284770" y="695350"/>
                    <a:pt x="313595" y="705851"/>
                  </a:cubicBezTo>
                  <a:cubicBezTo>
                    <a:pt x="347708" y="717327"/>
                    <a:pt x="382408" y="728802"/>
                    <a:pt x="417692" y="740277"/>
                  </a:cubicBezTo>
                  <a:cubicBezTo>
                    <a:pt x="448758" y="751013"/>
                    <a:pt x="481315" y="756821"/>
                    <a:pt x="514177" y="757490"/>
                  </a:cubicBezTo>
                  <a:cubicBezTo>
                    <a:pt x="582013" y="757490"/>
                    <a:pt x="615932" y="727552"/>
                    <a:pt x="615932" y="667679"/>
                  </a:cubicBezTo>
                  <a:cubicBezTo>
                    <a:pt x="615851" y="657591"/>
                    <a:pt x="614950" y="647527"/>
                    <a:pt x="613238" y="637586"/>
                  </a:cubicBezTo>
                  <a:cubicBezTo>
                    <a:pt x="624633" y="631096"/>
                    <a:pt x="633595" y="621065"/>
                    <a:pt x="638765" y="609015"/>
                  </a:cubicBezTo>
                  <a:cubicBezTo>
                    <a:pt x="644867" y="596752"/>
                    <a:pt x="648072" y="583252"/>
                    <a:pt x="648132" y="569554"/>
                  </a:cubicBezTo>
                  <a:cubicBezTo>
                    <a:pt x="648216" y="556557"/>
                    <a:pt x="644905" y="543762"/>
                    <a:pt x="638531" y="532435"/>
                  </a:cubicBezTo>
                  <a:cubicBezTo>
                    <a:pt x="656890" y="516255"/>
                    <a:pt x="667423" y="492974"/>
                    <a:pt x="667453" y="468502"/>
                  </a:cubicBezTo>
                  <a:cubicBezTo>
                    <a:pt x="667260" y="458326"/>
                    <a:pt x="665441" y="448246"/>
                    <a:pt x="662067" y="438643"/>
                  </a:cubicBezTo>
                  <a:cubicBezTo>
                    <a:pt x="659314" y="429326"/>
                    <a:pt x="654737" y="420649"/>
                    <a:pt x="648601" y="413117"/>
                  </a:cubicBezTo>
                  <a:lnTo>
                    <a:pt x="826232" y="413117"/>
                  </a:lnTo>
                  <a:cubicBezTo>
                    <a:pt x="863944" y="412370"/>
                    <a:pt x="894336" y="381977"/>
                    <a:pt x="895084" y="344266"/>
                  </a:cubicBezTo>
                  <a:close/>
                </a:path>
              </a:pathLst>
            </a:custGeom>
            <a:solidFill>
              <a:srgbClr val="1E2330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 defTabSz="1507846" rtl="0">
                <a:buClr>
                  <a:srgbClr val="000000"/>
                </a:buClr>
                <a:defRPr/>
              </a:pPr>
              <a:endParaRPr lang="en-US" sz="2309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AAA45F7-237F-8DAF-699C-9A0C38B61D0F}"/>
              </a:ext>
            </a:extLst>
          </p:cNvPr>
          <p:cNvGrpSpPr/>
          <p:nvPr/>
        </p:nvGrpSpPr>
        <p:grpSpPr>
          <a:xfrm>
            <a:off x="1703343" y="981570"/>
            <a:ext cx="8226856" cy="420925"/>
            <a:chOff x="1896423" y="6305240"/>
            <a:chExt cx="8226856" cy="420925"/>
          </a:xfrm>
        </p:grpSpPr>
        <p:sp>
          <p:nvSpPr>
            <p:cNvPr id="207" name="Shape 273">
              <a:extLst>
                <a:ext uri="{FF2B5EF4-FFF2-40B4-BE49-F238E27FC236}">
                  <a16:creationId xmlns:a16="http://schemas.microsoft.com/office/drawing/2014/main" id="{C4AA2647-AF63-8EC7-A11F-9B796F19DD8C}"/>
                </a:ext>
              </a:extLst>
            </p:cNvPr>
            <p:cNvSpPr txBox="1"/>
            <p:nvPr/>
          </p:nvSpPr>
          <p:spPr>
            <a:xfrm>
              <a:off x="1896423" y="6446817"/>
              <a:ext cx="7996716" cy="2793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algn="ctr" defTabSz="1507846" rtl="0"/>
              <a:r>
                <a:rPr lang="en-US" sz="2000" kern="1200">
                  <a:solidFill>
                    <a:srgbClr val="253746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“Systems and Interoperability Framework” Solution Delivery Process</a:t>
              </a:r>
            </a:p>
          </p:txBody>
        </p:sp>
        <p:pic>
          <p:nvPicPr>
            <p:cNvPr id="208" name="Graphic 79">
              <a:extLst>
                <a:ext uri="{FF2B5EF4-FFF2-40B4-BE49-F238E27FC236}">
                  <a16:creationId xmlns:a16="http://schemas.microsoft.com/office/drawing/2014/main" id="{62292930-5472-6CA9-5708-425D212E5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203315" y="6305240"/>
              <a:ext cx="919964" cy="405727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02D0F2C-8666-C965-0346-AADC72A9003E}"/>
              </a:ext>
            </a:extLst>
          </p:cNvPr>
          <p:cNvSpPr/>
          <p:nvPr/>
        </p:nvSpPr>
        <p:spPr>
          <a:xfrm>
            <a:off x="117902" y="1544072"/>
            <a:ext cx="11861309" cy="470771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8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85AC4-309D-696D-9368-05C583C6D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693" y="477733"/>
            <a:ext cx="8075750" cy="1727108"/>
          </a:xfrm>
        </p:spPr>
        <p:txBody>
          <a:bodyPr>
            <a:normAutofit/>
          </a:bodyPr>
          <a:lstStyle/>
          <a:p>
            <a:r>
              <a:rPr lang="en-US" sz="9600"/>
              <a:t>Idea Parking Lot</a:t>
            </a:r>
          </a:p>
        </p:txBody>
      </p:sp>
      <p:grpSp>
        <p:nvGrpSpPr>
          <p:cNvPr id="3" name="idea-light">
            <a:extLst>
              <a:ext uri="{FF2B5EF4-FFF2-40B4-BE49-F238E27FC236}">
                <a16:creationId xmlns:a16="http://schemas.microsoft.com/office/drawing/2014/main" id="{641E724F-09D8-5B54-844B-004F3EB474F0}"/>
              </a:ext>
            </a:extLst>
          </p:cNvPr>
          <p:cNvGrpSpPr/>
          <p:nvPr/>
        </p:nvGrpSpPr>
        <p:grpSpPr>
          <a:xfrm>
            <a:off x="8049671" y="2895520"/>
            <a:ext cx="2237913" cy="2739207"/>
            <a:chOff x="8332951" y="4052316"/>
            <a:chExt cx="372521" cy="455966"/>
          </a:xfrm>
          <a:solidFill>
            <a:srgbClr val="F8C91C"/>
          </a:solidFill>
        </p:grpSpPr>
        <p:grpSp>
          <p:nvGrpSpPr>
            <p:cNvPr id="4" name="flag-lightbulb">
              <a:extLst>
                <a:ext uri="{FF2B5EF4-FFF2-40B4-BE49-F238E27FC236}">
                  <a16:creationId xmlns:a16="http://schemas.microsoft.com/office/drawing/2014/main" id="{DB69AAED-6BC4-F019-E894-3A1308ACEA52}"/>
                </a:ext>
              </a:extLst>
            </p:cNvPr>
            <p:cNvGrpSpPr/>
            <p:nvPr/>
          </p:nvGrpSpPr>
          <p:grpSpPr>
            <a:xfrm>
              <a:off x="8332951" y="4052316"/>
              <a:ext cx="372521" cy="455966"/>
              <a:chOff x="5382203" y="1696484"/>
              <a:chExt cx="419188" cy="513086"/>
            </a:xfrm>
            <a:grpFill/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42DB63DA-0808-4D95-0817-A24570631DDD}"/>
                  </a:ext>
                </a:extLst>
              </p:cNvPr>
              <p:cNvSpPr/>
              <p:nvPr/>
            </p:nvSpPr>
            <p:spPr>
              <a:xfrm>
                <a:off x="5466636" y="1789580"/>
                <a:ext cx="250234" cy="337553"/>
              </a:xfrm>
              <a:custGeom>
                <a:avLst/>
                <a:gdLst>
                  <a:gd name="connsiteX0" fmla="*/ 229745 w 319231"/>
                  <a:gd name="connsiteY0" fmla="*/ 391133 h 430624"/>
                  <a:gd name="connsiteX1" fmla="*/ 229745 w 319231"/>
                  <a:gd name="connsiteY1" fmla="*/ 370624 h 430624"/>
                  <a:gd name="connsiteX2" fmla="*/ 269964 w 319231"/>
                  <a:gd name="connsiteY2" fmla="*/ 275495 h 430624"/>
                  <a:gd name="connsiteX3" fmla="*/ 274723 w 319231"/>
                  <a:gd name="connsiteY3" fmla="*/ 49268 h 430624"/>
                  <a:gd name="connsiteX4" fmla="*/ 159707 w 319231"/>
                  <a:gd name="connsiteY4" fmla="*/ 0 h 430624"/>
                  <a:gd name="connsiteX5" fmla="*/ 141525 w 319231"/>
                  <a:gd name="connsiteY5" fmla="*/ 946 h 430624"/>
                  <a:gd name="connsiteX6" fmla="*/ 1087 w 319231"/>
                  <a:gd name="connsiteY6" fmla="*/ 178368 h 430624"/>
                  <a:gd name="connsiteX7" fmla="*/ 48360 w 319231"/>
                  <a:gd name="connsiteY7" fmla="*/ 274477 h 430624"/>
                  <a:gd name="connsiteX8" fmla="*/ 89670 w 319231"/>
                  <a:gd name="connsiteY8" fmla="*/ 370551 h 430624"/>
                  <a:gd name="connsiteX9" fmla="*/ 89670 w 319231"/>
                  <a:gd name="connsiteY9" fmla="*/ 391133 h 430624"/>
                  <a:gd name="connsiteX10" fmla="*/ 129161 w 319231"/>
                  <a:gd name="connsiteY10" fmla="*/ 430625 h 430624"/>
                  <a:gd name="connsiteX11" fmla="*/ 190471 w 319231"/>
                  <a:gd name="connsiteY11" fmla="*/ 430625 h 430624"/>
                  <a:gd name="connsiteX12" fmla="*/ 229745 w 319231"/>
                  <a:gd name="connsiteY12" fmla="*/ 391133 h 430624"/>
                  <a:gd name="connsiteX13" fmla="*/ 200653 w 319231"/>
                  <a:gd name="connsiteY13" fmla="*/ 391133 h 430624"/>
                  <a:gd name="connsiteX14" fmla="*/ 190471 w 319231"/>
                  <a:gd name="connsiteY14" fmla="*/ 401606 h 430624"/>
                  <a:gd name="connsiteX15" fmla="*/ 129161 w 319231"/>
                  <a:gd name="connsiteY15" fmla="*/ 401606 h 430624"/>
                  <a:gd name="connsiteX16" fmla="*/ 118761 w 319231"/>
                  <a:gd name="connsiteY16" fmla="*/ 391133 h 430624"/>
                  <a:gd name="connsiteX17" fmla="*/ 118761 w 319231"/>
                  <a:gd name="connsiteY17" fmla="*/ 370551 h 430624"/>
                  <a:gd name="connsiteX18" fmla="*/ 68651 w 319231"/>
                  <a:gd name="connsiteY18" fmla="*/ 253604 h 430624"/>
                  <a:gd name="connsiteX19" fmla="*/ 65688 w 319231"/>
                  <a:gd name="connsiteY19" fmla="*/ 68491 h 430624"/>
                  <a:gd name="connsiteX20" fmla="*/ 250800 w 319231"/>
                  <a:gd name="connsiteY20" fmla="*/ 65528 h 430624"/>
                  <a:gd name="connsiteX21" fmla="*/ 253764 w 319231"/>
                  <a:gd name="connsiteY21" fmla="*/ 250640 h 430624"/>
                  <a:gd name="connsiteX22" fmla="*/ 249890 w 319231"/>
                  <a:gd name="connsiteY22" fmla="*/ 254477 h 430624"/>
                  <a:gd name="connsiteX23" fmla="*/ 200653 w 319231"/>
                  <a:gd name="connsiteY23" fmla="*/ 370842 h 430624"/>
                  <a:gd name="connsiteX24" fmla="*/ 200653 w 319231"/>
                  <a:gd name="connsiteY24" fmla="*/ 391351 h 430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19231" h="430624">
                    <a:moveTo>
                      <a:pt x="229745" y="391133"/>
                    </a:moveTo>
                    <a:lnTo>
                      <a:pt x="229745" y="370624"/>
                    </a:lnTo>
                    <a:cubicBezTo>
                      <a:pt x="229633" y="334759"/>
                      <a:pt x="244158" y="300402"/>
                      <a:pt x="269964" y="275495"/>
                    </a:cubicBezTo>
                    <a:cubicBezTo>
                      <a:pt x="333748" y="214339"/>
                      <a:pt x="335879" y="113053"/>
                      <a:pt x="274723" y="49268"/>
                    </a:cubicBezTo>
                    <a:cubicBezTo>
                      <a:pt x="244661" y="17914"/>
                      <a:pt x="203144" y="130"/>
                      <a:pt x="159707" y="0"/>
                    </a:cubicBezTo>
                    <a:cubicBezTo>
                      <a:pt x="153634" y="-11"/>
                      <a:pt x="147565" y="304"/>
                      <a:pt x="141525" y="946"/>
                    </a:cubicBezTo>
                    <a:cubicBezTo>
                      <a:pt x="53751" y="11159"/>
                      <a:pt x="-9126" y="90594"/>
                      <a:pt x="1087" y="178368"/>
                    </a:cubicBezTo>
                    <a:cubicBezTo>
                      <a:pt x="5336" y="214884"/>
                      <a:pt x="22030" y="248823"/>
                      <a:pt x="48360" y="274477"/>
                    </a:cubicBezTo>
                    <a:cubicBezTo>
                      <a:pt x="74494" y="299640"/>
                      <a:pt x="89385" y="334274"/>
                      <a:pt x="89670" y="370551"/>
                    </a:cubicBezTo>
                    <a:lnTo>
                      <a:pt x="89670" y="391133"/>
                    </a:lnTo>
                    <a:cubicBezTo>
                      <a:pt x="89670" y="412944"/>
                      <a:pt x="107351" y="430625"/>
                      <a:pt x="129161" y="430625"/>
                    </a:cubicBezTo>
                    <a:lnTo>
                      <a:pt x="190471" y="430625"/>
                    </a:lnTo>
                    <a:cubicBezTo>
                      <a:pt x="212197" y="430505"/>
                      <a:pt x="229745" y="412859"/>
                      <a:pt x="229745" y="391133"/>
                    </a:cubicBezTo>
                    <a:close/>
                    <a:moveTo>
                      <a:pt x="200653" y="391133"/>
                    </a:moveTo>
                    <a:cubicBezTo>
                      <a:pt x="200618" y="396790"/>
                      <a:pt x="196125" y="401411"/>
                      <a:pt x="190471" y="401606"/>
                    </a:cubicBezTo>
                    <a:lnTo>
                      <a:pt x="129161" y="401606"/>
                    </a:lnTo>
                    <a:cubicBezTo>
                      <a:pt x="123406" y="401566"/>
                      <a:pt x="118761" y="396889"/>
                      <a:pt x="118761" y="391133"/>
                    </a:cubicBezTo>
                    <a:lnTo>
                      <a:pt x="118761" y="370551"/>
                    </a:lnTo>
                    <a:cubicBezTo>
                      <a:pt x="118459" y="326417"/>
                      <a:pt x="100397" y="284265"/>
                      <a:pt x="68651" y="253604"/>
                    </a:cubicBezTo>
                    <a:cubicBezTo>
                      <a:pt x="16715" y="203305"/>
                      <a:pt x="15389" y="120428"/>
                      <a:pt x="65688" y="68491"/>
                    </a:cubicBezTo>
                    <a:cubicBezTo>
                      <a:pt x="115987" y="16556"/>
                      <a:pt x="198864" y="15229"/>
                      <a:pt x="250800" y="65528"/>
                    </a:cubicBezTo>
                    <a:cubicBezTo>
                      <a:pt x="302736" y="115827"/>
                      <a:pt x="304063" y="198705"/>
                      <a:pt x="253764" y="250640"/>
                    </a:cubicBezTo>
                    <a:cubicBezTo>
                      <a:pt x="252499" y="251946"/>
                      <a:pt x="251208" y="253225"/>
                      <a:pt x="249890" y="254477"/>
                    </a:cubicBezTo>
                    <a:cubicBezTo>
                      <a:pt x="218302" y="284932"/>
                      <a:pt x="200517" y="326964"/>
                      <a:pt x="200653" y="370842"/>
                    </a:cubicBezTo>
                    <a:lnTo>
                      <a:pt x="200653" y="391351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0C50A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FC372F84-6370-AFAB-F9D3-435E27F4BABE}"/>
                  </a:ext>
                </a:extLst>
              </p:cNvPr>
              <p:cNvSpPr/>
              <p:nvPr/>
            </p:nvSpPr>
            <p:spPr>
              <a:xfrm>
                <a:off x="5546276" y="2138422"/>
                <a:ext cx="91215" cy="17102"/>
              </a:xfrm>
              <a:custGeom>
                <a:avLst/>
                <a:gdLst>
                  <a:gd name="connsiteX0" fmla="*/ 105456 w 116365"/>
                  <a:gd name="connsiteY0" fmla="*/ 0 h 21818"/>
                  <a:gd name="connsiteX1" fmla="*/ 10909 w 116365"/>
                  <a:gd name="connsiteY1" fmla="*/ 0 h 21818"/>
                  <a:gd name="connsiteX2" fmla="*/ 0 w 116365"/>
                  <a:gd name="connsiteY2" fmla="*/ 10909 h 21818"/>
                  <a:gd name="connsiteX3" fmla="*/ 10909 w 116365"/>
                  <a:gd name="connsiteY3" fmla="*/ 21819 h 21818"/>
                  <a:gd name="connsiteX4" fmla="*/ 105456 w 116365"/>
                  <a:gd name="connsiteY4" fmla="*/ 21819 h 21818"/>
                  <a:gd name="connsiteX5" fmla="*/ 116365 w 116365"/>
                  <a:gd name="connsiteY5" fmla="*/ 10909 h 21818"/>
                  <a:gd name="connsiteX6" fmla="*/ 105456 w 116365"/>
                  <a:gd name="connsiteY6" fmla="*/ 0 h 21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365" h="21818">
                    <a:moveTo>
                      <a:pt x="105456" y="0"/>
                    </a:moveTo>
                    <a:lnTo>
                      <a:pt x="10909" y="0"/>
                    </a:lnTo>
                    <a:cubicBezTo>
                      <a:pt x="4884" y="0"/>
                      <a:pt x="0" y="4884"/>
                      <a:pt x="0" y="10909"/>
                    </a:cubicBezTo>
                    <a:cubicBezTo>
                      <a:pt x="0" y="16934"/>
                      <a:pt x="4884" y="21819"/>
                      <a:pt x="10909" y="21819"/>
                    </a:cubicBezTo>
                    <a:lnTo>
                      <a:pt x="105456" y="21819"/>
                    </a:lnTo>
                    <a:cubicBezTo>
                      <a:pt x="111481" y="21819"/>
                      <a:pt x="116365" y="16934"/>
                      <a:pt x="116365" y="10909"/>
                    </a:cubicBezTo>
                    <a:cubicBezTo>
                      <a:pt x="116365" y="4884"/>
                      <a:pt x="111481" y="0"/>
                      <a:pt x="10545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0C50A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165C9D05-F673-E495-29D0-AEB8C3F57133}"/>
                  </a:ext>
                </a:extLst>
              </p:cNvPr>
              <p:cNvSpPr/>
              <p:nvPr/>
            </p:nvSpPr>
            <p:spPr>
              <a:xfrm>
                <a:off x="5546276" y="2165444"/>
                <a:ext cx="91215" cy="17102"/>
              </a:xfrm>
              <a:custGeom>
                <a:avLst/>
                <a:gdLst>
                  <a:gd name="connsiteX0" fmla="*/ 116365 w 116365"/>
                  <a:gd name="connsiteY0" fmla="*/ 10909 h 21818"/>
                  <a:gd name="connsiteX1" fmla="*/ 105456 w 116365"/>
                  <a:gd name="connsiteY1" fmla="*/ 0 h 21818"/>
                  <a:gd name="connsiteX2" fmla="*/ 10909 w 116365"/>
                  <a:gd name="connsiteY2" fmla="*/ 0 h 21818"/>
                  <a:gd name="connsiteX3" fmla="*/ 0 w 116365"/>
                  <a:gd name="connsiteY3" fmla="*/ 10909 h 21818"/>
                  <a:gd name="connsiteX4" fmla="*/ 10909 w 116365"/>
                  <a:gd name="connsiteY4" fmla="*/ 21819 h 21818"/>
                  <a:gd name="connsiteX5" fmla="*/ 105456 w 116365"/>
                  <a:gd name="connsiteY5" fmla="*/ 21819 h 21818"/>
                  <a:gd name="connsiteX6" fmla="*/ 116365 w 116365"/>
                  <a:gd name="connsiteY6" fmla="*/ 10909 h 21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365" h="21818">
                    <a:moveTo>
                      <a:pt x="116365" y="10909"/>
                    </a:moveTo>
                    <a:cubicBezTo>
                      <a:pt x="116365" y="4884"/>
                      <a:pt x="111481" y="0"/>
                      <a:pt x="105456" y="0"/>
                    </a:cubicBezTo>
                    <a:lnTo>
                      <a:pt x="10909" y="0"/>
                    </a:lnTo>
                    <a:cubicBezTo>
                      <a:pt x="4884" y="0"/>
                      <a:pt x="0" y="4884"/>
                      <a:pt x="0" y="10909"/>
                    </a:cubicBezTo>
                    <a:cubicBezTo>
                      <a:pt x="0" y="16934"/>
                      <a:pt x="4884" y="21819"/>
                      <a:pt x="10909" y="21819"/>
                    </a:cubicBezTo>
                    <a:lnTo>
                      <a:pt x="105456" y="21819"/>
                    </a:lnTo>
                    <a:cubicBezTo>
                      <a:pt x="111481" y="21819"/>
                      <a:pt x="116365" y="16934"/>
                      <a:pt x="116365" y="10909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0C50A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2F04136-A58D-7C58-4BF3-52692D38CA97}"/>
                  </a:ext>
                </a:extLst>
              </p:cNvPr>
              <p:cNvSpPr/>
              <p:nvPr/>
            </p:nvSpPr>
            <p:spPr>
              <a:xfrm>
                <a:off x="5382203" y="1897556"/>
                <a:ext cx="66358" cy="17102"/>
              </a:xfrm>
              <a:custGeom>
                <a:avLst/>
                <a:gdLst>
                  <a:gd name="connsiteX0" fmla="*/ 10909 w 84655"/>
                  <a:gd name="connsiteY0" fmla="*/ 21819 h 21818"/>
                  <a:gd name="connsiteX1" fmla="*/ 73747 w 84655"/>
                  <a:gd name="connsiteY1" fmla="*/ 21819 h 21818"/>
                  <a:gd name="connsiteX2" fmla="*/ 84656 w 84655"/>
                  <a:gd name="connsiteY2" fmla="*/ 10909 h 21818"/>
                  <a:gd name="connsiteX3" fmla="*/ 73747 w 84655"/>
                  <a:gd name="connsiteY3" fmla="*/ 0 h 21818"/>
                  <a:gd name="connsiteX4" fmla="*/ 10909 w 84655"/>
                  <a:gd name="connsiteY4" fmla="*/ 0 h 21818"/>
                  <a:gd name="connsiteX5" fmla="*/ 0 w 84655"/>
                  <a:gd name="connsiteY5" fmla="*/ 10909 h 21818"/>
                  <a:gd name="connsiteX6" fmla="*/ 10909 w 84655"/>
                  <a:gd name="connsiteY6" fmla="*/ 21819 h 21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655" h="21818">
                    <a:moveTo>
                      <a:pt x="10909" y="21819"/>
                    </a:moveTo>
                    <a:lnTo>
                      <a:pt x="73747" y="21819"/>
                    </a:lnTo>
                    <a:cubicBezTo>
                      <a:pt x="79771" y="21819"/>
                      <a:pt x="84656" y="16934"/>
                      <a:pt x="84656" y="10909"/>
                    </a:cubicBezTo>
                    <a:cubicBezTo>
                      <a:pt x="84656" y="4884"/>
                      <a:pt x="79771" y="0"/>
                      <a:pt x="73747" y="0"/>
                    </a:cubicBezTo>
                    <a:lnTo>
                      <a:pt x="10909" y="0"/>
                    </a:lnTo>
                    <a:cubicBezTo>
                      <a:pt x="4884" y="0"/>
                      <a:pt x="0" y="4884"/>
                      <a:pt x="0" y="10909"/>
                    </a:cubicBezTo>
                    <a:cubicBezTo>
                      <a:pt x="0" y="16934"/>
                      <a:pt x="4884" y="21819"/>
                      <a:pt x="10909" y="21819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0C50A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032890D3-5FCF-35A7-DA73-3C2A720398F7}"/>
                  </a:ext>
                </a:extLst>
              </p:cNvPr>
              <p:cNvSpPr/>
              <p:nvPr/>
            </p:nvSpPr>
            <p:spPr>
              <a:xfrm>
                <a:off x="5735033" y="1897556"/>
                <a:ext cx="66358" cy="17104"/>
              </a:xfrm>
              <a:custGeom>
                <a:avLst/>
                <a:gdLst>
                  <a:gd name="connsiteX0" fmla="*/ 84656 w 84655"/>
                  <a:gd name="connsiteY0" fmla="*/ 10909 h 21820"/>
                  <a:gd name="connsiteX1" fmla="*/ 73747 w 84655"/>
                  <a:gd name="connsiteY1" fmla="*/ 0 h 21820"/>
                  <a:gd name="connsiteX2" fmla="*/ 10909 w 84655"/>
                  <a:gd name="connsiteY2" fmla="*/ 0 h 21820"/>
                  <a:gd name="connsiteX3" fmla="*/ 0 w 84655"/>
                  <a:gd name="connsiteY3" fmla="*/ 10909 h 21820"/>
                  <a:gd name="connsiteX4" fmla="*/ 10909 w 84655"/>
                  <a:gd name="connsiteY4" fmla="*/ 21819 h 21820"/>
                  <a:gd name="connsiteX5" fmla="*/ 73528 w 84655"/>
                  <a:gd name="connsiteY5" fmla="*/ 21819 h 21820"/>
                  <a:gd name="connsiteX6" fmla="*/ 84654 w 84655"/>
                  <a:gd name="connsiteY6" fmla="*/ 11130 h 21820"/>
                  <a:gd name="connsiteX7" fmla="*/ 84656 w 84655"/>
                  <a:gd name="connsiteY7" fmla="*/ 10909 h 2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655" h="21820">
                    <a:moveTo>
                      <a:pt x="84656" y="10909"/>
                    </a:moveTo>
                    <a:cubicBezTo>
                      <a:pt x="84656" y="4884"/>
                      <a:pt x="79771" y="0"/>
                      <a:pt x="73747" y="0"/>
                    </a:cubicBezTo>
                    <a:lnTo>
                      <a:pt x="10909" y="0"/>
                    </a:lnTo>
                    <a:cubicBezTo>
                      <a:pt x="4884" y="0"/>
                      <a:pt x="0" y="4884"/>
                      <a:pt x="0" y="10909"/>
                    </a:cubicBezTo>
                    <a:cubicBezTo>
                      <a:pt x="0" y="16934"/>
                      <a:pt x="4884" y="21819"/>
                      <a:pt x="10909" y="21819"/>
                    </a:cubicBezTo>
                    <a:lnTo>
                      <a:pt x="73528" y="21819"/>
                    </a:lnTo>
                    <a:cubicBezTo>
                      <a:pt x="79552" y="21939"/>
                      <a:pt x="84533" y="17154"/>
                      <a:pt x="84654" y="11130"/>
                    </a:cubicBezTo>
                    <a:cubicBezTo>
                      <a:pt x="84655" y="11056"/>
                      <a:pt x="84656" y="10983"/>
                      <a:pt x="84656" y="10909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0C50A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1A9B7467-10CE-5493-9D0A-6C35C7DA4974}"/>
                  </a:ext>
                </a:extLst>
              </p:cNvPr>
              <p:cNvSpPr/>
              <p:nvPr/>
            </p:nvSpPr>
            <p:spPr>
              <a:xfrm>
                <a:off x="5583274" y="1696484"/>
                <a:ext cx="17102" cy="66359"/>
              </a:xfrm>
              <a:custGeom>
                <a:avLst/>
                <a:gdLst>
                  <a:gd name="connsiteX0" fmla="*/ 0 w 21818"/>
                  <a:gd name="connsiteY0" fmla="*/ 10909 h 84655"/>
                  <a:gd name="connsiteX1" fmla="*/ 0 w 21818"/>
                  <a:gd name="connsiteY1" fmla="*/ 73747 h 84655"/>
                  <a:gd name="connsiteX2" fmla="*/ 10909 w 21818"/>
                  <a:gd name="connsiteY2" fmla="*/ 84656 h 84655"/>
                  <a:gd name="connsiteX3" fmla="*/ 21819 w 21818"/>
                  <a:gd name="connsiteY3" fmla="*/ 73747 h 84655"/>
                  <a:gd name="connsiteX4" fmla="*/ 21819 w 21818"/>
                  <a:gd name="connsiteY4" fmla="*/ 10909 h 84655"/>
                  <a:gd name="connsiteX5" fmla="*/ 10909 w 21818"/>
                  <a:gd name="connsiteY5" fmla="*/ 0 h 84655"/>
                  <a:gd name="connsiteX6" fmla="*/ 0 w 21818"/>
                  <a:gd name="connsiteY6" fmla="*/ 10909 h 84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818" h="84655">
                    <a:moveTo>
                      <a:pt x="0" y="10909"/>
                    </a:moveTo>
                    <a:lnTo>
                      <a:pt x="0" y="73747"/>
                    </a:lnTo>
                    <a:cubicBezTo>
                      <a:pt x="0" y="79771"/>
                      <a:pt x="4884" y="84656"/>
                      <a:pt x="10909" y="84656"/>
                    </a:cubicBezTo>
                    <a:cubicBezTo>
                      <a:pt x="16934" y="84656"/>
                      <a:pt x="21819" y="79771"/>
                      <a:pt x="21819" y="73747"/>
                    </a:cubicBezTo>
                    <a:lnTo>
                      <a:pt x="21819" y="10909"/>
                    </a:lnTo>
                    <a:cubicBezTo>
                      <a:pt x="21819" y="4884"/>
                      <a:pt x="16934" y="0"/>
                      <a:pt x="10909" y="0"/>
                    </a:cubicBezTo>
                    <a:cubicBezTo>
                      <a:pt x="4884" y="0"/>
                      <a:pt x="0" y="4884"/>
                      <a:pt x="0" y="10909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0C50A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6D58CCA1-58F6-C54F-961C-479FAD8219DD}"/>
                  </a:ext>
                </a:extLst>
              </p:cNvPr>
              <p:cNvSpPr/>
              <p:nvPr/>
            </p:nvSpPr>
            <p:spPr>
              <a:xfrm>
                <a:off x="5690596" y="1755360"/>
                <a:ext cx="51948" cy="51950"/>
              </a:xfrm>
              <a:custGeom>
                <a:avLst/>
                <a:gdLst>
                  <a:gd name="connsiteX0" fmla="*/ 47598 w 66271"/>
                  <a:gd name="connsiteY0" fmla="*/ 3219 h 66274"/>
                  <a:gd name="connsiteX1" fmla="*/ 3161 w 66271"/>
                  <a:gd name="connsiteY1" fmla="*/ 47656 h 66274"/>
                  <a:gd name="connsiteX2" fmla="*/ 3161 w 66271"/>
                  <a:gd name="connsiteY2" fmla="*/ 63074 h 66274"/>
                  <a:gd name="connsiteX3" fmla="*/ 10870 w 66271"/>
                  <a:gd name="connsiteY3" fmla="*/ 66274 h 66274"/>
                  <a:gd name="connsiteX4" fmla="*/ 18579 w 66271"/>
                  <a:gd name="connsiteY4" fmla="*/ 63074 h 66274"/>
                  <a:gd name="connsiteX5" fmla="*/ 63089 w 66271"/>
                  <a:gd name="connsiteY5" fmla="*/ 18637 h 66274"/>
                  <a:gd name="connsiteX6" fmla="*/ 63053 w 66271"/>
                  <a:gd name="connsiteY6" fmla="*/ 3183 h 66274"/>
                  <a:gd name="connsiteX7" fmla="*/ 47598 w 66271"/>
                  <a:gd name="connsiteY7" fmla="*/ 3219 h 6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271" h="66274">
                    <a:moveTo>
                      <a:pt x="47598" y="3219"/>
                    </a:moveTo>
                    <a:lnTo>
                      <a:pt x="3161" y="47656"/>
                    </a:lnTo>
                    <a:cubicBezTo>
                      <a:pt x="-1054" y="51932"/>
                      <a:pt x="-1054" y="58799"/>
                      <a:pt x="3161" y="63074"/>
                    </a:cubicBezTo>
                    <a:cubicBezTo>
                      <a:pt x="5218" y="65101"/>
                      <a:pt x="7983" y="66248"/>
                      <a:pt x="10870" y="66274"/>
                    </a:cubicBezTo>
                    <a:cubicBezTo>
                      <a:pt x="13764" y="66280"/>
                      <a:pt x="16540" y="65128"/>
                      <a:pt x="18579" y="63074"/>
                    </a:cubicBezTo>
                    <a:lnTo>
                      <a:pt x="63089" y="18637"/>
                    </a:lnTo>
                    <a:cubicBezTo>
                      <a:pt x="67347" y="14360"/>
                      <a:pt x="67331" y="7440"/>
                      <a:pt x="63053" y="3183"/>
                    </a:cubicBezTo>
                    <a:cubicBezTo>
                      <a:pt x="58775" y="-1075"/>
                      <a:pt x="51856" y="-1059"/>
                      <a:pt x="47598" y="3219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0C50A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B5AD956B-FB65-BEF7-E4B4-1AD5B92D865D}"/>
                  </a:ext>
                </a:extLst>
              </p:cNvPr>
              <p:cNvSpPr/>
              <p:nvPr/>
            </p:nvSpPr>
            <p:spPr>
              <a:xfrm>
                <a:off x="5441077" y="2004879"/>
                <a:ext cx="51968" cy="51897"/>
              </a:xfrm>
              <a:custGeom>
                <a:avLst/>
                <a:gdLst>
                  <a:gd name="connsiteX0" fmla="*/ 63076 w 66297"/>
                  <a:gd name="connsiteY0" fmla="*/ 3161 h 66206"/>
                  <a:gd name="connsiteX1" fmla="*/ 47658 w 66297"/>
                  <a:gd name="connsiteY1" fmla="*/ 3161 h 66206"/>
                  <a:gd name="connsiteX2" fmla="*/ 3221 w 66297"/>
                  <a:gd name="connsiteY2" fmla="*/ 47598 h 66206"/>
                  <a:gd name="connsiteX3" fmla="*/ 3127 w 66297"/>
                  <a:gd name="connsiteY3" fmla="*/ 62923 h 66206"/>
                  <a:gd name="connsiteX4" fmla="*/ 3221 w 66297"/>
                  <a:gd name="connsiteY4" fmla="*/ 63016 h 66206"/>
                  <a:gd name="connsiteX5" fmla="*/ 18639 w 66297"/>
                  <a:gd name="connsiteY5" fmla="*/ 63016 h 66206"/>
                  <a:gd name="connsiteX6" fmla="*/ 63076 w 66297"/>
                  <a:gd name="connsiteY6" fmla="*/ 18579 h 66206"/>
                  <a:gd name="connsiteX7" fmla="*/ 63170 w 66297"/>
                  <a:gd name="connsiteY7" fmla="*/ 3255 h 66206"/>
                  <a:gd name="connsiteX8" fmla="*/ 63076 w 66297"/>
                  <a:gd name="connsiteY8" fmla="*/ 3161 h 66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297" h="66206">
                    <a:moveTo>
                      <a:pt x="63076" y="3161"/>
                    </a:moveTo>
                    <a:cubicBezTo>
                      <a:pt x="58801" y="-1054"/>
                      <a:pt x="51934" y="-1054"/>
                      <a:pt x="47658" y="3161"/>
                    </a:cubicBezTo>
                    <a:lnTo>
                      <a:pt x="3221" y="47598"/>
                    </a:lnTo>
                    <a:cubicBezTo>
                      <a:pt x="-1037" y="51804"/>
                      <a:pt x="-1079" y="58665"/>
                      <a:pt x="3127" y="62923"/>
                    </a:cubicBezTo>
                    <a:cubicBezTo>
                      <a:pt x="3158" y="62955"/>
                      <a:pt x="3190" y="62985"/>
                      <a:pt x="3221" y="63016"/>
                    </a:cubicBezTo>
                    <a:cubicBezTo>
                      <a:pt x="7480" y="67270"/>
                      <a:pt x="14380" y="67270"/>
                      <a:pt x="18639" y="63016"/>
                    </a:cubicBezTo>
                    <a:lnTo>
                      <a:pt x="63076" y="18579"/>
                    </a:lnTo>
                    <a:cubicBezTo>
                      <a:pt x="67334" y="14373"/>
                      <a:pt x="67376" y="7512"/>
                      <a:pt x="63170" y="3255"/>
                    </a:cubicBezTo>
                    <a:cubicBezTo>
                      <a:pt x="63139" y="3223"/>
                      <a:pt x="63108" y="3192"/>
                      <a:pt x="63076" y="3161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0C50A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8D216B0-8AD4-7EC1-F1FC-CFCFEC4A0646}"/>
                  </a:ext>
                </a:extLst>
              </p:cNvPr>
              <p:cNvSpPr/>
              <p:nvPr/>
            </p:nvSpPr>
            <p:spPr>
              <a:xfrm>
                <a:off x="5441307" y="1755588"/>
                <a:ext cx="51715" cy="51722"/>
              </a:xfrm>
              <a:custGeom>
                <a:avLst/>
                <a:gdLst>
                  <a:gd name="connsiteX0" fmla="*/ 47365 w 65974"/>
                  <a:gd name="connsiteY0" fmla="*/ 62784 h 65983"/>
                  <a:gd name="connsiteX1" fmla="*/ 55074 w 65974"/>
                  <a:gd name="connsiteY1" fmla="*/ 65984 h 65983"/>
                  <a:gd name="connsiteX2" fmla="*/ 65974 w 65974"/>
                  <a:gd name="connsiteY2" fmla="*/ 55065 h 65983"/>
                  <a:gd name="connsiteX3" fmla="*/ 62784 w 65974"/>
                  <a:gd name="connsiteY3" fmla="*/ 47365 h 65983"/>
                  <a:gd name="connsiteX4" fmla="*/ 18346 w 65974"/>
                  <a:gd name="connsiteY4" fmla="*/ 2928 h 65983"/>
                  <a:gd name="connsiteX5" fmla="*/ 2928 w 65974"/>
                  <a:gd name="connsiteY5" fmla="*/ 3472 h 65983"/>
                  <a:gd name="connsiteX6" fmla="*/ 2928 w 65974"/>
                  <a:gd name="connsiteY6" fmla="*/ 18347 h 65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974" h="65983">
                    <a:moveTo>
                      <a:pt x="47365" y="62784"/>
                    </a:moveTo>
                    <a:cubicBezTo>
                      <a:pt x="49414" y="64824"/>
                      <a:pt x="52183" y="65974"/>
                      <a:pt x="55074" y="65984"/>
                    </a:cubicBezTo>
                    <a:cubicBezTo>
                      <a:pt x="61099" y="65979"/>
                      <a:pt x="65979" y="61090"/>
                      <a:pt x="65974" y="55065"/>
                    </a:cubicBezTo>
                    <a:cubicBezTo>
                      <a:pt x="65971" y="52177"/>
                      <a:pt x="64824" y="49408"/>
                      <a:pt x="62784" y="47365"/>
                    </a:cubicBezTo>
                    <a:lnTo>
                      <a:pt x="18346" y="2928"/>
                    </a:lnTo>
                    <a:cubicBezTo>
                      <a:pt x="13938" y="-1179"/>
                      <a:pt x="7036" y="-936"/>
                      <a:pt x="2928" y="3472"/>
                    </a:cubicBezTo>
                    <a:cubicBezTo>
                      <a:pt x="-976" y="7662"/>
                      <a:pt x="-976" y="14157"/>
                      <a:pt x="2928" y="18347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0C50A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9732702-2D09-7B6F-2403-4B305A8D3AA5}"/>
                  </a:ext>
                </a:extLst>
              </p:cNvPr>
              <p:cNvSpPr/>
              <p:nvPr/>
            </p:nvSpPr>
            <p:spPr>
              <a:xfrm>
                <a:off x="5690779" y="2005061"/>
                <a:ext cx="51749" cy="51720"/>
              </a:xfrm>
              <a:custGeom>
                <a:avLst/>
                <a:gdLst>
                  <a:gd name="connsiteX0" fmla="*/ 47365 w 66017"/>
                  <a:gd name="connsiteY0" fmla="*/ 62784 h 65980"/>
                  <a:gd name="connsiteX1" fmla="*/ 62856 w 66017"/>
                  <a:gd name="connsiteY1" fmla="*/ 62784 h 65980"/>
                  <a:gd name="connsiteX2" fmla="*/ 62856 w 66017"/>
                  <a:gd name="connsiteY2" fmla="*/ 47365 h 65980"/>
                  <a:gd name="connsiteX3" fmla="*/ 18346 w 66017"/>
                  <a:gd name="connsiteY3" fmla="*/ 2928 h 65980"/>
                  <a:gd name="connsiteX4" fmla="*/ 2928 w 66017"/>
                  <a:gd name="connsiteY4" fmla="*/ 3472 h 65980"/>
                  <a:gd name="connsiteX5" fmla="*/ 2928 w 66017"/>
                  <a:gd name="connsiteY5" fmla="*/ 18347 h 65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017" h="65980">
                    <a:moveTo>
                      <a:pt x="47365" y="62784"/>
                    </a:moveTo>
                    <a:cubicBezTo>
                      <a:pt x="51650" y="67046"/>
                      <a:pt x="58572" y="67046"/>
                      <a:pt x="62856" y="62784"/>
                    </a:cubicBezTo>
                    <a:cubicBezTo>
                      <a:pt x="67071" y="58508"/>
                      <a:pt x="67071" y="51641"/>
                      <a:pt x="62856" y="47365"/>
                    </a:cubicBezTo>
                    <a:lnTo>
                      <a:pt x="18346" y="2928"/>
                    </a:lnTo>
                    <a:cubicBezTo>
                      <a:pt x="13938" y="-1179"/>
                      <a:pt x="7036" y="-936"/>
                      <a:pt x="2928" y="3472"/>
                    </a:cubicBezTo>
                    <a:cubicBezTo>
                      <a:pt x="-976" y="7662"/>
                      <a:pt x="-976" y="14157"/>
                      <a:pt x="2928" y="18347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0C50A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29EFA6E-0E9A-6460-8A26-8483F3D28E81}"/>
                  </a:ext>
                </a:extLst>
              </p:cNvPr>
              <p:cNvSpPr/>
              <p:nvPr/>
            </p:nvSpPr>
            <p:spPr>
              <a:xfrm>
                <a:off x="5564689" y="2192466"/>
                <a:ext cx="54215" cy="17104"/>
              </a:xfrm>
              <a:custGeom>
                <a:avLst/>
                <a:gdLst>
                  <a:gd name="connsiteX0" fmla="*/ 69165 w 69164"/>
                  <a:gd name="connsiteY0" fmla="*/ 10910 h 21820"/>
                  <a:gd name="connsiteX1" fmla="*/ 58256 w 69164"/>
                  <a:gd name="connsiteY1" fmla="*/ 0 h 21820"/>
                  <a:gd name="connsiteX2" fmla="*/ 58110 w 69164"/>
                  <a:gd name="connsiteY2" fmla="*/ 1 h 21820"/>
                  <a:gd name="connsiteX3" fmla="*/ 10909 w 69164"/>
                  <a:gd name="connsiteY3" fmla="*/ 1 h 21820"/>
                  <a:gd name="connsiteX4" fmla="*/ 0 w 69164"/>
                  <a:gd name="connsiteY4" fmla="*/ 10910 h 21820"/>
                  <a:gd name="connsiteX5" fmla="*/ 10909 w 69164"/>
                  <a:gd name="connsiteY5" fmla="*/ 21819 h 21820"/>
                  <a:gd name="connsiteX6" fmla="*/ 58110 w 69164"/>
                  <a:gd name="connsiteY6" fmla="*/ 21819 h 21820"/>
                  <a:gd name="connsiteX7" fmla="*/ 69164 w 69164"/>
                  <a:gd name="connsiteY7" fmla="*/ 11056 h 21820"/>
                  <a:gd name="connsiteX8" fmla="*/ 69165 w 69164"/>
                  <a:gd name="connsiteY8" fmla="*/ 10910 h 2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164" h="21820">
                    <a:moveTo>
                      <a:pt x="69165" y="10910"/>
                    </a:moveTo>
                    <a:cubicBezTo>
                      <a:pt x="69165" y="4885"/>
                      <a:pt x="64282" y="0"/>
                      <a:pt x="58256" y="0"/>
                    </a:cubicBezTo>
                    <a:cubicBezTo>
                      <a:pt x="58207" y="0"/>
                      <a:pt x="58159" y="0"/>
                      <a:pt x="58110" y="1"/>
                    </a:cubicBezTo>
                    <a:lnTo>
                      <a:pt x="10909" y="1"/>
                    </a:lnTo>
                    <a:cubicBezTo>
                      <a:pt x="4884" y="1"/>
                      <a:pt x="0" y="4885"/>
                      <a:pt x="0" y="10910"/>
                    </a:cubicBezTo>
                    <a:cubicBezTo>
                      <a:pt x="0" y="16935"/>
                      <a:pt x="4884" y="21819"/>
                      <a:pt x="10909" y="21819"/>
                    </a:cubicBezTo>
                    <a:lnTo>
                      <a:pt x="58110" y="21819"/>
                    </a:lnTo>
                    <a:cubicBezTo>
                      <a:pt x="64135" y="21899"/>
                      <a:pt x="69083" y="17081"/>
                      <a:pt x="69164" y="11056"/>
                    </a:cubicBezTo>
                    <a:cubicBezTo>
                      <a:pt x="69165" y="11007"/>
                      <a:pt x="69165" y="10959"/>
                      <a:pt x="69165" y="1091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0C50A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filler-lightbulb">
              <a:extLst>
                <a:ext uri="{FF2B5EF4-FFF2-40B4-BE49-F238E27FC236}">
                  <a16:creationId xmlns:a16="http://schemas.microsoft.com/office/drawing/2014/main" id="{35AE11E2-EA47-4E83-DD47-D2DDFAD77FF6}"/>
                </a:ext>
              </a:extLst>
            </p:cNvPr>
            <p:cNvSpPr/>
            <p:nvPr/>
          </p:nvSpPr>
          <p:spPr>
            <a:xfrm>
              <a:off x="8422533" y="4151399"/>
              <a:ext cx="193358" cy="257800"/>
            </a:xfrm>
            <a:custGeom>
              <a:avLst/>
              <a:gdLst>
                <a:gd name="connsiteX0" fmla="*/ 0 w 226695"/>
                <a:gd name="connsiteY0" fmla="*/ 37783 h 261297"/>
                <a:gd name="connsiteX1" fmla="*/ 37783 w 226695"/>
                <a:gd name="connsiteY1" fmla="*/ 0 h 261297"/>
                <a:gd name="connsiteX2" fmla="*/ 188912 w 226695"/>
                <a:gd name="connsiteY2" fmla="*/ 0 h 261297"/>
                <a:gd name="connsiteX3" fmla="*/ 226695 w 226695"/>
                <a:gd name="connsiteY3" fmla="*/ 37783 h 261297"/>
                <a:gd name="connsiteX4" fmla="*/ 226695 w 226695"/>
                <a:gd name="connsiteY4" fmla="*/ 223514 h 261297"/>
                <a:gd name="connsiteX5" fmla="*/ 188912 w 226695"/>
                <a:gd name="connsiteY5" fmla="*/ 261297 h 261297"/>
                <a:gd name="connsiteX6" fmla="*/ 37783 w 226695"/>
                <a:gd name="connsiteY6" fmla="*/ 261297 h 261297"/>
                <a:gd name="connsiteX7" fmla="*/ 0 w 226695"/>
                <a:gd name="connsiteY7" fmla="*/ 223514 h 261297"/>
                <a:gd name="connsiteX8" fmla="*/ 0 w 226695"/>
                <a:gd name="connsiteY8" fmla="*/ 37783 h 261297"/>
                <a:gd name="connsiteX0" fmla="*/ 0 w 226695"/>
                <a:gd name="connsiteY0" fmla="*/ 37783 h 261297"/>
                <a:gd name="connsiteX1" fmla="*/ 37783 w 226695"/>
                <a:gd name="connsiteY1" fmla="*/ 0 h 261297"/>
                <a:gd name="connsiteX2" fmla="*/ 188912 w 226695"/>
                <a:gd name="connsiteY2" fmla="*/ 0 h 261297"/>
                <a:gd name="connsiteX3" fmla="*/ 226695 w 226695"/>
                <a:gd name="connsiteY3" fmla="*/ 37783 h 261297"/>
                <a:gd name="connsiteX4" fmla="*/ 226695 w 226695"/>
                <a:gd name="connsiteY4" fmla="*/ 223514 h 261297"/>
                <a:gd name="connsiteX5" fmla="*/ 188912 w 226695"/>
                <a:gd name="connsiteY5" fmla="*/ 261297 h 261297"/>
                <a:gd name="connsiteX6" fmla="*/ 37783 w 226695"/>
                <a:gd name="connsiteY6" fmla="*/ 261297 h 261297"/>
                <a:gd name="connsiteX7" fmla="*/ 58102 w 226695"/>
                <a:gd name="connsiteY7" fmla="*/ 156839 h 261297"/>
                <a:gd name="connsiteX8" fmla="*/ 0 w 226695"/>
                <a:gd name="connsiteY8" fmla="*/ 37783 h 261297"/>
                <a:gd name="connsiteX0" fmla="*/ 0 w 226695"/>
                <a:gd name="connsiteY0" fmla="*/ 37783 h 261297"/>
                <a:gd name="connsiteX1" fmla="*/ 37783 w 226695"/>
                <a:gd name="connsiteY1" fmla="*/ 0 h 261297"/>
                <a:gd name="connsiteX2" fmla="*/ 188912 w 226695"/>
                <a:gd name="connsiteY2" fmla="*/ 0 h 261297"/>
                <a:gd name="connsiteX3" fmla="*/ 226695 w 226695"/>
                <a:gd name="connsiteY3" fmla="*/ 37783 h 261297"/>
                <a:gd name="connsiteX4" fmla="*/ 226695 w 226695"/>
                <a:gd name="connsiteY4" fmla="*/ 223514 h 261297"/>
                <a:gd name="connsiteX5" fmla="*/ 188912 w 226695"/>
                <a:gd name="connsiteY5" fmla="*/ 261297 h 261297"/>
                <a:gd name="connsiteX6" fmla="*/ 107315 w 226695"/>
                <a:gd name="connsiteY6" fmla="*/ 244152 h 261297"/>
                <a:gd name="connsiteX7" fmla="*/ 58102 w 226695"/>
                <a:gd name="connsiteY7" fmla="*/ 156839 h 261297"/>
                <a:gd name="connsiteX8" fmla="*/ 0 w 226695"/>
                <a:gd name="connsiteY8" fmla="*/ 37783 h 261297"/>
                <a:gd name="connsiteX0" fmla="*/ 0 w 226695"/>
                <a:gd name="connsiteY0" fmla="*/ 37783 h 244152"/>
                <a:gd name="connsiteX1" fmla="*/ 37783 w 226695"/>
                <a:gd name="connsiteY1" fmla="*/ 0 h 244152"/>
                <a:gd name="connsiteX2" fmla="*/ 188912 w 226695"/>
                <a:gd name="connsiteY2" fmla="*/ 0 h 244152"/>
                <a:gd name="connsiteX3" fmla="*/ 226695 w 226695"/>
                <a:gd name="connsiteY3" fmla="*/ 37783 h 244152"/>
                <a:gd name="connsiteX4" fmla="*/ 226695 w 226695"/>
                <a:gd name="connsiteY4" fmla="*/ 223514 h 244152"/>
                <a:gd name="connsiteX5" fmla="*/ 146049 w 226695"/>
                <a:gd name="connsiteY5" fmla="*/ 243199 h 244152"/>
                <a:gd name="connsiteX6" fmla="*/ 107315 w 226695"/>
                <a:gd name="connsiteY6" fmla="*/ 244152 h 244152"/>
                <a:gd name="connsiteX7" fmla="*/ 58102 w 226695"/>
                <a:gd name="connsiteY7" fmla="*/ 156839 h 244152"/>
                <a:gd name="connsiteX8" fmla="*/ 0 w 226695"/>
                <a:gd name="connsiteY8" fmla="*/ 37783 h 244152"/>
                <a:gd name="connsiteX0" fmla="*/ 0 w 226695"/>
                <a:gd name="connsiteY0" fmla="*/ 37783 h 251772"/>
                <a:gd name="connsiteX1" fmla="*/ 37783 w 226695"/>
                <a:gd name="connsiteY1" fmla="*/ 0 h 251772"/>
                <a:gd name="connsiteX2" fmla="*/ 188912 w 226695"/>
                <a:gd name="connsiteY2" fmla="*/ 0 h 251772"/>
                <a:gd name="connsiteX3" fmla="*/ 226695 w 226695"/>
                <a:gd name="connsiteY3" fmla="*/ 37783 h 251772"/>
                <a:gd name="connsiteX4" fmla="*/ 226695 w 226695"/>
                <a:gd name="connsiteY4" fmla="*/ 223514 h 251772"/>
                <a:gd name="connsiteX5" fmla="*/ 146049 w 226695"/>
                <a:gd name="connsiteY5" fmla="*/ 243199 h 251772"/>
                <a:gd name="connsiteX6" fmla="*/ 79692 w 226695"/>
                <a:gd name="connsiteY6" fmla="*/ 251772 h 251772"/>
                <a:gd name="connsiteX7" fmla="*/ 58102 w 226695"/>
                <a:gd name="connsiteY7" fmla="*/ 156839 h 251772"/>
                <a:gd name="connsiteX8" fmla="*/ 0 w 226695"/>
                <a:gd name="connsiteY8" fmla="*/ 37783 h 251772"/>
                <a:gd name="connsiteX0" fmla="*/ 0 w 226695"/>
                <a:gd name="connsiteY0" fmla="*/ 37783 h 251772"/>
                <a:gd name="connsiteX1" fmla="*/ 37783 w 226695"/>
                <a:gd name="connsiteY1" fmla="*/ 0 h 251772"/>
                <a:gd name="connsiteX2" fmla="*/ 188912 w 226695"/>
                <a:gd name="connsiteY2" fmla="*/ 0 h 251772"/>
                <a:gd name="connsiteX3" fmla="*/ 226695 w 226695"/>
                <a:gd name="connsiteY3" fmla="*/ 37783 h 251772"/>
                <a:gd name="connsiteX4" fmla="*/ 153352 w 226695"/>
                <a:gd name="connsiteY4" fmla="*/ 159697 h 251772"/>
                <a:gd name="connsiteX5" fmla="*/ 146049 w 226695"/>
                <a:gd name="connsiteY5" fmla="*/ 243199 h 251772"/>
                <a:gd name="connsiteX6" fmla="*/ 79692 w 226695"/>
                <a:gd name="connsiteY6" fmla="*/ 251772 h 251772"/>
                <a:gd name="connsiteX7" fmla="*/ 58102 w 226695"/>
                <a:gd name="connsiteY7" fmla="*/ 156839 h 251772"/>
                <a:gd name="connsiteX8" fmla="*/ 0 w 226695"/>
                <a:gd name="connsiteY8" fmla="*/ 37783 h 251772"/>
                <a:gd name="connsiteX0" fmla="*/ 0 w 226695"/>
                <a:gd name="connsiteY0" fmla="*/ 50165 h 264154"/>
                <a:gd name="connsiteX1" fmla="*/ 37783 w 226695"/>
                <a:gd name="connsiteY1" fmla="*/ 12382 h 264154"/>
                <a:gd name="connsiteX2" fmla="*/ 152717 w 226695"/>
                <a:gd name="connsiteY2" fmla="*/ 0 h 264154"/>
                <a:gd name="connsiteX3" fmla="*/ 226695 w 226695"/>
                <a:gd name="connsiteY3" fmla="*/ 50165 h 264154"/>
                <a:gd name="connsiteX4" fmla="*/ 153352 w 226695"/>
                <a:gd name="connsiteY4" fmla="*/ 172079 h 264154"/>
                <a:gd name="connsiteX5" fmla="*/ 146049 w 226695"/>
                <a:gd name="connsiteY5" fmla="*/ 255581 h 264154"/>
                <a:gd name="connsiteX6" fmla="*/ 79692 w 226695"/>
                <a:gd name="connsiteY6" fmla="*/ 264154 h 264154"/>
                <a:gd name="connsiteX7" fmla="*/ 58102 w 226695"/>
                <a:gd name="connsiteY7" fmla="*/ 169221 h 264154"/>
                <a:gd name="connsiteX8" fmla="*/ 0 w 226695"/>
                <a:gd name="connsiteY8" fmla="*/ 50165 h 264154"/>
                <a:gd name="connsiteX0" fmla="*/ 0 w 207645"/>
                <a:gd name="connsiteY0" fmla="*/ 50165 h 264154"/>
                <a:gd name="connsiteX1" fmla="*/ 37783 w 207645"/>
                <a:gd name="connsiteY1" fmla="*/ 12382 h 264154"/>
                <a:gd name="connsiteX2" fmla="*/ 152717 w 207645"/>
                <a:gd name="connsiteY2" fmla="*/ 0 h 264154"/>
                <a:gd name="connsiteX3" fmla="*/ 207645 w 207645"/>
                <a:gd name="connsiteY3" fmla="*/ 120650 h 264154"/>
                <a:gd name="connsiteX4" fmla="*/ 153352 w 207645"/>
                <a:gd name="connsiteY4" fmla="*/ 172079 h 264154"/>
                <a:gd name="connsiteX5" fmla="*/ 146049 w 207645"/>
                <a:gd name="connsiteY5" fmla="*/ 255581 h 264154"/>
                <a:gd name="connsiteX6" fmla="*/ 79692 w 207645"/>
                <a:gd name="connsiteY6" fmla="*/ 264154 h 264154"/>
                <a:gd name="connsiteX7" fmla="*/ 58102 w 207645"/>
                <a:gd name="connsiteY7" fmla="*/ 169221 h 264154"/>
                <a:gd name="connsiteX8" fmla="*/ 0 w 207645"/>
                <a:gd name="connsiteY8" fmla="*/ 50165 h 264154"/>
                <a:gd name="connsiteX0" fmla="*/ 0 w 193358"/>
                <a:gd name="connsiteY0" fmla="*/ 111125 h 264154"/>
                <a:gd name="connsiteX1" fmla="*/ 23496 w 193358"/>
                <a:gd name="connsiteY1" fmla="*/ 12382 h 264154"/>
                <a:gd name="connsiteX2" fmla="*/ 138430 w 193358"/>
                <a:gd name="connsiteY2" fmla="*/ 0 h 264154"/>
                <a:gd name="connsiteX3" fmla="*/ 193358 w 193358"/>
                <a:gd name="connsiteY3" fmla="*/ 120650 h 264154"/>
                <a:gd name="connsiteX4" fmla="*/ 139065 w 193358"/>
                <a:gd name="connsiteY4" fmla="*/ 172079 h 264154"/>
                <a:gd name="connsiteX5" fmla="*/ 131762 w 193358"/>
                <a:gd name="connsiteY5" fmla="*/ 255581 h 264154"/>
                <a:gd name="connsiteX6" fmla="*/ 65405 w 193358"/>
                <a:gd name="connsiteY6" fmla="*/ 264154 h 264154"/>
                <a:gd name="connsiteX7" fmla="*/ 43815 w 193358"/>
                <a:gd name="connsiteY7" fmla="*/ 169221 h 264154"/>
                <a:gd name="connsiteX8" fmla="*/ 0 w 193358"/>
                <a:gd name="connsiteY8" fmla="*/ 111125 h 264154"/>
                <a:gd name="connsiteX0" fmla="*/ 0 w 193358"/>
                <a:gd name="connsiteY0" fmla="*/ 111125 h 264154"/>
                <a:gd name="connsiteX1" fmla="*/ 32068 w 193358"/>
                <a:gd name="connsiteY1" fmla="*/ 16192 h 264154"/>
                <a:gd name="connsiteX2" fmla="*/ 138430 w 193358"/>
                <a:gd name="connsiteY2" fmla="*/ 0 h 264154"/>
                <a:gd name="connsiteX3" fmla="*/ 193358 w 193358"/>
                <a:gd name="connsiteY3" fmla="*/ 120650 h 264154"/>
                <a:gd name="connsiteX4" fmla="*/ 139065 w 193358"/>
                <a:gd name="connsiteY4" fmla="*/ 172079 h 264154"/>
                <a:gd name="connsiteX5" fmla="*/ 131762 w 193358"/>
                <a:gd name="connsiteY5" fmla="*/ 255581 h 264154"/>
                <a:gd name="connsiteX6" fmla="*/ 65405 w 193358"/>
                <a:gd name="connsiteY6" fmla="*/ 264154 h 264154"/>
                <a:gd name="connsiteX7" fmla="*/ 43815 w 193358"/>
                <a:gd name="connsiteY7" fmla="*/ 169221 h 264154"/>
                <a:gd name="connsiteX8" fmla="*/ 0 w 193358"/>
                <a:gd name="connsiteY8" fmla="*/ 111125 h 264154"/>
                <a:gd name="connsiteX0" fmla="*/ 0 w 193358"/>
                <a:gd name="connsiteY0" fmla="*/ 107315 h 260344"/>
                <a:gd name="connsiteX1" fmla="*/ 32068 w 193358"/>
                <a:gd name="connsiteY1" fmla="*/ 12382 h 260344"/>
                <a:gd name="connsiteX2" fmla="*/ 129858 w 193358"/>
                <a:gd name="connsiteY2" fmla="*/ 0 h 260344"/>
                <a:gd name="connsiteX3" fmla="*/ 193358 w 193358"/>
                <a:gd name="connsiteY3" fmla="*/ 116840 h 260344"/>
                <a:gd name="connsiteX4" fmla="*/ 139065 w 193358"/>
                <a:gd name="connsiteY4" fmla="*/ 168269 h 260344"/>
                <a:gd name="connsiteX5" fmla="*/ 131762 w 193358"/>
                <a:gd name="connsiteY5" fmla="*/ 251771 h 260344"/>
                <a:gd name="connsiteX6" fmla="*/ 65405 w 193358"/>
                <a:gd name="connsiteY6" fmla="*/ 260344 h 260344"/>
                <a:gd name="connsiteX7" fmla="*/ 43815 w 193358"/>
                <a:gd name="connsiteY7" fmla="*/ 165411 h 260344"/>
                <a:gd name="connsiteX8" fmla="*/ 0 w 193358"/>
                <a:gd name="connsiteY8" fmla="*/ 107315 h 260344"/>
                <a:gd name="connsiteX0" fmla="*/ 0 w 193358"/>
                <a:gd name="connsiteY0" fmla="*/ 107315 h 260344"/>
                <a:gd name="connsiteX1" fmla="*/ 32068 w 193358"/>
                <a:gd name="connsiteY1" fmla="*/ 12382 h 260344"/>
                <a:gd name="connsiteX2" fmla="*/ 129858 w 193358"/>
                <a:gd name="connsiteY2" fmla="*/ 0 h 260344"/>
                <a:gd name="connsiteX3" fmla="*/ 193358 w 193358"/>
                <a:gd name="connsiteY3" fmla="*/ 116840 h 260344"/>
                <a:gd name="connsiteX4" fmla="*/ 139065 w 193358"/>
                <a:gd name="connsiteY4" fmla="*/ 168269 h 260344"/>
                <a:gd name="connsiteX5" fmla="*/ 131762 w 193358"/>
                <a:gd name="connsiteY5" fmla="*/ 251771 h 260344"/>
                <a:gd name="connsiteX6" fmla="*/ 65405 w 193358"/>
                <a:gd name="connsiteY6" fmla="*/ 260344 h 260344"/>
                <a:gd name="connsiteX7" fmla="*/ 43815 w 193358"/>
                <a:gd name="connsiteY7" fmla="*/ 165411 h 260344"/>
                <a:gd name="connsiteX8" fmla="*/ 0 w 193358"/>
                <a:gd name="connsiteY8" fmla="*/ 107315 h 260344"/>
                <a:gd name="connsiteX0" fmla="*/ 0 w 193358"/>
                <a:gd name="connsiteY0" fmla="*/ 107315 h 260344"/>
                <a:gd name="connsiteX1" fmla="*/ 32068 w 193358"/>
                <a:gd name="connsiteY1" fmla="*/ 12382 h 260344"/>
                <a:gd name="connsiteX2" fmla="*/ 129858 w 193358"/>
                <a:gd name="connsiteY2" fmla="*/ 0 h 260344"/>
                <a:gd name="connsiteX3" fmla="*/ 193358 w 193358"/>
                <a:gd name="connsiteY3" fmla="*/ 116840 h 260344"/>
                <a:gd name="connsiteX4" fmla="*/ 139065 w 193358"/>
                <a:gd name="connsiteY4" fmla="*/ 168269 h 260344"/>
                <a:gd name="connsiteX5" fmla="*/ 131762 w 193358"/>
                <a:gd name="connsiteY5" fmla="*/ 251771 h 260344"/>
                <a:gd name="connsiteX6" fmla="*/ 65405 w 193358"/>
                <a:gd name="connsiteY6" fmla="*/ 260344 h 260344"/>
                <a:gd name="connsiteX7" fmla="*/ 43815 w 193358"/>
                <a:gd name="connsiteY7" fmla="*/ 165411 h 260344"/>
                <a:gd name="connsiteX8" fmla="*/ 0 w 193358"/>
                <a:gd name="connsiteY8" fmla="*/ 107315 h 260344"/>
                <a:gd name="connsiteX0" fmla="*/ 0 w 193358"/>
                <a:gd name="connsiteY0" fmla="*/ 107315 h 260344"/>
                <a:gd name="connsiteX1" fmla="*/ 32068 w 193358"/>
                <a:gd name="connsiteY1" fmla="*/ 12382 h 260344"/>
                <a:gd name="connsiteX2" fmla="*/ 129858 w 193358"/>
                <a:gd name="connsiteY2" fmla="*/ 0 h 260344"/>
                <a:gd name="connsiteX3" fmla="*/ 193358 w 193358"/>
                <a:gd name="connsiteY3" fmla="*/ 116840 h 260344"/>
                <a:gd name="connsiteX4" fmla="*/ 139065 w 193358"/>
                <a:gd name="connsiteY4" fmla="*/ 168269 h 260344"/>
                <a:gd name="connsiteX5" fmla="*/ 131762 w 193358"/>
                <a:gd name="connsiteY5" fmla="*/ 251771 h 260344"/>
                <a:gd name="connsiteX6" fmla="*/ 65405 w 193358"/>
                <a:gd name="connsiteY6" fmla="*/ 260344 h 260344"/>
                <a:gd name="connsiteX7" fmla="*/ 39052 w 193358"/>
                <a:gd name="connsiteY7" fmla="*/ 167316 h 260344"/>
                <a:gd name="connsiteX8" fmla="*/ 0 w 193358"/>
                <a:gd name="connsiteY8" fmla="*/ 107315 h 260344"/>
                <a:gd name="connsiteX0" fmla="*/ 0 w 193358"/>
                <a:gd name="connsiteY0" fmla="*/ 107315 h 260344"/>
                <a:gd name="connsiteX1" fmla="*/ 32068 w 193358"/>
                <a:gd name="connsiteY1" fmla="*/ 12382 h 260344"/>
                <a:gd name="connsiteX2" fmla="*/ 129858 w 193358"/>
                <a:gd name="connsiteY2" fmla="*/ 0 h 260344"/>
                <a:gd name="connsiteX3" fmla="*/ 193358 w 193358"/>
                <a:gd name="connsiteY3" fmla="*/ 116840 h 260344"/>
                <a:gd name="connsiteX4" fmla="*/ 139065 w 193358"/>
                <a:gd name="connsiteY4" fmla="*/ 168269 h 260344"/>
                <a:gd name="connsiteX5" fmla="*/ 131762 w 193358"/>
                <a:gd name="connsiteY5" fmla="*/ 251771 h 260344"/>
                <a:gd name="connsiteX6" fmla="*/ 65405 w 193358"/>
                <a:gd name="connsiteY6" fmla="*/ 260344 h 260344"/>
                <a:gd name="connsiteX7" fmla="*/ 39052 w 193358"/>
                <a:gd name="connsiteY7" fmla="*/ 167316 h 260344"/>
                <a:gd name="connsiteX8" fmla="*/ 0 w 193358"/>
                <a:gd name="connsiteY8" fmla="*/ 107315 h 260344"/>
                <a:gd name="connsiteX0" fmla="*/ 0 w 193358"/>
                <a:gd name="connsiteY0" fmla="*/ 107315 h 253677"/>
                <a:gd name="connsiteX1" fmla="*/ 32068 w 193358"/>
                <a:gd name="connsiteY1" fmla="*/ 12382 h 253677"/>
                <a:gd name="connsiteX2" fmla="*/ 129858 w 193358"/>
                <a:gd name="connsiteY2" fmla="*/ 0 h 253677"/>
                <a:gd name="connsiteX3" fmla="*/ 193358 w 193358"/>
                <a:gd name="connsiteY3" fmla="*/ 116840 h 253677"/>
                <a:gd name="connsiteX4" fmla="*/ 139065 w 193358"/>
                <a:gd name="connsiteY4" fmla="*/ 168269 h 253677"/>
                <a:gd name="connsiteX5" fmla="*/ 131762 w 193358"/>
                <a:gd name="connsiteY5" fmla="*/ 251771 h 253677"/>
                <a:gd name="connsiteX6" fmla="*/ 65405 w 193358"/>
                <a:gd name="connsiteY6" fmla="*/ 253677 h 253677"/>
                <a:gd name="connsiteX7" fmla="*/ 39052 w 193358"/>
                <a:gd name="connsiteY7" fmla="*/ 167316 h 253677"/>
                <a:gd name="connsiteX8" fmla="*/ 0 w 193358"/>
                <a:gd name="connsiteY8" fmla="*/ 107315 h 253677"/>
                <a:gd name="connsiteX0" fmla="*/ 0 w 193358"/>
                <a:gd name="connsiteY0" fmla="*/ 111438 h 257800"/>
                <a:gd name="connsiteX1" fmla="*/ 32068 w 193358"/>
                <a:gd name="connsiteY1" fmla="*/ 16505 h 257800"/>
                <a:gd name="connsiteX2" fmla="*/ 129858 w 193358"/>
                <a:gd name="connsiteY2" fmla="*/ 4123 h 257800"/>
                <a:gd name="connsiteX3" fmla="*/ 193358 w 193358"/>
                <a:gd name="connsiteY3" fmla="*/ 120963 h 257800"/>
                <a:gd name="connsiteX4" fmla="*/ 139065 w 193358"/>
                <a:gd name="connsiteY4" fmla="*/ 172392 h 257800"/>
                <a:gd name="connsiteX5" fmla="*/ 131762 w 193358"/>
                <a:gd name="connsiteY5" fmla="*/ 255894 h 257800"/>
                <a:gd name="connsiteX6" fmla="*/ 65405 w 193358"/>
                <a:gd name="connsiteY6" fmla="*/ 257800 h 257800"/>
                <a:gd name="connsiteX7" fmla="*/ 39052 w 193358"/>
                <a:gd name="connsiteY7" fmla="*/ 171439 h 257800"/>
                <a:gd name="connsiteX8" fmla="*/ 0 w 193358"/>
                <a:gd name="connsiteY8" fmla="*/ 111438 h 257800"/>
                <a:gd name="connsiteX0" fmla="*/ 0 w 193358"/>
                <a:gd name="connsiteY0" fmla="*/ 111438 h 257800"/>
                <a:gd name="connsiteX1" fmla="*/ 32068 w 193358"/>
                <a:gd name="connsiteY1" fmla="*/ 16505 h 257800"/>
                <a:gd name="connsiteX2" fmla="*/ 129858 w 193358"/>
                <a:gd name="connsiteY2" fmla="*/ 4123 h 257800"/>
                <a:gd name="connsiteX3" fmla="*/ 193358 w 193358"/>
                <a:gd name="connsiteY3" fmla="*/ 120963 h 257800"/>
                <a:gd name="connsiteX4" fmla="*/ 139065 w 193358"/>
                <a:gd name="connsiteY4" fmla="*/ 172392 h 257800"/>
                <a:gd name="connsiteX5" fmla="*/ 131762 w 193358"/>
                <a:gd name="connsiteY5" fmla="*/ 255894 h 257800"/>
                <a:gd name="connsiteX6" fmla="*/ 65405 w 193358"/>
                <a:gd name="connsiteY6" fmla="*/ 257800 h 257800"/>
                <a:gd name="connsiteX7" fmla="*/ 39052 w 193358"/>
                <a:gd name="connsiteY7" fmla="*/ 171439 h 257800"/>
                <a:gd name="connsiteX8" fmla="*/ 0 w 193358"/>
                <a:gd name="connsiteY8" fmla="*/ 111438 h 25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358" h="257800">
                  <a:moveTo>
                    <a:pt x="0" y="111438"/>
                  </a:moveTo>
                  <a:cubicBezTo>
                    <a:pt x="0" y="90571"/>
                    <a:pt x="11201" y="16505"/>
                    <a:pt x="32068" y="16505"/>
                  </a:cubicBezTo>
                  <a:cubicBezTo>
                    <a:pt x="71333" y="-14292"/>
                    <a:pt x="97261" y="8250"/>
                    <a:pt x="129858" y="4123"/>
                  </a:cubicBezTo>
                  <a:cubicBezTo>
                    <a:pt x="172632" y="15553"/>
                    <a:pt x="193358" y="100096"/>
                    <a:pt x="193358" y="120963"/>
                  </a:cubicBezTo>
                  <a:lnTo>
                    <a:pt x="139065" y="172392"/>
                  </a:lnTo>
                  <a:cubicBezTo>
                    <a:pt x="139065" y="193259"/>
                    <a:pt x="152629" y="255894"/>
                    <a:pt x="131762" y="255894"/>
                  </a:cubicBezTo>
                  <a:lnTo>
                    <a:pt x="65405" y="257800"/>
                  </a:lnTo>
                  <a:cubicBezTo>
                    <a:pt x="44538" y="257800"/>
                    <a:pt x="60007" y="202783"/>
                    <a:pt x="39052" y="171439"/>
                  </a:cubicBezTo>
                  <a:cubicBezTo>
                    <a:pt x="14287" y="152391"/>
                    <a:pt x="8573" y="157155"/>
                    <a:pt x="0" y="1114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Heart 16">
            <a:extLst>
              <a:ext uri="{FF2B5EF4-FFF2-40B4-BE49-F238E27FC236}">
                <a16:creationId xmlns:a16="http://schemas.microsoft.com/office/drawing/2014/main" id="{B9615A95-534B-0D10-97FB-2A3F4924916F}"/>
              </a:ext>
            </a:extLst>
          </p:cNvPr>
          <p:cNvSpPr/>
          <p:nvPr/>
        </p:nvSpPr>
        <p:spPr>
          <a:xfrm>
            <a:off x="4824462" y="3514238"/>
            <a:ext cx="2603502" cy="2185488"/>
          </a:xfrm>
          <a:prstGeom prst="heart">
            <a:avLst/>
          </a:prstGeom>
          <a:solidFill>
            <a:srgbClr val="F8C91C"/>
          </a:solidFill>
          <a:ln w="22225">
            <a:solidFill>
              <a:srgbClr val="1E23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DF4407A-3EFB-07C3-C077-1E1CAB0C64DE}"/>
              </a:ext>
            </a:extLst>
          </p:cNvPr>
          <p:cNvGrpSpPr/>
          <p:nvPr/>
        </p:nvGrpSpPr>
        <p:grpSpPr>
          <a:xfrm>
            <a:off x="1793144" y="2811964"/>
            <a:ext cx="2754938" cy="2937739"/>
            <a:chOff x="1415954" y="2553859"/>
            <a:chExt cx="1354405" cy="144427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0814F01-E8EE-3AB4-7649-DB4C6D7613AA}"/>
                </a:ext>
              </a:extLst>
            </p:cNvPr>
            <p:cNvSpPr/>
            <p:nvPr/>
          </p:nvSpPr>
          <p:spPr>
            <a:xfrm>
              <a:off x="1658703" y="2997114"/>
              <a:ext cx="912178" cy="1001020"/>
            </a:xfrm>
            <a:custGeom>
              <a:avLst/>
              <a:gdLst>
                <a:gd name="connsiteX0" fmla="*/ 0 w 771144"/>
                <a:gd name="connsiteY0" fmla="*/ 0 h 837184"/>
                <a:gd name="connsiteX1" fmla="*/ 771144 w 771144"/>
                <a:gd name="connsiteY1" fmla="*/ 0 h 837184"/>
                <a:gd name="connsiteX2" fmla="*/ 771144 w 771144"/>
                <a:gd name="connsiteY2" fmla="*/ 837184 h 837184"/>
                <a:gd name="connsiteX3" fmla="*/ 0 w 771144"/>
                <a:gd name="connsiteY3" fmla="*/ 837184 h 837184"/>
                <a:gd name="connsiteX4" fmla="*/ 0 w 771144"/>
                <a:gd name="connsiteY4" fmla="*/ 0 h 837184"/>
                <a:gd name="connsiteX0" fmla="*/ 0 w 771144"/>
                <a:gd name="connsiteY0" fmla="*/ 0 h 837184"/>
                <a:gd name="connsiteX1" fmla="*/ 771144 w 771144"/>
                <a:gd name="connsiteY1" fmla="*/ 0 h 837184"/>
                <a:gd name="connsiteX2" fmla="*/ 771144 w 771144"/>
                <a:gd name="connsiteY2" fmla="*/ 837184 h 837184"/>
                <a:gd name="connsiteX3" fmla="*/ 0 w 771144"/>
                <a:gd name="connsiteY3" fmla="*/ 837184 h 837184"/>
                <a:gd name="connsiteX4" fmla="*/ 0 w 771144"/>
                <a:gd name="connsiteY4" fmla="*/ 0 h 837184"/>
                <a:gd name="connsiteX0" fmla="*/ 0 w 771144"/>
                <a:gd name="connsiteY0" fmla="*/ 0 h 837184"/>
                <a:gd name="connsiteX1" fmla="*/ 771144 w 771144"/>
                <a:gd name="connsiteY1" fmla="*/ 0 h 837184"/>
                <a:gd name="connsiteX2" fmla="*/ 771144 w 771144"/>
                <a:gd name="connsiteY2" fmla="*/ 837184 h 837184"/>
                <a:gd name="connsiteX3" fmla="*/ 0 w 771144"/>
                <a:gd name="connsiteY3" fmla="*/ 837184 h 837184"/>
                <a:gd name="connsiteX4" fmla="*/ 0 w 771144"/>
                <a:gd name="connsiteY4" fmla="*/ 0 h 837184"/>
                <a:gd name="connsiteX0" fmla="*/ 0 w 771144"/>
                <a:gd name="connsiteY0" fmla="*/ 0 h 837184"/>
                <a:gd name="connsiteX1" fmla="*/ 771144 w 771144"/>
                <a:gd name="connsiteY1" fmla="*/ 0 h 837184"/>
                <a:gd name="connsiteX2" fmla="*/ 771144 w 771144"/>
                <a:gd name="connsiteY2" fmla="*/ 837184 h 837184"/>
                <a:gd name="connsiteX3" fmla="*/ 0 w 771144"/>
                <a:gd name="connsiteY3" fmla="*/ 837184 h 837184"/>
                <a:gd name="connsiteX4" fmla="*/ 0 w 771144"/>
                <a:gd name="connsiteY4" fmla="*/ 0 h 837184"/>
                <a:gd name="connsiteX0" fmla="*/ 0 w 771144"/>
                <a:gd name="connsiteY0" fmla="*/ 0 h 837184"/>
                <a:gd name="connsiteX1" fmla="*/ 771144 w 771144"/>
                <a:gd name="connsiteY1" fmla="*/ 0 h 837184"/>
                <a:gd name="connsiteX2" fmla="*/ 771144 w 771144"/>
                <a:gd name="connsiteY2" fmla="*/ 837184 h 837184"/>
                <a:gd name="connsiteX3" fmla="*/ 0 w 771144"/>
                <a:gd name="connsiteY3" fmla="*/ 837184 h 837184"/>
                <a:gd name="connsiteX4" fmla="*/ 0 w 771144"/>
                <a:gd name="connsiteY4" fmla="*/ 0 h 837184"/>
                <a:gd name="connsiteX0" fmla="*/ 0 w 771144"/>
                <a:gd name="connsiteY0" fmla="*/ 0 h 837184"/>
                <a:gd name="connsiteX1" fmla="*/ 771144 w 771144"/>
                <a:gd name="connsiteY1" fmla="*/ 0 h 837184"/>
                <a:gd name="connsiteX2" fmla="*/ 771144 w 771144"/>
                <a:gd name="connsiteY2" fmla="*/ 837184 h 837184"/>
                <a:gd name="connsiteX3" fmla="*/ 0 w 771144"/>
                <a:gd name="connsiteY3" fmla="*/ 837184 h 837184"/>
                <a:gd name="connsiteX4" fmla="*/ 0 w 771144"/>
                <a:gd name="connsiteY4" fmla="*/ 0 h 837184"/>
                <a:gd name="connsiteX0" fmla="*/ 0 w 771144"/>
                <a:gd name="connsiteY0" fmla="*/ 0 h 837184"/>
                <a:gd name="connsiteX1" fmla="*/ 771144 w 771144"/>
                <a:gd name="connsiteY1" fmla="*/ 0 h 837184"/>
                <a:gd name="connsiteX2" fmla="*/ 771144 w 771144"/>
                <a:gd name="connsiteY2" fmla="*/ 837184 h 837184"/>
                <a:gd name="connsiteX3" fmla="*/ 0 w 771144"/>
                <a:gd name="connsiteY3" fmla="*/ 837184 h 837184"/>
                <a:gd name="connsiteX4" fmla="*/ 0 w 771144"/>
                <a:gd name="connsiteY4" fmla="*/ 0 h 837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144" h="837184">
                  <a:moveTo>
                    <a:pt x="0" y="0"/>
                  </a:moveTo>
                  <a:cubicBezTo>
                    <a:pt x="259584" y="127000"/>
                    <a:pt x="538964" y="120650"/>
                    <a:pt x="771144" y="0"/>
                  </a:cubicBezTo>
                  <a:lnTo>
                    <a:pt x="771144" y="837184"/>
                  </a:lnTo>
                  <a:lnTo>
                    <a:pt x="0" y="837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33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Graphic 34">
              <a:hlinkClick r:id="rId2"/>
              <a:extLst>
                <a:ext uri="{FF2B5EF4-FFF2-40B4-BE49-F238E27FC236}">
                  <a16:creationId xmlns:a16="http://schemas.microsoft.com/office/drawing/2014/main" id="{96986117-2190-668F-E8AC-C0ACAC1FA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15954" y="2553859"/>
              <a:ext cx="1354405" cy="614499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16C1817-38E6-9E5F-5327-F5B4908C78F3}"/>
              </a:ext>
            </a:extLst>
          </p:cNvPr>
          <p:cNvGrpSpPr/>
          <p:nvPr/>
        </p:nvGrpSpPr>
        <p:grpSpPr>
          <a:xfrm>
            <a:off x="250822" y="5990897"/>
            <a:ext cx="820527" cy="754539"/>
            <a:chOff x="1028192" y="225309"/>
            <a:chExt cx="7093394" cy="6522929"/>
          </a:xfrm>
        </p:grpSpPr>
        <p:grpSp>
          <p:nvGrpSpPr>
            <p:cNvPr id="24" name="Graphic 2">
              <a:extLst>
                <a:ext uri="{FF2B5EF4-FFF2-40B4-BE49-F238E27FC236}">
                  <a16:creationId xmlns:a16="http://schemas.microsoft.com/office/drawing/2014/main" id="{E2927970-3799-CBD3-16A4-A483576C0068}"/>
                </a:ext>
              </a:extLst>
            </p:cNvPr>
            <p:cNvGrpSpPr/>
            <p:nvPr/>
          </p:nvGrpSpPr>
          <p:grpSpPr>
            <a:xfrm>
              <a:off x="1028192" y="3596253"/>
              <a:ext cx="2987445" cy="3003360"/>
              <a:chOff x="1028192" y="3596253"/>
              <a:chExt cx="2987445" cy="3003360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AE602EF-A7DA-1661-6872-E425C798CE88}"/>
                  </a:ext>
                </a:extLst>
              </p:cNvPr>
              <p:cNvSpPr/>
              <p:nvPr/>
            </p:nvSpPr>
            <p:spPr>
              <a:xfrm>
                <a:off x="2522066" y="4025305"/>
                <a:ext cx="1351514" cy="2073698"/>
              </a:xfrm>
              <a:custGeom>
                <a:avLst/>
                <a:gdLst>
                  <a:gd name="connsiteX0" fmla="*/ 0 w 1351514"/>
                  <a:gd name="connsiteY0" fmla="*/ 0 h 2073698"/>
                  <a:gd name="connsiteX1" fmla="*/ 1351514 w 1351514"/>
                  <a:gd name="connsiteY1" fmla="*/ 0 h 2073698"/>
                  <a:gd name="connsiteX2" fmla="*/ 1351514 w 1351514"/>
                  <a:gd name="connsiteY2" fmla="*/ 2073699 h 2073698"/>
                  <a:gd name="connsiteX3" fmla="*/ 0 w 1351514"/>
                  <a:gd name="connsiteY3" fmla="*/ 2073699 h 2073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1514" h="2073698">
                    <a:moveTo>
                      <a:pt x="0" y="0"/>
                    </a:moveTo>
                    <a:lnTo>
                      <a:pt x="1351514" y="0"/>
                    </a:lnTo>
                    <a:lnTo>
                      <a:pt x="1351514" y="2073699"/>
                    </a:lnTo>
                    <a:lnTo>
                      <a:pt x="0" y="2073699"/>
                    </a:lnTo>
                    <a:close/>
                  </a:path>
                </a:pathLst>
              </a:custGeom>
              <a:solidFill>
                <a:srgbClr val="FFFFFF"/>
              </a:solidFill>
              <a:ln w="304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9D0B156-2740-CAE8-2CA2-F32A42D09931}"/>
                  </a:ext>
                </a:extLst>
              </p:cNvPr>
              <p:cNvSpPr/>
              <p:nvPr/>
            </p:nvSpPr>
            <p:spPr>
              <a:xfrm>
                <a:off x="2380010" y="3882491"/>
                <a:ext cx="1635627" cy="2359325"/>
              </a:xfrm>
              <a:custGeom>
                <a:avLst/>
                <a:gdLst>
                  <a:gd name="connsiteX0" fmla="*/ 1493571 w 1635627"/>
                  <a:gd name="connsiteY0" fmla="*/ 142813 h 2359325"/>
                  <a:gd name="connsiteX1" fmla="*/ 1493571 w 1635627"/>
                  <a:gd name="connsiteY1" fmla="*/ 2216512 h 2359325"/>
                  <a:gd name="connsiteX2" fmla="*/ 142057 w 1635627"/>
                  <a:gd name="connsiteY2" fmla="*/ 2216512 h 2359325"/>
                  <a:gd name="connsiteX3" fmla="*/ 142057 w 1635627"/>
                  <a:gd name="connsiteY3" fmla="*/ 142813 h 2359325"/>
                  <a:gd name="connsiteX4" fmla="*/ 1493571 w 1635627"/>
                  <a:gd name="connsiteY4" fmla="*/ 142813 h 2359325"/>
                  <a:gd name="connsiteX5" fmla="*/ 1493571 w 1635627"/>
                  <a:gd name="connsiteY5" fmla="*/ 0 h 2359325"/>
                  <a:gd name="connsiteX6" fmla="*/ 142057 w 1635627"/>
                  <a:gd name="connsiteY6" fmla="*/ 0 h 2359325"/>
                  <a:gd name="connsiteX7" fmla="*/ 0 w 1635627"/>
                  <a:gd name="connsiteY7" fmla="*/ 142813 h 2359325"/>
                  <a:gd name="connsiteX8" fmla="*/ 0 w 1635627"/>
                  <a:gd name="connsiteY8" fmla="*/ 2216512 h 2359325"/>
                  <a:gd name="connsiteX9" fmla="*/ 142057 w 1635627"/>
                  <a:gd name="connsiteY9" fmla="*/ 2359325 h 2359325"/>
                  <a:gd name="connsiteX10" fmla="*/ 1493571 w 1635627"/>
                  <a:gd name="connsiteY10" fmla="*/ 2359325 h 2359325"/>
                  <a:gd name="connsiteX11" fmla="*/ 1635627 w 1635627"/>
                  <a:gd name="connsiteY11" fmla="*/ 2216512 h 2359325"/>
                  <a:gd name="connsiteX12" fmla="*/ 1635627 w 1635627"/>
                  <a:gd name="connsiteY12" fmla="*/ 142813 h 2359325"/>
                  <a:gd name="connsiteX13" fmla="*/ 1493571 w 1635627"/>
                  <a:gd name="connsiteY13" fmla="*/ 0 h 2359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35627" h="2359325">
                    <a:moveTo>
                      <a:pt x="1493571" y="142813"/>
                    </a:moveTo>
                    <a:lnTo>
                      <a:pt x="1493571" y="2216512"/>
                    </a:lnTo>
                    <a:lnTo>
                      <a:pt x="142057" y="2216512"/>
                    </a:lnTo>
                    <a:lnTo>
                      <a:pt x="142057" y="142813"/>
                    </a:lnTo>
                    <a:lnTo>
                      <a:pt x="1493571" y="142813"/>
                    </a:lnTo>
                    <a:moveTo>
                      <a:pt x="1493571" y="0"/>
                    </a:moveTo>
                    <a:lnTo>
                      <a:pt x="142057" y="0"/>
                    </a:lnTo>
                    <a:cubicBezTo>
                      <a:pt x="63576" y="0"/>
                      <a:pt x="0" y="63914"/>
                      <a:pt x="0" y="142813"/>
                    </a:cubicBezTo>
                    <a:lnTo>
                      <a:pt x="0" y="2216512"/>
                    </a:lnTo>
                    <a:cubicBezTo>
                      <a:pt x="0" y="2295411"/>
                      <a:pt x="63576" y="2359325"/>
                      <a:pt x="142057" y="2359325"/>
                    </a:cubicBezTo>
                    <a:lnTo>
                      <a:pt x="1493571" y="2359325"/>
                    </a:lnTo>
                    <a:cubicBezTo>
                      <a:pt x="1572052" y="2359325"/>
                      <a:pt x="1635627" y="2295411"/>
                      <a:pt x="1635627" y="2216512"/>
                    </a:cubicBezTo>
                    <a:lnTo>
                      <a:pt x="1635627" y="142813"/>
                    </a:lnTo>
                    <a:cubicBezTo>
                      <a:pt x="1635627" y="63914"/>
                      <a:pt x="1572052" y="0"/>
                      <a:pt x="1493571" y="0"/>
                    </a:cubicBezTo>
                    <a:close/>
                  </a:path>
                </a:pathLst>
              </a:custGeom>
              <a:solidFill>
                <a:srgbClr val="217346"/>
              </a:solidFill>
              <a:ln w="304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62AE024-D13A-8113-DF8F-25E11BB4E144}"/>
                  </a:ext>
                </a:extLst>
              </p:cNvPr>
              <p:cNvSpPr/>
              <p:nvPr/>
            </p:nvSpPr>
            <p:spPr>
              <a:xfrm>
                <a:off x="3162081" y="4239983"/>
                <a:ext cx="497958" cy="214678"/>
              </a:xfrm>
              <a:custGeom>
                <a:avLst/>
                <a:gdLst>
                  <a:gd name="connsiteX0" fmla="*/ 0 w 497958"/>
                  <a:gd name="connsiteY0" fmla="*/ 0 h 214678"/>
                  <a:gd name="connsiteX1" fmla="*/ 497958 w 497958"/>
                  <a:gd name="connsiteY1" fmla="*/ 0 h 214678"/>
                  <a:gd name="connsiteX2" fmla="*/ 497958 w 497958"/>
                  <a:gd name="connsiteY2" fmla="*/ 214679 h 214678"/>
                  <a:gd name="connsiteX3" fmla="*/ 0 w 497958"/>
                  <a:gd name="connsiteY3" fmla="*/ 214679 h 214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7958" h="214678">
                    <a:moveTo>
                      <a:pt x="0" y="0"/>
                    </a:moveTo>
                    <a:lnTo>
                      <a:pt x="497958" y="0"/>
                    </a:lnTo>
                    <a:lnTo>
                      <a:pt x="497958" y="214679"/>
                    </a:lnTo>
                    <a:lnTo>
                      <a:pt x="0" y="214679"/>
                    </a:lnTo>
                    <a:close/>
                  </a:path>
                </a:pathLst>
              </a:custGeom>
              <a:solidFill>
                <a:srgbClr val="217346"/>
              </a:solidFill>
              <a:ln w="304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C1AD8F5-E381-3C0C-E171-724C25CF2792}"/>
                  </a:ext>
                </a:extLst>
              </p:cNvPr>
              <p:cNvSpPr/>
              <p:nvPr/>
            </p:nvSpPr>
            <p:spPr>
              <a:xfrm>
                <a:off x="3162081" y="4597475"/>
                <a:ext cx="497958" cy="214678"/>
              </a:xfrm>
              <a:custGeom>
                <a:avLst/>
                <a:gdLst>
                  <a:gd name="connsiteX0" fmla="*/ 0 w 497958"/>
                  <a:gd name="connsiteY0" fmla="*/ 0 h 214678"/>
                  <a:gd name="connsiteX1" fmla="*/ 497958 w 497958"/>
                  <a:gd name="connsiteY1" fmla="*/ 0 h 214678"/>
                  <a:gd name="connsiteX2" fmla="*/ 497958 w 497958"/>
                  <a:gd name="connsiteY2" fmla="*/ 214679 h 214678"/>
                  <a:gd name="connsiteX3" fmla="*/ 0 w 497958"/>
                  <a:gd name="connsiteY3" fmla="*/ 214679 h 214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7958" h="214678">
                    <a:moveTo>
                      <a:pt x="0" y="0"/>
                    </a:moveTo>
                    <a:lnTo>
                      <a:pt x="497958" y="0"/>
                    </a:lnTo>
                    <a:lnTo>
                      <a:pt x="497958" y="214679"/>
                    </a:lnTo>
                    <a:lnTo>
                      <a:pt x="0" y="214679"/>
                    </a:lnTo>
                    <a:close/>
                  </a:path>
                </a:pathLst>
              </a:custGeom>
              <a:solidFill>
                <a:srgbClr val="217346"/>
              </a:solidFill>
              <a:ln w="304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9C17250-069F-BA81-3EC5-36F8939A5812}"/>
                  </a:ext>
                </a:extLst>
              </p:cNvPr>
              <p:cNvSpPr/>
              <p:nvPr/>
            </p:nvSpPr>
            <p:spPr>
              <a:xfrm>
                <a:off x="3162081" y="4954967"/>
                <a:ext cx="497958" cy="214678"/>
              </a:xfrm>
              <a:custGeom>
                <a:avLst/>
                <a:gdLst>
                  <a:gd name="connsiteX0" fmla="*/ 0 w 497958"/>
                  <a:gd name="connsiteY0" fmla="*/ 0 h 214678"/>
                  <a:gd name="connsiteX1" fmla="*/ 497958 w 497958"/>
                  <a:gd name="connsiteY1" fmla="*/ 0 h 214678"/>
                  <a:gd name="connsiteX2" fmla="*/ 497958 w 497958"/>
                  <a:gd name="connsiteY2" fmla="*/ 214679 h 214678"/>
                  <a:gd name="connsiteX3" fmla="*/ 0 w 497958"/>
                  <a:gd name="connsiteY3" fmla="*/ 214679 h 214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7958" h="214678">
                    <a:moveTo>
                      <a:pt x="0" y="0"/>
                    </a:moveTo>
                    <a:lnTo>
                      <a:pt x="497958" y="0"/>
                    </a:lnTo>
                    <a:lnTo>
                      <a:pt x="497958" y="214679"/>
                    </a:lnTo>
                    <a:lnTo>
                      <a:pt x="0" y="214679"/>
                    </a:lnTo>
                    <a:close/>
                  </a:path>
                </a:pathLst>
              </a:custGeom>
              <a:solidFill>
                <a:srgbClr val="217346"/>
              </a:solidFill>
              <a:ln w="304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29021A2-BC55-B68A-7BCB-5002AD8CF948}"/>
                  </a:ext>
                </a:extLst>
              </p:cNvPr>
              <p:cNvSpPr/>
              <p:nvPr/>
            </p:nvSpPr>
            <p:spPr>
              <a:xfrm>
                <a:off x="3162081" y="5312459"/>
                <a:ext cx="497958" cy="214678"/>
              </a:xfrm>
              <a:custGeom>
                <a:avLst/>
                <a:gdLst>
                  <a:gd name="connsiteX0" fmla="*/ 0 w 497958"/>
                  <a:gd name="connsiteY0" fmla="*/ 0 h 214678"/>
                  <a:gd name="connsiteX1" fmla="*/ 497958 w 497958"/>
                  <a:gd name="connsiteY1" fmla="*/ 0 h 214678"/>
                  <a:gd name="connsiteX2" fmla="*/ 497958 w 497958"/>
                  <a:gd name="connsiteY2" fmla="*/ 214679 h 214678"/>
                  <a:gd name="connsiteX3" fmla="*/ 0 w 497958"/>
                  <a:gd name="connsiteY3" fmla="*/ 214679 h 214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7958" h="214678">
                    <a:moveTo>
                      <a:pt x="0" y="0"/>
                    </a:moveTo>
                    <a:lnTo>
                      <a:pt x="497958" y="0"/>
                    </a:lnTo>
                    <a:lnTo>
                      <a:pt x="497958" y="214679"/>
                    </a:lnTo>
                    <a:lnTo>
                      <a:pt x="0" y="214679"/>
                    </a:lnTo>
                    <a:close/>
                  </a:path>
                </a:pathLst>
              </a:custGeom>
              <a:solidFill>
                <a:srgbClr val="217346"/>
              </a:solidFill>
              <a:ln w="304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9BFE850-06E3-0FF4-71C6-59C2C1166803}"/>
                  </a:ext>
                </a:extLst>
              </p:cNvPr>
              <p:cNvSpPr/>
              <p:nvPr/>
            </p:nvSpPr>
            <p:spPr>
              <a:xfrm>
                <a:off x="3162081" y="5670257"/>
                <a:ext cx="497958" cy="214678"/>
              </a:xfrm>
              <a:custGeom>
                <a:avLst/>
                <a:gdLst>
                  <a:gd name="connsiteX0" fmla="*/ 0 w 497958"/>
                  <a:gd name="connsiteY0" fmla="*/ 0 h 214678"/>
                  <a:gd name="connsiteX1" fmla="*/ 497958 w 497958"/>
                  <a:gd name="connsiteY1" fmla="*/ 0 h 214678"/>
                  <a:gd name="connsiteX2" fmla="*/ 497958 w 497958"/>
                  <a:gd name="connsiteY2" fmla="*/ 214679 h 214678"/>
                  <a:gd name="connsiteX3" fmla="*/ 0 w 497958"/>
                  <a:gd name="connsiteY3" fmla="*/ 214679 h 214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7958" h="214678">
                    <a:moveTo>
                      <a:pt x="0" y="0"/>
                    </a:moveTo>
                    <a:lnTo>
                      <a:pt x="497958" y="0"/>
                    </a:lnTo>
                    <a:lnTo>
                      <a:pt x="497958" y="214679"/>
                    </a:lnTo>
                    <a:lnTo>
                      <a:pt x="0" y="214679"/>
                    </a:lnTo>
                    <a:close/>
                  </a:path>
                </a:pathLst>
              </a:custGeom>
              <a:solidFill>
                <a:srgbClr val="217346"/>
              </a:solidFill>
              <a:ln w="304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E7EF76B-5CCA-4938-D9E5-5E5EFC53F53C}"/>
                  </a:ext>
                </a:extLst>
              </p:cNvPr>
              <p:cNvSpPr/>
              <p:nvPr/>
            </p:nvSpPr>
            <p:spPr>
              <a:xfrm>
                <a:off x="2522066" y="4239983"/>
                <a:ext cx="497958" cy="214678"/>
              </a:xfrm>
              <a:custGeom>
                <a:avLst/>
                <a:gdLst>
                  <a:gd name="connsiteX0" fmla="*/ 0 w 497958"/>
                  <a:gd name="connsiteY0" fmla="*/ 0 h 214678"/>
                  <a:gd name="connsiteX1" fmla="*/ 497958 w 497958"/>
                  <a:gd name="connsiteY1" fmla="*/ 0 h 214678"/>
                  <a:gd name="connsiteX2" fmla="*/ 497958 w 497958"/>
                  <a:gd name="connsiteY2" fmla="*/ 214679 h 214678"/>
                  <a:gd name="connsiteX3" fmla="*/ 0 w 497958"/>
                  <a:gd name="connsiteY3" fmla="*/ 214679 h 214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7958" h="214678">
                    <a:moveTo>
                      <a:pt x="0" y="0"/>
                    </a:moveTo>
                    <a:lnTo>
                      <a:pt x="497958" y="0"/>
                    </a:lnTo>
                    <a:lnTo>
                      <a:pt x="497958" y="214679"/>
                    </a:lnTo>
                    <a:lnTo>
                      <a:pt x="0" y="214679"/>
                    </a:lnTo>
                    <a:close/>
                  </a:path>
                </a:pathLst>
              </a:custGeom>
              <a:solidFill>
                <a:srgbClr val="217346"/>
              </a:solidFill>
              <a:ln w="304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F500A52-C270-D6D3-FDD8-1AED6BE3F4D4}"/>
                  </a:ext>
                </a:extLst>
              </p:cNvPr>
              <p:cNvSpPr/>
              <p:nvPr/>
            </p:nvSpPr>
            <p:spPr>
              <a:xfrm>
                <a:off x="2522066" y="4597475"/>
                <a:ext cx="497958" cy="214678"/>
              </a:xfrm>
              <a:custGeom>
                <a:avLst/>
                <a:gdLst>
                  <a:gd name="connsiteX0" fmla="*/ 0 w 497958"/>
                  <a:gd name="connsiteY0" fmla="*/ 0 h 214678"/>
                  <a:gd name="connsiteX1" fmla="*/ 497958 w 497958"/>
                  <a:gd name="connsiteY1" fmla="*/ 0 h 214678"/>
                  <a:gd name="connsiteX2" fmla="*/ 497958 w 497958"/>
                  <a:gd name="connsiteY2" fmla="*/ 214679 h 214678"/>
                  <a:gd name="connsiteX3" fmla="*/ 0 w 497958"/>
                  <a:gd name="connsiteY3" fmla="*/ 214679 h 214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7958" h="214678">
                    <a:moveTo>
                      <a:pt x="0" y="0"/>
                    </a:moveTo>
                    <a:lnTo>
                      <a:pt x="497958" y="0"/>
                    </a:lnTo>
                    <a:lnTo>
                      <a:pt x="497958" y="214679"/>
                    </a:lnTo>
                    <a:lnTo>
                      <a:pt x="0" y="214679"/>
                    </a:lnTo>
                    <a:close/>
                  </a:path>
                </a:pathLst>
              </a:custGeom>
              <a:solidFill>
                <a:srgbClr val="217346"/>
              </a:solidFill>
              <a:ln w="304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E3F49D5-BE1C-F4D6-907E-240FDC3CFA09}"/>
                  </a:ext>
                </a:extLst>
              </p:cNvPr>
              <p:cNvSpPr/>
              <p:nvPr/>
            </p:nvSpPr>
            <p:spPr>
              <a:xfrm>
                <a:off x="2522066" y="4954967"/>
                <a:ext cx="497958" cy="214678"/>
              </a:xfrm>
              <a:custGeom>
                <a:avLst/>
                <a:gdLst>
                  <a:gd name="connsiteX0" fmla="*/ 0 w 497958"/>
                  <a:gd name="connsiteY0" fmla="*/ 0 h 214678"/>
                  <a:gd name="connsiteX1" fmla="*/ 497958 w 497958"/>
                  <a:gd name="connsiteY1" fmla="*/ 0 h 214678"/>
                  <a:gd name="connsiteX2" fmla="*/ 497958 w 497958"/>
                  <a:gd name="connsiteY2" fmla="*/ 214679 h 214678"/>
                  <a:gd name="connsiteX3" fmla="*/ 0 w 497958"/>
                  <a:gd name="connsiteY3" fmla="*/ 214679 h 214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7958" h="214678">
                    <a:moveTo>
                      <a:pt x="0" y="0"/>
                    </a:moveTo>
                    <a:lnTo>
                      <a:pt x="497958" y="0"/>
                    </a:lnTo>
                    <a:lnTo>
                      <a:pt x="497958" y="214679"/>
                    </a:lnTo>
                    <a:lnTo>
                      <a:pt x="0" y="214679"/>
                    </a:lnTo>
                    <a:close/>
                  </a:path>
                </a:pathLst>
              </a:custGeom>
              <a:solidFill>
                <a:srgbClr val="217346"/>
              </a:solidFill>
              <a:ln w="304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2522FB8-A351-4155-B138-8638B077B77C}"/>
                  </a:ext>
                </a:extLst>
              </p:cNvPr>
              <p:cNvSpPr/>
              <p:nvPr/>
            </p:nvSpPr>
            <p:spPr>
              <a:xfrm>
                <a:off x="2522066" y="5312459"/>
                <a:ext cx="497958" cy="214678"/>
              </a:xfrm>
              <a:custGeom>
                <a:avLst/>
                <a:gdLst>
                  <a:gd name="connsiteX0" fmla="*/ 0 w 497958"/>
                  <a:gd name="connsiteY0" fmla="*/ 0 h 214678"/>
                  <a:gd name="connsiteX1" fmla="*/ 497958 w 497958"/>
                  <a:gd name="connsiteY1" fmla="*/ 0 h 214678"/>
                  <a:gd name="connsiteX2" fmla="*/ 497958 w 497958"/>
                  <a:gd name="connsiteY2" fmla="*/ 214679 h 214678"/>
                  <a:gd name="connsiteX3" fmla="*/ 0 w 497958"/>
                  <a:gd name="connsiteY3" fmla="*/ 214679 h 214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7958" h="214678">
                    <a:moveTo>
                      <a:pt x="0" y="0"/>
                    </a:moveTo>
                    <a:lnTo>
                      <a:pt x="497958" y="0"/>
                    </a:lnTo>
                    <a:lnTo>
                      <a:pt x="497958" y="214679"/>
                    </a:lnTo>
                    <a:lnTo>
                      <a:pt x="0" y="214679"/>
                    </a:lnTo>
                    <a:close/>
                  </a:path>
                </a:pathLst>
              </a:custGeom>
              <a:solidFill>
                <a:srgbClr val="217346"/>
              </a:solidFill>
              <a:ln w="304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015B4D0-9542-07A0-962C-8BC0DC03C36D}"/>
                  </a:ext>
                </a:extLst>
              </p:cNvPr>
              <p:cNvSpPr/>
              <p:nvPr/>
            </p:nvSpPr>
            <p:spPr>
              <a:xfrm>
                <a:off x="2522066" y="5670257"/>
                <a:ext cx="497958" cy="214678"/>
              </a:xfrm>
              <a:custGeom>
                <a:avLst/>
                <a:gdLst>
                  <a:gd name="connsiteX0" fmla="*/ 0 w 497958"/>
                  <a:gd name="connsiteY0" fmla="*/ 0 h 214678"/>
                  <a:gd name="connsiteX1" fmla="*/ 497958 w 497958"/>
                  <a:gd name="connsiteY1" fmla="*/ 0 h 214678"/>
                  <a:gd name="connsiteX2" fmla="*/ 497958 w 497958"/>
                  <a:gd name="connsiteY2" fmla="*/ 214679 h 214678"/>
                  <a:gd name="connsiteX3" fmla="*/ 0 w 497958"/>
                  <a:gd name="connsiteY3" fmla="*/ 214679 h 214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7958" h="214678">
                    <a:moveTo>
                      <a:pt x="0" y="0"/>
                    </a:moveTo>
                    <a:lnTo>
                      <a:pt x="497958" y="0"/>
                    </a:lnTo>
                    <a:lnTo>
                      <a:pt x="497958" y="214679"/>
                    </a:lnTo>
                    <a:lnTo>
                      <a:pt x="0" y="214679"/>
                    </a:lnTo>
                    <a:close/>
                  </a:path>
                </a:pathLst>
              </a:custGeom>
              <a:solidFill>
                <a:srgbClr val="217346"/>
              </a:solidFill>
              <a:ln w="304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538C1A9-CA37-2028-0EBC-4B08C42B166E}"/>
                  </a:ext>
                </a:extLst>
              </p:cNvPr>
              <p:cNvSpPr/>
              <p:nvPr/>
            </p:nvSpPr>
            <p:spPr>
              <a:xfrm>
                <a:off x="1028192" y="3596253"/>
                <a:ext cx="1778291" cy="3003360"/>
              </a:xfrm>
              <a:custGeom>
                <a:avLst/>
                <a:gdLst>
                  <a:gd name="connsiteX0" fmla="*/ 1778292 w 1778291"/>
                  <a:gd name="connsiteY0" fmla="*/ 0 h 3003360"/>
                  <a:gd name="connsiteX1" fmla="*/ 0 w 1778291"/>
                  <a:gd name="connsiteY1" fmla="*/ 313149 h 3003360"/>
                  <a:gd name="connsiteX2" fmla="*/ 0 w 1778291"/>
                  <a:gd name="connsiteY2" fmla="*/ 2690211 h 3003360"/>
                  <a:gd name="connsiteX3" fmla="*/ 1778292 w 1778291"/>
                  <a:gd name="connsiteY3" fmla="*/ 3003361 h 3003360"/>
                  <a:gd name="connsiteX4" fmla="*/ 1778292 w 1778291"/>
                  <a:gd name="connsiteY4" fmla="*/ 0 h 300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8291" h="3003360">
                    <a:moveTo>
                      <a:pt x="1778292" y="0"/>
                    </a:moveTo>
                    <a:lnTo>
                      <a:pt x="0" y="313149"/>
                    </a:lnTo>
                    <a:lnTo>
                      <a:pt x="0" y="2690211"/>
                    </a:lnTo>
                    <a:lnTo>
                      <a:pt x="1778292" y="3003361"/>
                    </a:lnTo>
                    <a:lnTo>
                      <a:pt x="1778292" y="0"/>
                    </a:lnTo>
                    <a:close/>
                  </a:path>
                </a:pathLst>
              </a:custGeom>
              <a:solidFill>
                <a:srgbClr val="217346"/>
              </a:solidFill>
              <a:ln w="304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6EDED1B-583B-7321-70B3-B241AA2005E7}"/>
                  </a:ext>
                </a:extLst>
              </p:cNvPr>
              <p:cNvSpPr/>
              <p:nvPr/>
            </p:nvSpPr>
            <p:spPr>
              <a:xfrm>
                <a:off x="1445540" y="4453439"/>
                <a:ext cx="863594" cy="1215595"/>
              </a:xfrm>
              <a:custGeom>
                <a:avLst/>
                <a:gdLst>
                  <a:gd name="connsiteX0" fmla="*/ 852947 w 863594"/>
                  <a:gd name="connsiteY0" fmla="*/ 917 h 1215595"/>
                  <a:gd name="connsiteX1" fmla="*/ 604729 w 863594"/>
                  <a:gd name="connsiteY1" fmla="*/ 15902 h 1215595"/>
                  <a:gd name="connsiteX2" fmla="*/ 453242 w 863594"/>
                  <a:gd name="connsiteY2" fmla="*/ 373394 h 1215595"/>
                  <a:gd name="connsiteX3" fmla="*/ 443204 w 863594"/>
                  <a:gd name="connsiteY3" fmla="*/ 405504 h 1215595"/>
                  <a:gd name="connsiteX4" fmla="*/ 435904 w 863594"/>
                  <a:gd name="connsiteY4" fmla="*/ 429663 h 1215595"/>
                  <a:gd name="connsiteX5" fmla="*/ 429516 w 863594"/>
                  <a:gd name="connsiteY5" fmla="*/ 453211 h 1215595"/>
                  <a:gd name="connsiteX6" fmla="*/ 424344 w 863594"/>
                  <a:gd name="connsiteY6" fmla="*/ 472477 h 1215595"/>
                  <a:gd name="connsiteX7" fmla="*/ 424344 w 863594"/>
                  <a:gd name="connsiteY7" fmla="*/ 472477 h 1215595"/>
                  <a:gd name="connsiteX8" fmla="*/ 417956 w 863594"/>
                  <a:gd name="connsiteY8" fmla="*/ 445260 h 1215595"/>
                  <a:gd name="connsiteX9" fmla="*/ 411568 w 863594"/>
                  <a:gd name="connsiteY9" fmla="*/ 420183 h 1215595"/>
                  <a:gd name="connsiteX10" fmla="*/ 404268 w 863594"/>
                  <a:gd name="connsiteY10" fmla="*/ 396636 h 1215595"/>
                  <a:gd name="connsiteX11" fmla="*/ 396663 w 863594"/>
                  <a:gd name="connsiteY11" fmla="*/ 375229 h 1215595"/>
                  <a:gd name="connsiteX12" fmla="*/ 266470 w 863594"/>
                  <a:gd name="connsiteY12" fmla="*/ 35474 h 1215595"/>
                  <a:gd name="connsiteX13" fmla="*/ 26769 w 863594"/>
                  <a:gd name="connsiteY13" fmla="*/ 50459 h 1215595"/>
                  <a:gd name="connsiteX14" fmla="*/ 282288 w 863594"/>
                  <a:gd name="connsiteY14" fmla="*/ 606728 h 1215595"/>
                  <a:gd name="connsiteX15" fmla="*/ 0 w 863594"/>
                  <a:gd name="connsiteY15" fmla="*/ 1162996 h 1215595"/>
                  <a:gd name="connsiteX16" fmla="*/ 233922 w 863594"/>
                  <a:gd name="connsiteY16" fmla="*/ 1177369 h 1215595"/>
                  <a:gd name="connsiteX17" fmla="*/ 391188 w 863594"/>
                  <a:gd name="connsiteY17" fmla="*/ 812538 h 1215595"/>
                  <a:gd name="connsiteX18" fmla="*/ 398488 w 863594"/>
                  <a:gd name="connsiteY18" fmla="*/ 787461 h 1215595"/>
                  <a:gd name="connsiteX19" fmla="*/ 404268 w 863594"/>
                  <a:gd name="connsiteY19" fmla="*/ 765137 h 1215595"/>
                  <a:gd name="connsiteX20" fmla="*/ 409439 w 863594"/>
                  <a:gd name="connsiteY20" fmla="*/ 746483 h 1215595"/>
                  <a:gd name="connsiteX21" fmla="*/ 409439 w 863594"/>
                  <a:gd name="connsiteY21" fmla="*/ 731498 h 1215595"/>
                  <a:gd name="connsiteX22" fmla="*/ 409439 w 863594"/>
                  <a:gd name="connsiteY22" fmla="*/ 731498 h 1215595"/>
                  <a:gd name="connsiteX23" fmla="*/ 414610 w 863594"/>
                  <a:gd name="connsiteY23" fmla="*/ 757797 h 1215595"/>
                  <a:gd name="connsiteX24" fmla="*/ 419782 w 863594"/>
                  <a:gd name="connsiteY24" fmla="*/ 780122 h 1215595"/>
                  <a:gd name="connsiteX25" fmla="*/ 424040 w 863594"/>
                  <a:gd name="connsiteY25" fmla="*/ 797247 h 1215595"/>
                  <a:gd name="connsiteX26" fmla="*/ 428299 w 863594"/>
                  <a:gd name="connsiteY26" fmla="*/ 809479 h 1215595"/>
                  <a:gd name="connsiteX27" fmla="*/ 591953 w 863594"/>
                  <a:gd name="connsiteY27" fmla="*/ 1198470 h 1215595"/>
                  <a:gd name="connsiteX28" fmla="*/ 863594 w 863594"/>
                  <a:gd name="connsiteY28" fmla="*/ 1215595 h 1215595"/>
                  <a:gd name="connsiteX29" fmla="*/ 557579 w 863594"/>
                  <a:gd name="connsiteY29" fmla="*/ 602752 h 1215595"/>
                  <a:gd name="connsiteX30" fmla="*/ 853252 w 863594"/>
                  <a:gd name="connsiteY30" fmla="*/ 0 h 1215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63594" h="1215595">
                    <a:moveTo>
                      <a:pt x="852947" y="917"/>
                    </a:moveTo>
                    <a:lnTo>
                      <a:pt x="604729" y="15902"/>
                    </a:lnTo>
                    <a:lnTo>
                      <a:pt x="453242" y="373394"/>
                    </a:lnTo>
                    <a:lnTo>
                      <a:pt x="443204" y="405504"/>
                    </a:lnTo>
                    <a:lnTo>
                      <a:pt x="435904" y="429663"/>
                    </a:lnTo>
                    <a:lnTo>
                      <a:pt x="429516" y="453211"/>
                    </a:lnTo>
                    <a:lnTo>
                      <a:pt x="424344" y="472477"/>
                    </a:lnTo>
                    <a:lnTo>
                      <a:pt x="424344" y="472477"/>
                    </a:lnTo>
                    <a:cubicBezTo>
                      <a:pt x="424344" y="462996"/>
                      <a:pt x="422215" y="453823"/>
                      <a:pt x="417956" y="445260"/>
                    </a:cubicBezTo>
                    <a:lnTo>
                      <a:pt x="411568" y="420183"/>
                    </a:lnTo>
                    <a:lnTo>
                      <a:pt x="404268" y="396636"/>
                    </a:lnTo>
                    <a:lnTo>
                      <a:pt x="396663" y="375229"/>
                    </a:lnTo>
                    <a:lnTo>
                      <a:pt x="266470" y="35474"/>
                    </a:lnTo>
                    <a:lnTo>
                      <a:pt x="26769" y="50459"/>
                    </a:lnTo>
                    <a:lnTo>
                      <a:pt x="282288" y="606728"/>
                    </a:lnTo>
                    <a:lnTo>
                      <a:pt x="0" y="1162996"/>
                    </a:lnTo>
                    <a:lnTo>
                      <a:pt x="233922" y="1177369"/>
                    </a:lnTo>
                    <a:lnTo>
                      <a:pt x="391188" y="812538"/>
                    </a:lnTo>
                    <a:lnTo>
                      <a:pt x="398488" y="787461"/>
                    </a:lnTo>
                    <a:lnTo>
                      <a:pt x="404268" y="765137"/>
                    </a:lnTo>
                    <a:lnTo>
                      <a:pt x="409439" y="746483"/>
                    </a:lnTo>
                    <a:lnTo>
                      <a:pt x="409439" y="731498"/>
                    </a:lnTo>
                    <a:lnTo>
                      <a:pt x="409439" y="731498"/>
                    </a:lnTo>
                    <a:lnTo>
                      <a:pt x="414610" y="757797"/>
                    </a:lnTo>
                    <a:lnTo>
                      <a:pt x="419782" y="780122"/>
                    </a:lnTo>
                    <a:lnTo>
                      <a:pt x="424040" y="797247"/>
                    </a:lnTo>
                    <a:lnTo>
                      <a:pt x="428299" y="809479"/>
                    </a:lnTo>
                    <a:lnTo>
                      <a:pt x="591953" y="1198470"/>
                    </a:lnTo>
                    <a:lnTo>
                      <a:pt x="863594" y="1215595"/>
                    </a:lnTo>
                    <a:lnTo>
                      <a:pt x="557579" y="602752"/>
                    </a:lnTo>
                    <a:lnTo>
                      <a:pt x="853252" y="0"/>
                    </a:lnTo>
                  </a:path>
                </a:pathLst>
              </a:custGeom>
              <a:solidFill>
                <a:srgbClr val="FFFFFF"/>
              </a:solidFill>
              <a:ln w="304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42" name="Graphic 2">
              <a:extLst>
                <a:ext uri="{FF2B5EF4-FFF2-40B4-BE49-F238E27FC236}">
                  <a16:creationId xmlns:a16="http://schemas.microsoft.com/office/drawing/2014/main" id="{E373B4DB-242B-CBDE-80B6-17A5F3A8386D}"/>
                </a:ext>
              </a:extLst>
            </p:cNvPr>
            <p:cNvGrpSpPr/>
            <p:nvPr/>
          </p:nvGrpSpPr>
          <p:grpSpPr>
            <a:xfrm>
              <a:off x="1028192" y="291058"/>
              <a:ext cx="2987749" cy="3003360"/>
              <a:chOff x="1028192" y="291058"/>
              <a:chExt cx="2987749" cy="3003360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D3404F2-D975-77C9-2D1F-3DBB21720321}"/>
                  </a:ext>
                </a:extLst>
              </p:cNvPr>
              <p:cNvSpPr/>
              <p:nvPr/>
            </p:nvSpPr>
            <p:spPr>
              <a:xfrm>
                <a:off x="2450886" y="720109"/>
                <a:ext cx="1493874" cy="2145563"/>
              </a:xfrm>
              <a:custGeom>
                <a:avLst/>
                <a:gdLst>
                  <a:gd name="connsiteX0" fmla="*/ 71180 w 1493874"/>
                  <a:gd name="connsiteY0" fmla="*/ 0 h 2145563"/>
                  <a:gd name="connsiteX1" fmla="*/ 1422694 w 1493874"/>
                  <a:gd name="connsiteY1" fmla="*/ 0 h 2145563"/>
                  <a:gd name="connsiteX2" fmla="*/ 1493875 w 1493874"/>
                  <a:gd name="connsiteY2" fmla="*/ 71560 h 2145563"/>
                  <a:gd name="connsiteX3" fmla="*/ 1493875 w 1493874"/>
                  <a:gd name="connsiteY3" fmla="*/ 2074004 h 2145563"/>
                  <a:gd name="connsiteX4" fmla="*/ 1422694 w 1493874"/>
                  <a:gd name="connsiteY4" fmla="*/ 2145564 h 2145563"/>
                  <a:gd name="connsiteX5" fmla="*/ 71180 w 1493874"/>
                  <a:gd name="connsiteY5" fmla="*/ 2145564 h 2145563"/>
                  <a:gd name="connsiteX6" fmla="*/ 0 w 1493874"/>
                  <a:gd name="connsiteY6" fmla="*/ 2074004 h 2145563"/>
                  <a:gd name="connsiteX7" fmla="*/ 0 w 1493874"/>
                  <a:gd name="connsiteY7" fmla="*/ 71560 h 2145563"/>
                  <a:gd name="connsiteX8" fmla="*/ 71180 w 1493874"/>
                  <a:gd name="connsiteY8" fmla="*/ 0 h 2145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3874" h="2145563">
                    <a:moveTo>
                      <a:pt x="71180" y="0"/>
                    </a:moveTo>
                    <a:lnTo>
                      <a:pt x="1422694" y="0"/>
                    </a:lnTo>
                    <a:cubicBezTo>
                      <a:pt x="1461935" y="0"/>
                      <a:pt x="1493875" y="32110"/>
                      <a:pt x="1493875" y="71560"/>
                    </a:cubicBezTo>
                    <a:lnTo>
                      <a:pt x="1493875" y="2074004"/>
                    </a:lnTo>
                    <a:cubicBezTo>
                      <a:pt x="1493875" y="2113454"/>
                      <a:pt x="1461935" y="2145564"/>
                      <a:pt x="1422694" y="2145564"/>
                    </a:cubicBezTo>
                    <a:lnTo>
                      <a:pt x="71180" y="2145564"/>
                    </a:lnTo>
                    <a:cubicBezTo>
                      <a:pt x="31940" y="2145564"/>
                      <a:pt x="0" y="2113454"/>
                      <a:pt x="0" y="2074004"/>
                    </a:cubicBezTo>
                    <a:lnTo>
                      <a:pt x="0" y="71560"/>
                    </a:lnTo>
                    <a:cubicBezTo>
                      <a:pt x="0" y="32110"/>
                      <a:pt x="31940" y="0"/>
                      <a:pt x="71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4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C586C1A-CB83-4AE1-A2B3-F02B610DB071}"/>
                  </a:ext>
                </a:extLst>
              </p:cNvPr>
              <p:cNvSpPr/>
              <p:nvPr/>
            </p:nvSpPr>
            <p:spPr>
              <a:xfrm>
                <a:off x="2379706" y="648550"/>
                <a:ext cx="1636235" cy="2288682"/>
              </a:xfrm>
              <a:custGeom>
                <a:avLst/>
                <a:gdLst>
                  <a:gd name="connsiteX0" fmla="*/ 1493875 w 1636235"/>
                  <a:gd name="connsiteY0" fmla="*/ 143119 h 2288682"/>
                  <a:gd name="connsiteX1" fmla="*/ 1493875 w 1636235"/>
                  <a:gd name="connsiteY1" fmla="*/ 2145564 h 2288682"/>
                  <a:gd name="connsiteX2" fmla="*/ 142361 w 1636235"/>
                  <a:gd name="connsiteY2" fmla="*/ 2145564 h 2288682"/>
                  <a:gd name="connsiteX3" fmla="*/ 142361 w 1636235"/>
                  <a:gd name="connsiteY3" fmla="*/ 143119 h 2288682"/>
                  <a:gd name="connsiteX4" fmla="*/ 1493875 w 1636235"/>
                  <a:gd name="connsiteY4" fmla="*/ 143119 h 2288682"/>
                  <a:gd name="connsiteX5" fmla="*/ 1493875 w 1636235"/>
                  <a:gd name="connsiteY5" fmla="*/ 0 h 2288682"/>
                  <a:gd name="connsiteX6" fmla="*/ 142361 w 1636235"/>
                  <a:gd name="connsiteY6" fmla="*/ 0 h 2288682"/>
                  <a:gd name="connsiteX7" fmla="*/ 0 w 1636235"/>
                  <a:gd name="connsiteY7" fmla="*/ 143119 h 2288682"/>
                  <a:gd name="connsiteX8" fmla="*/ 0 w 1636235"/>
                  <a:gd name="connsiteY8" fmla="*/ 2145564 h 2288682"/>
                  <a:gd name="connsiteX9" fmla="*/ 142361 w 1636235"/>
                  <a:gd name="connsiteY9" fmla="*/ 2288683 h 2288682"/>
                  <a:gd name="connsiteX10" fmla="*/ 1493875 w 1636235"/>
                  <a:gd name="connsiteY10" fmla="*/ 2288683 h 2288682"/>
                  <a:gd name="connsiteX11" fmla="*/ 1636236 w 1636235"/>
                  <a:gd name="connsiteY11" fmla="*/ 2145564 h 2288682"/>
                  <a:gd name="connsiteX12" fmla="*/ 1636236 w 1636235"/>
                  <a:gd name="connsiteY12" fmla="*/ 143119 h 2288682"/>
                  <a:gd name="connsiteX13" fmla="*/ 1494179 w 1636235"/>
                  <a:gd name="connsiteY13" fmla="*/ 0 h 2288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36235" h="2288682">
                    <a:moveTo>
                      <a:pt x="1493875" y="143119"/>
                    </a:moveTo>
                    <a:lnTo>
                      <a:pt x="1493875" y="2145564"/>
                    </a:lnTo>
                    <a:lnTo>
                      <a:pt x="142361" y="2145564"/>
                    </a:lnTo>
                    <a:lnTo>
                      <a:pt x="142361" y="143119"/>
                    </a:lnTo>
                    <a:lnTo>
                      <a:pt x="1493875" y="143119"/>
                    </a:lnTo>
                    <a:moveTo>
                      <a:pt x="1493875" y="0"/>
                    </a:moveTo>
                    <a:lnTo>
                      <a:pt x="142361" y="0"/>
                    </a:lnTo>
                    <a:cubicBezTo>
                      <a:pt x="63880" y="0"/>
                      <a:pt x="0" y="63914"/>
                      <a:pt x="0" y="143119"/>
                    </a:cubicBezTo>
                    <a:lnTo>
                      <a:pt x="0" y="2145564"/>
                    </a:lnTo>
                    <a:cubicBezTo>
                      <a:pt x="0" y="2224463"/>
                      <a:pt x="63576" y="2288683"/>
                      <a:pt x="142361" y="2288683"/>
                    </a:cubicBezTo>
                    <a:lnTo>
                      <a:pt x="1493875" y="2288683"/>
                    </a:lnTo>
                    <a:cubicBezTo>
                      <a:pt x="1572356" y="2288683"/>
                      <a:pt x="1636236" y="2224768"/>
                      <a:pt x="1636236" y="2145564"/>
                    </a:cubicBezTo>
                    <a:lnTo>
                      <a:pt x="1636236" y="143119"/>
                    </a:lnTo>
                    <a:cubicBezTo>
                      <a:pt x="1636236" y="63914"/>
                      <a:pt x="1572660" y="0"/>
                      <a:pt x="1494179" y="0"/>
                    </a:cubicBezTo>
                    <a:close/>
                  </a:path>
                </a:pathLst>
              </a:custGeom>
              <a:solidFill>
                <a:srgbClr val="3955A3"/>
              </a:solidFill>
              <a:ln w="304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A9D5303-251E-C77D-297E-A94867000FA6}"/>
                  </a:ext>
                </a:extLst>
              </p:cNvPr>
              <p:cNvSpPr/>
              <p:nvPr/>
            </p:nvSpPr>
            <p:spPr>
              <a:xfrm>
                <a:off x="2806483" y="934864"/>
                <a:ext cx="995536" cy="1644875"/>
              </a:xfrm>
              <a:custGeom>
                <a:avLst/>
                <a:gdLst>
                  <a:gd name="connsiteX0" fmla="*/ 988008 w 995536"/>
                  <a:gd name="connsiteY0" fmla="*/ 338761 h 1644875"/>
                  <a:gd name="connsiteX1" fmla="*/ 658570 w 995536"/>
                  <a:gd name="connsiteY1" fmla="*/ 7569 h 1644875"/>
                  <a:gd name="connsiteX2" fmla="*/ 621764 w 995536"/>
                  <a:gd name="connsiteY2" fmla="*/ 7569 h 1644875"/>
                  <a:gd name="connsiteX3" fmla="*/ 344951 w 995536"/>
                  <a:gd name="connsiteY3" fmla="*/ 285856 h 1644875"/>
                  <a:gd name="connsiteX4" fmla="*/ 0 w 995536"/>
                  <a:gd name="connsiteY4" fmla="*/ 285856 h 1644875"/>
                  <a:gd name="connsiteX5" fmla="*/ 0 w 995536"/>
                  <a:gd name="connsiteY5" fmla="*/ 428975 h 1644875"/>
                  <a:gd name="connsiteX6" fmla="*/ 344951 w 995536"/>
                  <a:gd name="connsiteY6" fmla="*/ 428975 h 1644875"/>
                  <a:gd name="connsiteX7" fmla="*/ 569139 w 995536"/>
                  <a:gd name="connsiteY7" fmla="*/ 643654 h 1644875"/>
                  <a:gd name="connsiteX8" fmla="*/ 569139 w 995536"/>
                  <a:gd name="connsiteY8" fmla="*/ 1215824 h 1644875"/>
                  <a:gd name="connsiteX9" fmla="*/ 355598 w 995536"/>
                  <a:gd name="connsiteY9" fmla="*/ 1215824 h 1644875"/>
                  <a:gd name="connsiteX10" fmla="*/ 355598 w 995536"/>
                  <a:gd name="connsiteY10" fmla="*/ 1001146 h 1644875"/>
                  <a:gd name="connsiteX11" fmla="*/ 284417 w 995536"/>
                  <a:gd name="connsiteY11" fmla="*/ 929586 h 1644875"/>
                  <a:gd name="connsiteX12" fmla="*/ 0 w 995536"/>
                  <a:gd name="connsiteY12" fmla="*/ 929586 h 1644875"/>
                  <a:gd name="connsiteX13" fmla="*/ 0 w 995536"/>
                  <a:gd name="connsiteY13" fmla="*/ 1072705 h 1644875"/>
                  <a:gd name="connsiteX14" fmla="*/ 213541 w 995536"/>
                  <a:gd name="connsiteY14" fmla="*/ 1072705 h 1644875"/>
                  <a:gd name="connsiteX15" fmla="*/ 213541 w 995536"/>
                  <a:gd name="connsiteY15" fmla="*/ 1501757 h 1644875"/>
                  <a:gd name="connsiteX16" fmla="*/ 0 w 995536"/>
                  <a:gd name="connsiteY16" fmla="*/ 1501757 h 1644875"/>
                  <a:gd name="connsiteX17" fmla="*/ 0 w 995536"/>
                  <a:gd name="connsiteY17" fmla="*/ 1644876 h 1644875"/>
                  <a:gd name="connsiteX18" fmla="*/ 284417 w 995536"/>
                  <a:gd name="connsiteY18" fmla="*/ 1644876 h 1644875"/>
                  <a:gd name="connsiteX19" fmla="*/ 355598 w 995536"/>
                  <a:gd name="connsiteY19" fmla="*/ 1573317 h 1644875"/>
                  <a:gd name="connsiteX20" fmla="*/ 355598 w 995536"/>
                  <a:gd name="connsiteY20" fmla="*/ 1358638 h 1644875"/>
                  <a:gd name="connsiteX21" fmla="*/ 640015 w 995536"/>
                  <a:gd name="connsiteY21" fmla="*/ 1358638 h 1644875"/>
                  <a:gd name="connsiteX22" fmla="*/ 711195 w 995536"/>
                  <a:gd name="connsiteY22" fmla="*/ 1287078 h 1644875"/>
                  <a:gd name="connsiteX23" fmla="*/ 711195 w 995536"/>
                  <a:gd name="connsiteY23" fmla="*/ 643348 h 1644875"/>
                  <a:gd name="connsiteX24" fmla="*/ 988008 w 995536"/>
                  <a:gd name="connsiteY24" fmla="*/ 376070 h 1644875"/>
                  <a:gd name="connsiteX25" fmla="*/ 988008 w 995536"/>
                  <a:gd name="connsiteY25" fmla="*/ 339067 h 1644875"/>
                  <a:gd name="connsiteX26" fmla="*/ 722146 w 995536"/>
                  <a:gd name="connsiteY26" fmla="*/ 489525 h 1644875"/>
                  <a:gd name="connsiteX27" fmla="*/ 640319 w 995536"/>
                  <a:gd name="connsiteY27" fmla="*/ 571788 h 1644875"/>
                  <a:gd name="connsiteX28" fmla="*/ 557884 w 995536"/>
                  <a:gd name="connsiteY28" fmla="*/ 488914 h 1644875"/>
                  <a:gd name="connsiteX29" fmla="*/ 508909 w 995536"/>
                  <a:gd name="connsiteY29" fmla="*/ 439679 h 1644875"/>
                  <a:gd name="connsiteX30" fmla="*/ 427082 w 995536"/>
                  <a:gd name="connsiteY30" fmla="*/ 357416 h 1644875"/>
                  <a:gd name="connsiteX31" fmla="*/ 509517 w 995536"/>
                  <a:gd name="connsiteY31" fmla="*/ 274541 h 1644875"/>
                  <a:gd name="connsiteX32" fmla="*/ 640319 w 995536"/>
                  <a:gd name="connsiteY32" fmla="*/ 143043 h 1644875"/>
                  <a:gd name="connsiteX33" fmla="*/ 853860 w 995536"/>
                  <a:gd name="connsiteY33" fmla="*/ 357721 h 1644875"/>
                  <a:gd name="connsiteX34" fmla="*/ 722450 w 995536"/>
                  <a:gd name="connsiteY34" fmla="*/ 489831 h 164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95536" h="1644875">
                    <a:moveTo>
                      <a:pt x="988008" y="338761"/>
                    </a:moveTo>
                    <a:lnTo>
                      <a:pt x="658570" y="7569"/>
                    </a:lnTo>
                    <a:cubicBezTo>
                      <a:pt x="648228" y="-2523"/>
                      <a:pt x="631802" y="-2523"/>
                      <a:pt x="621764" y="7569"/>
                    </a:cubicBezTo>
                    <a:lnTo>
                      <a:pt x="344951" y="285856"/>
                    </a:lnTo>
                    <a:lnTo>
                      <a:pt x="0" y="285856"/>
                    </a:lnTo>
                    <a:lnTo>
                      <a:pt x="0" y="428975"/>
                    </a:lnTo>
                    <a:lnTo>
                      <a:pt x="344951" y="428975"/>
                    </a:lnTo>
                    <a:lnTo>
                      <a:pt x="569139" y="643654"/>
                    </a:lnTo>
                    <a:lnTo>
                      <a:pt x="569139" y="1215824"/>
                    </a:lnTo>
                    <a:lnTo>
                      <a:pt x="355598" y="1215824"/>
                    </a:lnTo>
                    <a:lnTo>
                      <a:pt x="355598" y="1001146"/>
                    </a:lnTo>
                    <a:cubicBezTo>
                      <a:pt x="355598" y="961696"/>
                      <a:pt x="323658" y="929586"/>
                      <a:pt x="284417" y="929586"/>
                    </a:cubicBezTo>
                    <a:lnTo>
                      <a:pt x="0" y="929586"/>
                    </a:lnTo>
                    <a:lnTo>
                      <a:pt x="0" y="1072705"/>
                    </a:lnTo>
                    <a:lnTo>
                      <a:pt x="213541" y="1072705"/>
                    </a:lnTo>
                    <a:lnTo>
                      <a:pt x="213541" y="1501757"/>
                    </a:lnTo>
                    <a:lnTo>
                      <a:pt x="0" y="1501757"/>
                    </a:lnTo>
                    <a:lnTo>
                      <a:pt x="0" y="1644876"/>
                    </a:lnTo>
                    <a:lnTo>
                      <a:pt x="284417" y="1644876"/>
                    </a:lnTo>
                    <a:cubicBezTo>
                      <a:pt x="323658" y="1644876"/>
                      <a:pt x="355598" y="1612766"/>
                      <a:pt x="355598" y="1573317"/>
                    </a:cubicBezTo>
                    <a:lnTo>
                      <a:pt x="355598" y="1358638"/>
                    </a:lnTo>
                    <a:lnTo>
                      <a:pt x="640015" y="1358638"/>
                    </a:lnTo>
                    <a:cubicBezTo>
                      <a:pt x="679255" y="1358638"/>
                      <a:pt x="711195" y="1326528"/>
                      <a:pt x="711195" y="1287078"/>
                    </a:cubicBezTo>
                    <a:lnTo>
                      <a:pt x="711195" y="643348"/>
                    </a:lnTo>
                    <a:lnTo>
                      <a:pt x="988008" y="376070"/>
                    </a:lnTo>
                    <a:cubicBezTo>
                      <a:pt x="998046" y="365672"/>
                      <a:pt x="998046" y="349159"/>
                      <a:pt x="988008" y="339067"/>
                    </a:cubicBezTo>
                    <a:close/>
                    <a:moveTo>
                      <a:pt x="722146" y="489525"/>
                    </a:moveTo>
                    <a:lnTo>
                      <a:pt x="640319" y="571788"/>
                    </a:lnTo>
                    <a:lnTo>
                      <a:pt x="557884" y="488914"/>
                    </a:lnTo>
                    <a:lnTo>
                      <a:pt x="508909" y="439679"/>
                    </a:lnTo>
                    <a:lnTo>
                      <a:pt x="427082" y="357416"/>
                    </a:lnTo>
                    <a:lnTo>
                      <a:pt x="509517" y="274541"/>
                    </a:lnTo>
                    <a:lnTo>
                      <a:pt x="640319" y="143043"/>
                    </a:lnTo>
                    <a:lnTo>
                      <a:pt x="853860" y="357721"/>
                    </a:lnTo>
                    <a:lnTo>
                      <a:pt x="722450" y="489831"/>
                    </a:lnTo>
                    <a:close/>
                  </a:path>
                </a:pathLst>
              </a:custGeom>
              <a:solidFill>
                <a:srgbClr val="3955A3"/>
              </a:solidFill>
              <a:ln w="304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FA70CA0-25F6-6FFA-D1CF-B58B57188093}"/>
                  </a:ext>
                </a:extLst>
              </p:cNvPr>
              <p:cNvSpPr/>
              <p:nvPr/>
            </p:nvSpPr>
            <p:spPr>
              <a:xfrm>
                <a:off x="1028192" y="291058"/>
                <a:ext cx="1778291" cy="3003360"/>
              </a:xfrm>
              <a:custGeom>
                <a:avLst/>
                <a:gdLst>
                  <a:gd name="connsiteX0" fmla="*/ 1778292 w 1778291"/>
                  <a:gd name="connsiteY0" fmla="*/ 0 h 3003360"/>
                  <a:gd name="connsiteX1" fmla="*/ 0 w 1778291"/>
                  <a:gd name="connsiteY1" fmla="*/ 313150 h 3003360"/>
                  <a:gd name="connsiteX2" fmla="*/ 0 w 1778291"/>
                  <a:gd name="connsiteY2" fmla="*/ 2690212 h 3003360"/>
                  <a:gd name="connsiteX3" fmla="*/ 1778292 w 1778291"/>
                  <a:gd name="connsiteY3" fmla="*/ 3003361 h 3003360"/>
                  <a:gd name="connsiteX4" fmla="*/ 1778292 w 1778291"/>
                  <a:gd name="connsiteY4" fmla="*/ 0 h 300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8291" h="3003360">
                    <a:moveTo>
                      <a:pt x="1778292" y="0"/>
                    </a:moveTo>
                    <a:lnTo>
                      <a:pt x="0" y="313150"/>
                    </a:lnTo>
                    <a:lnTo>
                      <a:pt x="0" y="2690212"/>
                    </a:lnTo>
                    <a:lnTo>
                      <a:pt x="1778292" y="3003361"/>
                    </a:lnTo>
                    <a:lnTo>
                      <a:pt x="1778292" y="0"/>
                    </a:lnTo>
                    <a:close/>
                  </a:path>
                </a:pathLst>
              </a:custGeom>
              <a:solidFill>
                <a:srgbClr val="3955A3"/>
              </a:solidFill>
              <a:ln w="304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F0E8B4C1-3B5B-13C5-BD9C-0C7B8D950571}"/>
                  </a:ext>
                </a:extLst>
              </p:cNvPr>
              <p:cNvSpPr/>
              <p:nvPr/>
            </p:nvSpPr>
            <p:spPr>
              <a:xfrm>
                <a:off x="1398999" y="1220720"/>
                <a:ext cx="909830" cy="1215595"/>
              </a:xfrm>
              <a:custGeom>
                <a:avLst/>
                <a:gdLst>
                  <a:gd name="connsiteX0" fmla="*/ 909527 w 909830"/>
                  <a:gd name="connsiteY0" fmla="*/ 10703 h 1215595"/>
                  <a:gd name="connsiteX1" fmla="*/ 572485 w 909830"/>
                  <a:gd name="connsiteY1" fmla="*/ 1215595 h 1215595"/>
                  <a:gd name="connsiteX2" fmla="*/ 325787 w 909830"/>
                  <a:gd name="connsiteY2" fmla="*/ 1207644 h 1215595"/>
                  <a:gd name="connsiteX3" fmla="*/ 0 w 909830"/>
                  <a:gd name="connsiteY3" fmla="*/ 0 h 1215595"/>
                  <a:gd name="connsiteX4" fmla="*/ 232097 w 909830"/>
                  <a:gd name="connsiteY4" fmla="*/ 0 h 1215595"/>
                  <a:gd name="connsiteX5" fmla="*/ 432558 w 909830"/>
                  <a:gd name="connsiteY5" fmla="*/ 842507 h 1215595"/>
                  <a:gd name="connsiteX6" fmla="*/ 451722 w 909830"/>
                  <a:gd name="connsiteY6" fmla="*/ 963302 h 1215595"/>
                  <a:gd name="connsiteX7" fmla="*/ 455980 w 909830"/>
                  <a:gd name="connsiteY7" fmla="*/ 963302 h 1215595"/>
                  <a:gd name="connsiteX8" fmla="*/ 476665 w 909830"/>
                  <a:gd name="connsiteY8" fmla="*/ 840366 h 1215595"/>
                  <a:gd name="connsiteX9" fmla="*/ 678038 w 909830"/>
                  <a:gd name="connsiteY9" fmla="*/ 5810 h 1215595"/>
                  <a:gd name="connsiteX10" fmla="*/ 909831 w 909830"/>
                  <a:gd name="connsiteY10" fmla="*/ 10703 h 1215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9830" h="1215595">
                    <a:moveTo>
                      <a:pt x="909527" y="10703"/>
                    </a:moveTo>
                    <a:lnTo>
                      <a:pt x="572485" y="1215595"/>
                    </a:lnTo>
                    <a:lnTo>
                      <a:pt x="325787" y="1207644"/>
                    </a:lnTo>
                    <a:lnTo>
                      <a:pt x="0" y="0"/>
                    </a:lnTo>
                    <a:lnTo>
                      <a:pt x="232097" y="0"/>
                    </a:lnTo>
                    <a:lnTo>
                      <a:pt x="432558" y="842507"/>
                    </a:lnTo>
                    <a:cubicBezTo>
                      <a:pt x="442596" y="882262"/>
                      <a:pt x="448984" y="922629"/>
                      <a:pt x="451722" y="963302"/>
                    </a:cubicBezTo>
                    <a:lnTo>
                      <a:pt x="455980" y="963302"/>
                    </a:lnTo>
                    <a:cubicBezTo>
                      <a:pt x="459630" y="921712"/>
                      <a:pt x="466323" y="880733"/>
                      <a:pt x="476665" y="840366"/>
                    </a:cubicBezTo>
                    <a:lnTo>
                      <a:pt x="678038" y="5810"/>
                    </a:lnTo>
                    <a:lnTo>
                      <a:pt x="909831" y="10703"/>
                    </a:lnTo>
                    <a:close/>
                  </a:path>
                </a:pathLst>
              </a:custGeom>
              <a:solidFill>
                <a:srgbClr val="FFFFFF"/>
              </a:solidFill>
              <a:ln w="304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48" name="Graphic 2">
              <a:extLst>
                <a:ext uri="{FF2B5EF4-FFF2-40B4-BE49-F238E27FC236}">
                  <a16:creationId xmlns:a16="http://schemas.microsoft.com/office/drawing/2014/main" id="{C654DCBA-8E6A-698E-25D6-B4547186ED75}"/>
                </a:ext>
              </a:extLst>
            </p:cNvPr>
            <p:cNvGrpSpPr/>
            <p:nvPr/>
          </p:nvGrpSpPr>
          <p:grpSpPr>
            <a:xfrm>
              <a:off x="5014764" y="3696865"/>
              <a:ext cx="3106822" cy="3051373"/>
              <a:chOff x="5014764" y="3696865"/>
              <a:chExt cx="3106822" cy="3051373"/>
            </a:xfrm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84A8E427-A867-2FD5-C0CA-5AD185883B31}"/>
                  </a:ext>
                </a:extLst>
              </p:cNvPr>
              <p:cNvSpPr/>
              <p:nvPr/>
            </p:nvSpPr>
            <p:spPr>
              <a:xfrm>
                <a:off x="5014764" y="3696865"/>
                <a:ext cx="3106822" cy="3051373"/>
              </a:xfrm>
              <a:custGeom>
                <a:avLst/>
                <a:gdLst>
                  <a:gd name="connsiteX0" fmla="*/ 1623595 w 3106822"/>
                  <a:gd name="connsiteY0" fmla="*/ 0 h 3051373"/>
                  <a:gd name="connsiteX1" fmla="*/ 1834702 w 3106822"/>
                  <a:gd name="connsiteY1" fmla="*/ 0 h 3051373"/>
                  <a:gd name="connsiteX2" fmla="*/ 1834702 w 3106822"/>
                  <a:gd name="connsiteY2" fmla="*/ 283792 h 3051373"/>
                  <a:gd name="connsiteX3" fmla="*/ 2966896 w 3106822"/>
                  <a:gd name="connsiteY3" fmla="*/ 285933 h 3051373"/>
                  <a:gd name="connsiteX4" fmla="*/ 3103173 w 3106822"/>
                  <a:gd name="connsiteY4" fmla="*/ 421407 h 3051373"/>
                  <a:gd name="connsiteX5" fmla="*/ 3106823 w 3106822"/>
                  <a:gd name="connsiteY5" fmla="*/ 2518652 h 3051373"/>
                  <a:gd name="connsiteX6" fmla="*/ 3072449 w 3106822"/>
                  <a:gd name="connsiteY6" fmla="*/ 2733331 h 3051373"/>
                  <a:gd name="connsiteX7" fmla="*/ 2894194 w 3106822"/>
                  <a:gd name="connsiteY7" fmla="*/ 2768499 h 3051373"/>
                  <a:gd name="connsiteX8" fmla="*/ 1834702 w 3106822"/>
                  <a:gd name="connsiteY8" fmla="*/ 2767582 h 3051373"/>
                  <a:gd name="connsiteX9" fmla="*/ 1834702 w 3106822"/>
                  <a:gd name="connsiteY9" fmla="*/ 3051373 h 3051373"/>
                  <a:gd name="connsiteX10" fmla="*/ 1614165 w 3106822"/>
                  <a:gd name="connsiteY10" fmla="*/ 3051373 h 3051373"/>
                  <a:gd name="connsiteX11" fmla="*/ 135 w 3106822"/>
                  <a:gd name="connsiteY11" fmla="*/ 2767582 h 3051373"/>
                  <a:gd name="connsiteX12" fmla="*/ 135 w 3106822"/>
                  <a:gd name="connsiteY12" fmla="*/ 284709 h 3051373"/>
                  <a:gd name="connsiteX13" fmla="*/ 1623595 w 3106822"/>
                  <a:gd name="connsiteY13" fmla="*/ 306 h 3051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6822" h="3051373">
                    <a:moveTo>
                      <a:pt x="1623595" y="0"/>
                    </a:moveTo>
                    <a:lnTo>
                      <a:pt x="1834702" y="0"/>
                    </a:lnTo>
                    <a:lnTo>
                      <a:pt x="1834702" y="283792"/>
                    </a:lnTo>
                    <a:cubicBezTo>
                      <a:pt x="2212202" y="285933"/>
                      <a:pt x="2589701" y="279816"/>
                      <a:pt x="2966896" y="285933"/>
                    </a:cubicBezTo>
                    <a:cubicBezTo>
                      <a:pt x="3047506" y="277676"/>
                      <a:pt x="3110473" y="340673"/>
                      <a:pt x="3103173" y="421407"/>
                    </a:cubicBezTo>
                    <a:cubicBezTo>
                      <a:pt x="3109257" y="1120488"/>
                      <a:pt x="3101652" y="1819570"/>
                      <a:pt x="3106823" y="2518652"/>
                    </a:cubicBezTo>
                    <a:cubicBezTo>
                      <a:pt x="3103173" y="2590212"/>
                      <a:pt x="3113819" y="2669723"/>
                      <a:pt x="3072449" y="2733331"/>
                    </a:cubicBezTo>
                    <a:cubicBezTo>
                      <a:pt x="3021041" y="2770334"/>
                      <a:pt x="2954120" y="2765747"/>
                      <a:pt x="2894194" y="2768499"/>
                    </a:cubicBezTo>
                    <a:cubicBezTo>
                      <a:pt x="2541030" y="2766664"/>
                      <a:pt x="2187866" y="2767582"/>
                      <a:pt x="1834702" y="2767582"/>
                    </a:cubicBezTo>
                    <a:lnTo>
                      <a:pt x="1834702" y="3051373"/>
                    </a:lnTo>
                    <a:lnTo>
                      <a:pt x="1614165" y="3051373"/>
                    </a:lnTo>
                    <a:cubicBezTo>
                      <a:pt x="1076966" y="2952597"/>
                      <a:pt x="538551" y="2862383"/>
                      <a:pt x="135" y="2767582"/>
                    </a:cubicBezTo>
                    <a:cubicBezTo>
                      <a:pt x="-169" y="1939753"/>
                      <a:pt x="135" y="1112231"/>
                      <a:pt x="135" y="284709"/>
                    </a:cubicBezTo>
                    <a:cubicBezTo>
                      <a:pt x="541289" y="189602"/>
                      <a:pt x="1082442" y="96942"/>
                      <a:pt x="1623595" y="306"/>
                    </a:cubicBezTo>
                    <a:close/>
                  </a:path>
                </a:pathLst>
              </a:custGeom>
              <a:solidFill>
                <a:srgbClr val="2A5699"/>
              </a:solidFill>
              <a:ln w="304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173FBE97-1047-5EC3-3A42-3D1E1E413B6D}"/>
                  </a:ext>
                </a:extLst>
              </p:cNvPr>
              <p:cNvSpPr/>
              <p:nvPr/>
            </p:nvSpPr>
            <p:spPr>
              <a:xfrm>
                <a:off x="6849466" y="4087078"/>
                <a:ext cx="1164741" cy="2270639"/>
              </a:xfrm>
              <a:custGeom>
                <a:avLst/>
                <a:gdLst>
                  <a:gd name="connsiteX0" fmla="*/ 0 w 1164741"/>
                  <a:gd name="connsiteY0" fmla="*/ 0 h 2270639"/>
                  <a:gd name="connsiteX1" fmla="*/ 1164742 w 1164741"/>
                  <a:gd name="connsiteY1" fmla="*/ 0 h 2270639"/>
                  <a:gd name="connsiteX2" fmla="*/ 1164742 w 1164741"/>
                  <a:gd name="connsiteY2" fmla="*/ 2270640 h 2270639"/>
                  <a:gd name="connsiteX3" fmla="*/ 0 w 1164741"/>
                  <a:gd name="connsiteY3" fmla="*/ 2270640 h 2270639"/>
                  <a:gd name="connsiteX4" fmla="*/ 0 w 1164741"/>
                  <a:gd name="connsiteY4" fmla="*/ 1986848 h 2270639"/>
                  <a:gd name="connsiteX5" fmla="*/ 917436 w 1164741"/>
                  <a:gd name="connsiteY5" fmla="*/ 1986848 h 2270639"/>
                  <a:gd name="connsiteX6" fmla="*/ 917436 w 1164741"/>
                  <a:gd name="connsiteY6" fmla="*/ 1844952 h 2270639"/>
                  <a:gd name="connsiteX7" fmla="*/ 0 w 1164741"/>
                  <a:gd name="connsiteY7" fmla="*/ 1844952 h 2270639"/>
                  <a:gd name="connsiteX8" fmla="*/ 0 w 1164741"/>
                  <a:gd name="connsiteY8" fmla="*/ 1667582 h 2270639"/>
                  <a:gd name="connsiteX9" fmla="*/ 917436 w 1164741"/>
                  <a:gd name="connsiteY9" fmla="*/ 1667582 h 2270639"/>
                  <a:gd name="connsiteX10" fmla="*/ 917436 w 1164741"/>
                  <a:gd name="connsiteY10" fmla="*/ 1525687 h 2270639"/>
                  <a:gd name="connsiteX11" fmla="*/ 0 w 1164741"/>
                  <a:gd name="connsiteY11" fmla="*/ 1525687 h 2270639"/>
                  <a:gd name="connsiteX12" fmla="*/ 0 w 1164741"/>
                  <a:gd name="connsiteY12" fmla="*/ 1348317 h 2270639"/>
                  <a:gd name="connsiteX13" fmla="*/ 917436 w 1164741"/>
                  <a:gd name="connsiteY13" fmla="*/ 1348317 h 2270639"/>
                  <a:gd name="connsiteX14" fmla="*/ 917436 w 1164741"/>
                  <a:gd name="connsiteY14" fmla="*/ 1206421 h 2270639"/>
                  <a:gd name="connsiteX15" fmla="*/ 0 w 1164741"/>
                  <a:gd name="connsiteY15" fmla="*/ 1206421 h 2270639"/>
                  <a:gd name="connsiteX16" fmla="*/ 0 w 1164741"/>
                  <a:gd name="connsiteY16" fmla="*/ 1029051 h 2270639"/>
                  <a:gd name="connsiteX17" fmla="*/ 917436 w 1164741"/>
                  <a:gd name="connsiteY17" fmla="*/ 1029051 h 2270639"/>
                  <a:gd name="connsiteX18" fmla="*/ 917436 w 1164741"/>
                  <a:gd name="connsiteY18" fmla="*/ 887155 h 2270639"/>
                  <a:gd name="connsiteX19" fmla="*/ 0 w 1164741"/>
                  <a:gd name="connsiteY19" fmla="*/ 887155 h 2270639"/>
                  <a:gd name="connsiteX20" fmla="*/ 0 w 1164741"/>
                  <a:gd name="connsiteY20" fmla="*/ 709785 h 2270639"/>
                  <a:gd name="connsiteX21" fmla="*/ 917436 w 1164741"/>
                  <a:gd name="connsiteY21" fmla="*/ 709785 h 2270639"/>
                  <a:gd name="connsiteX22" fmla="*/ 917436 w 1164741"/>
                  <a:gd name="connsiteY22" fmla="*/ 567890 h 2270639"/>
                  <a:gd name="connsiteX23" fmla="*/ 0 w 1164741"/>
                  <a:gd name="connsiteY23" fmla="*/ 567890 h 2270639"/>
                  <a:gd name="connsiteX24" fmla="*/ 0 w 1164741"/>
                  <a:gd name="connsiteY24" fmla="*/ 390520 h 2270639"/>
                  <a:gd name="connsiteX25" fmla="*/ 917436 w 1164741"/>
                  <a:gd name="connsiteY25" fmla="*/ 390520 h 2270639"/>
                  <a:gd name="connsiteX26" fmla="*/ 917436 w 1164741"/>
                  <a:gd name="connsiteY26" fmla="*/ 248624 h 2270639"/>
                  <a:gd name="connsiteX27" fmla="*/ 0 w 1164741"/>
                  <a:gd name="connsiteY27" fmla="*/ 248624 h 2270639"/>
                  <a:gd name="connsiteX28" fmla="*/ 0 w 1164741"/>
                  <a:gd name="connsiteY28" fmla="*/ 306 h 2270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64741" h="2270639">
                    <a:moveTo>
                      <a:pt x="0" y="0"/>
                    </a:moveTo>
                    <a:lnTo>
                      <a:pt x="1164742" y="0"/>
                    </a:lnTo>
                    <a:lnTo>
                      <a:pt x="1164742" y="2270640"/>
                    </a:lnTo>
                    <a:lnTo>
                      <a:pt x="0" y="2270640"/>
                    </a:lnTo>
                    <a:lnTo>
                      <a:pt x="0" y="1986848"/>
                    </a:lnTo>
                    <a:lnTo>
                      <a:pt x="917436" y="1986848"/>
                    </a:lnTo>
                    <a:lnTo>
                      <a:pt x="917436" y="1844952"/>
                    </a:lnTo>
                    <a:lnTo>
                      <a:pt x="0" y="1844952"/>
                    </a:lnTo>
                    <a:lnTo>
                      <a:pt x="0" y="1667582"/>
                    </a:lnTo>
                    <a:lnTo>
                      <a:pt x="917436" y="1667582"/>
                    </a:lnTo>
                    <a:lnTo>
                      <a:pt x="917436" y="1525687"/>
                    </a:lnTo>
                    <a:lnTo>
                      <a:pt x="0" y="1525687"/>
                    </a:lnTo>
                    <a:lnTo>
                      <a:pt x="0" y="1348317"/>
                    </a:lnTo>
                    <a:lnTo>
                      <a:pt x="917436" y="1348317"/>
                    </a:lnTo>
                    <a:lnTo>
                      <a:pt x="917436" y="1206421"/>
                    </a:lnTo>
                    <a:lnTo>
                      <a:pt x="0" y="1206421"/>
                    </a:lnTo>
                    <a:lnTo>
                      <a:pt x="0" y="1029051"/>
                    </a:lnTo>
                    <a:lnTo>
                      <a:pt x="917436" y="1029051"/>
                    </a:lnTo>
                    <a:lnTo>
                      <a:pt x="917436" y="887155"/>
                    </a:lnTo>
                    <a:lnTo>
                      <a:pt x="0" y="887155"/>
                    </a:lnTo>
                    <a:lnTo>
                      <a:pt x="0" y="709785"/>
                    </a:lnTo>
                    <a:lnTo>
                      <a:pt x="917436" y="709785"/>
                    </a:lnTo>
                    <a:lnTo>
                      <a:pt x="917436" y="567890"/>
                    </a:lnTo>
                    <a:lnTo>
                      <a:pt x="0" y="567890"/>
                    </a:lnTo>
                    <a:lnTo>
                      <a:pt x="0" y="390520"/>
                    </a:lnTo>
                    <a:lnTo>
                      <a:pt x="917436" y="390520"/>
                    </a:lnTo>
                    <a:lnTo>
                      <a:pt x="917436" y="248624"/>
                    </a:lnTo>
                    <a:lnTo>
                      <a:pt x="0" y="248624"/>
                    </a:lnTo>
                    <a:lnTo>
                      <a:pt x="0" y="306"/>
                    </a:lnTo>
                    <a:close/>
                  </a:path>
                </a:pathLst>
              </a:custGeom>
              <a:solidFill>
                <a:srgbClr val="FFFFFF"/>
              </a:solidFill>
              <a:ln w="304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F03F4A0A-815B-2D3B-D17B-F7B5BFA5C220}"/>
                  </a:ext>
                </a:extLst>
              </p:cNvPr>
              <p:cNvSpPr/>
              <p:nvPr/>
            </p:nvSpPr>
            <p:spPr>
              <a:xfrm>
                <a:off x="5302967" y="4672399"/>
                <a:ext cx="1126109" cy="1045632"/>
              </a:xfrm>
              <a:custGeom>
                <a:avLst/>
                <a:gdLst>
                  <a:gd name="connsiteX0" fmla="*/ 441075 w 1126109"/>
                  <a:gd name="connsiteY0" fmla="*/ 41590 h 1045632"/>
                  <a:gd name="connsiteX1" fmla="*/ 642144 w 1126109"/>
                  <a:gd name="connsiteY1" fmla="*/ 31193 h 1045632"/>
                  <a:gd name="connsiteX2" fmla="*/ 787851 w 1126109"/>
                  <a:gd name="connsiteY2" fmla="*/ 748317 h 1045632"/>
                  <a:gd name="connsiteX3" fmla="*/ 914698 w 1126109"/>
                  <a:gd name="connsiteY3" fmla="*/ 10704 h 1045632"/>
                  <a:gd name="connsiteX4" fmla="*/ 1126110 w 1126109"/>
                  <a:gd name="connsiteY4" fmla="*/ 0 h 1045632"/>
                  <a:gd name="connsiteX5" fmla="*/ 889450 w 1126109"/>
                  <a:gd name="connsiteY5" fmla="*/ 1032109 h 1045632"/>
                  <a:gd name="connsiteX6" fmla="*/ 672259 w 1126109"/>
                  <a:gd name="connsiteY6" fmla="*/ 1035779 h 1045632"/>
                  <a:gd name="connsiteX7" fmla="*/ 528682 w 1126109"/>
                  <a:gd name="connsiteY7" fmla="*/ 331498 h 1045632"/>
                  <a:gd name="connsiteX8" fmla="*/ 386321 w 1126109"/>
                  <a:gd name="connsiteY8" fmla="*/ 1015596 h 1045632"/>
                  <a:gd name="connsiteX9" fmla="*/ 182210 w 1126109"/>
                  <a:gd name="connsiteY9" fmla="*/ 1003057 h 1045632"/>
                  <a:gd name="connsiteX10" fmla="*/ 0 w 1126109"/>
                  <a:gd name="connsiteY10" fmla="*/ 67890 h 1045632"/>
                  <a:gd name="connsiteX11" fmla="*/ 181297 w 1126109"/>
                  <a:gd name="connsiteY11" fmla="*/ 60550 h 1045632"/>
                  <a:gd name="connsiteX12" fmla="*/ 290805 w 1126109"/>
                  <a:gd name="connsiteY12" fmla="*/ 737920 h 1045632"/>
                  <a:gd name="connsiteX13" fmla="*/ 440771 w 1126109"/>
                  <a:gd name="connsiteY13" fmla="*/ 41896 h 104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6109" h="1045632">
                    <a:moveTo>
                      <a:pt x="441075" y="41590"/>
                    </a:moveTo>
                    <a:cubicBezTo>
                      <a:pt x="507996" y="37615"/>
                      <a:pt x="575223" y="34862"/>
                      <a:pt x="642144" y="31193"/>
                    </a:cubicBezTo>
                    <a:cubicBezTo>
                      <a:pt x="688989" y="270642"/>
                      <a:pt x="737051" y="509785"/>
                      <a:pt x="787851" y="748317"/>
                    </a:cubicBezTo>
                    <a:cubicBezTo>
                      <a:pt x="827700" y="502140"/>
                      <a:pt x="871807" y="256575"/>
                      <a:pt x="914698" y="10704"/>
                    </a:cubicBezTo>
                    <a:cubicBezTo>
                      <a:pt x="985270" y="8257"/>
                      <a:pt x="1055842" y="4281"/>
                      <a:pt x="1126110" y="0"/>
                    </a:cubicBezTo>
                    <a:cubicBezTo>
                      <a:pt x="1046412" y="343731"/>
                      <a:pt x="976449" y="690519"/>
                      <a:pt x="889450" y="1032109"/>
                    </a:cubicBezTo>
                    <a:cubicBezTo>
                      <a:pt x="830438" y="1062996"/>
                      <a:pt x="742222" y="1030580"/>
                      <a:pt x="672259" y="1035779"/>
                    </a:cubicBezTo>
                    <a:cubicBezTo>
                      <a:pt x="625414" y="800917"/>
                      <a:pt x="570659" y="567583"/>
                      <a:pt x="528682" y="331498"/>
                    </a:cubicBezTo>
                    <a:cubicBezTo>
                      <a:pt x="487312" y="560550"/>
                      <a:pt x="433774" y="787767"/>
                      <a:pt x="386321" y="1015596"/>
                    </a:cubicBezTo>
                    <a:cubicBezTo>
                      <a:pt x="318486" y="1011926"/>
                      <a:pt x="250348" y="1007644"/>
                      <a:pt x="182210" y="1003057"/>
                    </a:cubicBezTo>
                    <a:cubicBezTo>
                      <a:pt x="123501" y="690825"/>
                      <a:pt x="54754" y="380733"/>
                      <a:pt x="0" y="67890"/>
                    </a:cubicBezTo>
                    <a:cubicBezTo>
                      <a:pt x="60229" y="65138"/>
                      <a:pt x="121067" y="62691"/>
                      <a:pt x="181297" y="60550"/>
                    </a:cubicBezTo>
                    <a:cubicBezTo>
                      <a:pt x="217495" y="286544"/>
                      <a:pt x="258865" y="511620"/>
                      <a:pt x="290805" y="737920"/>
                    </a:cubicBezTo>
                    <a:cubicBezTo>
                      <a:pt x="340692" y="505810"/>
                      <a:pt x="391492" y="273700"/>
                      <a:pt x="440771" y="418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4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52" name="Graphic 2">
              <a:extLst>
                <a:ext uri="{FF2B5EF4-FFF2-40B4-BE49-F238E27FC236}">
                  <a16:creationId xmlns:a16="http://schemas.microsoft.com/office/drawing/2014/main" id="{1CF5E161-D263-8143-1C66-9926CC18EA63}"/>
                </a:ext>
              </a:extLst>
            </p:cNvPr>
            <p:cNvGrpSpPr/>
            <p:nvPr/>
          </p:nvGrpSpPr>
          <p:grpSpPr>
            <a:xfrm>
              <a:off x="5043797" y="225309"/>
              <a:ext cx="3048283" cy="2994798"/>
              <a:chOff x="5043797" y="225309"/>
              <a:chExt cx="3048283" cy="2994798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E0895B4-4D55-AD95-A6E2-52FB65524F97}"/>
                  </a:ext>
                </a:extLst>
              </p:cNvPr>
              <p:cNvSpPr/>
              <p:nvPr/>
            </p:nvSpPr>
            <p:spPr>
              <a:xfrm>
                <a:off x="6567787" y="611852"/>
                <a:ext cx="1493874" cy="2145563"/>
              </a:xfrm>
              <a:custGeom>
                <a:avLst/>
                <a:gdLst>
                  <a:gd name="connsiteX0" fmla="*/ 71180 w 1493874"/>
                  <a:gd name="connsiteY0" fmla="*/ 0 h 2145563"/>
                  <a:gd name="connsiteX1" fmla="*/ 1422695 w 1493874"/>
                  <a:gd name="connsiteY1" fmla="*/ 0 h 2145563"/>
                  <a:gd name="connsiteX2" fmla="*/ 1493875 w 1493874"/>
                  <a:gd name="connsiteY2" fmla="*/ 71560 h 2145563"/>
                  <a:gd name="connsiteX3" fmla="*/ 1493875 w 1493874"/>
                  <a:gd name="connsiteY3" fmla="*/ 2074004 h 2145563"/>
                  <a:gd name="connsiteX4" fmla="*/ 1422695 w 1493874"/>
                  <a:gd name="connsiteY4" fmla="*/ 2145564 h 2145563"/>
                  <a:gd name="connsiteX5" fmla="*/ 71180 w 1493874"/>
                  <a:gd name="connsiteY5" fmla="*/ 2145564 h 2145563"/>
                  <a:gd name="connsiteX6" fmla="*/ 0 w 1493874"/>
                  <a:gd name="connsiteY6" fmla="*/ 2074004 h 2145563"/>
                  <a:gd name="connsiteX7" fmla="*/ 0 w 1493874"/>
                  <a:gd name="connsiteY7" fmla="*/ 71560 h 2145563"/>
                  <a:gd name="connsiteX8" fmla="*/ 71180 w 1493874"/>
                  <a:gd name="connsiteY8" fmla="*/ 0 h 2145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3874" h="2145563">
                    <a:moveTo>
                      <a:pt x="71180" y="0"/>
                    </a:moveTo>
                    <a:lnTo>
                      <a:pt x="1422695" y="0"/>
                    </a:lnTo>
                    <a:cubicBezTo>
                      <a:pt x="1461935" y="0"/>
                      <a:pt x="1493875" y="32110"/>
                      <a:pt x="1493875" y="71560"/>
                    </a:cubicBezTo>
                    <a:lnTo>
                      <a:pt x="1493875" y="2074004"/>
                    </a:lnTo>
                    <a:cubicBezTo>
                      <a:pt x="1493875" y="2113454"/>
                      <a:pt x="1461935" y="2145564"/>
                      <a:pt x="1422695" y="2145564"/>
                    </a:cubicBezTo>
                    <a:lnTo>
                      <a:pt x="71180" y="2145564"/>
                    </a:lnTo>
                    <a:cubicBezTo>
                      <a:pt x="31940" y="2145564"/>
                      <a:pt x="0" y="2113454"/>
                      <a:pt x="0" y="2074004"/>
                    </a:cubicBezTo>
                    <a:lnTo>
                      <a:pt x="0" y="71560"/>
                    </a:lnTo>
                    <a:cubicBezTo>
                      <a:pt x="0" y="32110"/>
                      <a:pt x="31940" y="0"/>
                      <a:pt x="71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4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F6540BF-AF99-AC31-E3FF-D2257EEBBBD8}"/>
                  </a:ext>
                </a:extLst>
              </p:cNvPr>
              <p:cNvSpPr/>
              <p:nvPr/>
            </p:nvSpPr>
            <p:spPr>
              <a:xfrm>
                <a:off x="5043797" y="225309"/>
                <a:ext cx="3048283" cy="2994798"/>
              </a:xfrm>
              <a:custGeom>
                <a:avLst/>
                <a:gdLst>
                  <a:gd name="connsiteX0" fmla="*/ 2948205 w 3048283"/>
                  <a:gd name="connsiteY0" fmla="*/ 2497245 h 2994798"/>
                  <a:gd name="connsiteX1" fmla="*/ 1743311 w 3048283"/>
                  <a:gd name="connsiteY1" fmla="*/ 2497245 h 2994798"/>
                  <a:gd name="connsiteX2" fmla="*/ 1743311 w 3048283"/>
                  <a:gd name="connsiteY2" fmla="*/ 2237307 h 2994798"/>
                  <a:gd name="connsiteX3" fmla="*/ 2682952 w 3048283"/>
                  <a:gd name="connsiteY3" fmla="*/ 2237307 h 2994798"/>
                  <a:gd name="connsiteX4" fmla="*/ 2682952 w 3048283"/>
                  <a:gd name="connsiteY4" fmla="*/ 2116512 h 2994798"/>
                  <a:gd name="connsiteX5" fmla="*/ 1743311 w 3048283"/>
                  <a:gd name="connsiteY5" fmla="*/ 2116512 h 2994798"/>
                  <a:gd name="connsiteX6" fmla="*/ 1743311 w 3048283"/>
                  <a:gd name="connsiteY6" fmla="*/ 1912536 h 2994798"/>
                  <a:gd name="connsiteX7" fmla="*/ 2682952 w 3048283"/>
                  <a:gd name="connsiteY7" fmla="*/ 1912536 h 2994798"/>
                  <a:gd name="connsiteX8" fmla="*/ 2682952 w 3048283"/>
                  <a:gd name="connsiteY8" fmla="*/ 1791741 h 2994798"/>
                  <a:gd name="connsiteX9" fmla="*/ 1743311 w 3048283"/>
                  <a:gd name="connsiteY9" fmla="*/ 1791741 h 2994798"/>
                  <a:gd name="connsiteX10" fmla="*/ 1743311 w 3048283"/>
                  <a:gd name="connsiteY10" fmla="*/ 1456574 h 2994798"/>
                  <a:gd name="connsiteX11" fmla="*/ 2057538 w 3048283"/>
                  <a:gd name="connsiteY11" fmla="*/ 1606420 h 2994798"/>
                  <a:gd name="connsiteX12" fmla="*/ 2470323 w 3048283"/>
                  <a:gd name="connsiteY12" fmla="*/ 1179815 h 2994798"/>
                  <a:gd name="connsiteX13" fmla="*/ 2057538 w 3048283"/>
                  <a:gd name="connsiteY13" fmla="*/ 1179815 h 2994798"/>
                  <a:gd name="connsiteX14" fmla="*/ 2057538 w 3048283"/>
                  <a:gd name="connsiteY14" fmla="*/ 753210 h 2994798"/>
                  <a:gd name="connsiteX15" fmla="*/ 1743311 w 3048283"/>
                  <a:gd name="connsiteY15" fmla="*/ 903057 h 2994798"/>
                  <a:gd name="connsiteX16" fmla="*/ 1743311 w 3048283"/>
                  <a:gd name="connsiteY16" fmla="*/ 428440 h 2994798"/>
                  <a:gd name="connsiteX17" fmla="*/ 2948509 w 3048283"/>
                  <a:gd name="connsiteY17" fmla="*/ 428440 h 2994798"/>
                  <a:gd name="connsiteX18" fmla="*/ 2948509 w 3048283"/>
                  <a:gd name="connsiteY18" fmla="*/ 2496940 h 2994798"/>
                  <a:gd name="connsiteX19" fmla="*/ 2948205 w 3048283"/>
                  <a:gd name="connsiteY19" fmla="*/ 325382 h 2994798"/>
                  <a:gd name="connsiteX20" fmla="*/ 1743006 w 3048283"/>
                  <a:gd name="connsiteY20" fmla="*/ 325382 h 2994798"/>
                  <a:gd name="connsiteX21" fmla="*/ 1743006 w 3048283"/>
                  <a:gd name="connsiteY21" fmla="*/ 0 h 2994798"/>
                  <a:gd name="connsiteX22" fmla="*/ 0 w 3048283"/>
                  <a:gd name="connsiteY22" fmla="*/ 312538 h 2994798"/>
                  <a:gd name="connsiteX23" fmla="*/ 0 w 3048283"/>
                  <a:gd name="connsiteY23" fmla="*/ 2682260 h 2994798"/>
                  <a:gd name="connsiteX24" fmla="*/ 1743006 w 3048283"/>
                  <a:gd name="connsiteY24" fmla="*/ 2994798 h 2994798"/>
                  <a:gd name="connsiteX25" fmla="*/ 1743006 w 3048283"/>
                  <a:gd name="connsiteY25" fmla="*/ 2600609 h 2994798"/>
                  <a:gd name="connsiteX26" fmla="*/ 2948205 w 3048283"/>
                  <a:gd name="connsiteY26" fmla="*/ 2600609 h 2994798"/>
                  <a:gd name="connsiteX27" fmla="*/ 3048284 w 3048283"/>
                  <a:gd name="connsiteY27" fmla="*/ 2497245 h 2994798"/>
                  <a:gd name="connsiteX28" fmla="*/ 3048284 w 3048283"/>
                  <a:gd name="connsiteY28" fmla="*/ 428746 h 2994798"/>
                  <a:gd name="connsiteX29" fmla="*/ 2948205 w 3048283"/>
                  <a:gd name="connsiteY29" fmla="*/ 325382 h 2994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048283" h="2994798">
                    <a:moveTo>
                      <a:pt x="2948205" y="2497245"/>
                    </a:moveTo>
                    <a:lnTo>
                      <a:pt x="1743311" y="2497245"/>
                    </a:lnTo>
                    <a:lnTo>
                      <a:pt x="1743311" y="2237307"/>
                    </a:lnTo>
                    <a:lnTo>
                      <a:pt x="2682952" y="2237307"/>
                    </a:lnTo>
                    <a:lnTo>
                      <a:pt x="2682952" y="2116512"/>
                    </a:lnTo>
                    <a:lnTo>
                      <a:pt x="1743311" y="2116512"/>
                    </a:lnTo>
                    <a:lnTo>
                      <a:pt x="1743311" y="1912536"/>
                    </a:lnTo>
                    <a:lnTo>
                      <a:pt x="2682952" y="1912536"/>
                    </a:lnTo>
                    <a:lnTo>
                      <a:pt x="2682952" y="1791741"/>
                    </a:lnTo>
                    <a:lnTo>
                      <a:pt x="1743311" y="1791741"/>
                    </a:lnTo>
                    <a:lnTo>
                      <a:pt x="1743311" y="1456574"/>
                    </a:lnTo>
                    <a:cubicBezTo>
                      <a:pt x="1819054" y="1548317"/>
                      <a:pt x="1931604" y="1606420"/>
                      <a:pt x="2057538" y="1606420"/>
                    </a:cubicBezTo>
                    <a:cubicBezTo>
                      <a:pt x="2285680" y="1606420"/>
                      <a:pt x="2470323" y="1415289"/>
                      <a:pt x="2470323" y="1179815"/>
                    </a:cubicBezTo>
                    <a:lnTo>
                      <a:pt x="2057538" y="1179815"/>
                    </a:lnTo>
                    <a:lnTo>
                      <a:pt x="2057538" y="753210"/>
                    </a:lnTo>
                    <a:cubicBezTo>
                      <a:pt x="1931604" y="753210"/>
                      <a:pt x="1819054" y="811620"/>
                      <a:pt x="1743311" y="903057"/>
                    </a:cubicBezTo>
                    <a:lnTo>
                      <a:pt x="1743311" y="428440"/>
                    </a:lnTo>
                    <a:lnTo>
                      <a:pt x="2948509" y="428440"/>
                    </a:lnTo>
                    <a:lnTo>
                      <a:pt x="2948509" y="2496940"/>
                    </a:lnTo>
                    <a:close/>
                    <a:moveTo>
                      <a:pt x="2948205" y="325382"/>
                    </a:moveTo>
                    <a:lnTo>
                      <a:pt x="1743006" y="325382"/>
                    </a:lnTo>
                    <a:lnTo>
                      <a:pt x="1743006" y="0"/>
                    </a:lnTo>
                    <a:lnTo>
                      <a:pt x="0" y="312538"/>
                    </a:lnTo>
                    <a:lnTo>
                      <a:pt x="0" y="2682260"/>
                    </a:lnTo>
                    <a:lnTo>
                      <a:pt x="1743006" y="2994798"/>
                    </a:lnTo>
                    <a:lnTo>
                      <a:pt x="1743006" y="2600609"/>
                    </a:lnTo>
                    <a:lnTo>
                      <a:pt x="2948205" y="2600609"/>
                    </a:lnTo>
                    <a:cubicBezTo>
                      <a:pt x="3003264" y="2600609"/>
                      <a:pt x="3048284" y="2554126"/>
                      <a:pt x="3048284" y="2497245"/>
                    </a:cubicBezTo>
                    <a:lnTo>
                      <a:pt x="3048284" y="428746"/>
                    </a:lnTo>
                    <a:cubicBezTo>
                      <a:pt x="3048284" y="371559"/>
                      <a:pt x="3003264" y="325382"/>
                      <a:pt x="2948205" y="325382"/>
                    </a:cubicBezTo>
                  </a:path>
                </a:pathLst>
              </a:custGeom>
              <a:solidFill>
                <a:srgbClr val="CB4A32"/>
              </a:solidFill>
              <a:ln w="304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57CBD967-3602-776F-CB74-A71D90F179C3}"/>
                  </a:ext>
                </a:extLst>
              </p:cNvPr>
              <p:cNvSpPr/>
              <p:nvPr/>
            </p:nvSpPr>
            <p:spPr>
              <a:xfrm>
                <a:off x="7164911" y="918274"/>
                <a:ext cx="412784" cy="426605"/>
              </a:xfrm>
              <a:custGeom>
                <a:avLst/>
                <a:gdLst>
                  <a:gd name="connsiteX0" fmla="*/ 0 w 412784"/>
                  <a:gd name="connsiteY0" fmla="*/ 0 h 426605"/>
                  <a:gd name="connsiteX1" fmla="*/ 0 w 412784"/>
                  <a:gd name="connsiteY1" fmla="*/ 426605 h 426605"/>
                  <a:gd name="connsiteX2" fmla="*/ 412785 w 412784"/>
                  <a:gd name="connsiteY2" fmla="*/ 426605 h 426605"/>
                  <a:gd name="connsiteX3" fmla="*/ 0 w 412784"/>
                  <a:gd name="connsiteY3" fmla="*/ 0 h 426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2784" h="426605">
                    <a:moveTo>
                      <a:pt x="0" y="0"/>
                    </a:moveTo>
                    <a:lnTo>
                      <a:pt x="0" y="426605"/>
                    </a:lnTo>
                    <a:lnTo>
                      <a:pt x="412785" y="426605"/>
                    </a:lnTo>
                    <a:cubicBezTo>
                      <a:pt x="412785" y="191131"/>
                      <a:pt x="227838" y="0"/>
                      <a:pt x="0" y="0"/>
                    </a:cubicBezTo>
                  </a:path>
                </a:pathLst>
              </a:custGeom>
              <a:solidFill>
                <a:srgbClr val="CB4A32"/>
              </a:solidFill>
              <a:ln w="304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8ADB761-A90E-4513-574F-5537AFB73093}"/>
                  </a:ext>
                </a:extLst>
              </p:cNvPr>
              <p:cNvSpPr/>
              <p:nvPr/>
            </p:nvSpPr>
            <p:spPr>
              <a:xfrm>
                <a:off x="5601985" y="1225058"/>
                <a:ext cx="590854" cy="1008504"/>
              </a:xfrm>
              <a:custGeom>
                <a:avLst/>
                <a:gdLst>
                  <a:gd name="connsiteX0" fmla="*/ 179472 w 590854"/>
                  <a:gd name="connsiteY0" fmla="*/ 479453 h 1008504"/>
                  <a:gd name="connsiteX1" fmla="*/ 359248 w 590854"/>
                  <a:gd name="connsiteY1" fmla="*/ 423796 h 1008504"/>
                  <a:gd name="connsiteX2" fmla="*/ 351339 w 590854"/>
                  <a:gd name="connsiteY2" fmla="*/ 221656 h 1008504"/>
                  <a:gd name="connsiteX3" fmla="*/ 179472 w 590854"/>
                  <a:gd name="connsiteY3" fmla="*/ 184041 h 1008504"/>
                  <a:gd name="connsiteX4" fmla="*/ 179472 w 590854"/>
                  <a:gd name="connsiteY4" fmla="*/ 479453 h 1008504"/>
                  <a:gd name="connsiteX5" fmla="*/ 174605 w 590854"/>
                  <a:gd name="connsiteY5" fmla="*/ 1008199 h 1008504"/>
                  <a:gd name="connsiteX6" fmla="*/ 0 w 590854"/>
                  <a:gd name="connsiteY6" fmla="*/ 1008199 h 1008504"/>
                  <a:gd name="connsiteX7" fmla="*/ 0 w 590854"/>
                  <a:gd name="connsiteY7" fmla="*/ 1166 h 1008504"/>
                  <a:gd name="connsiteX8" fmla="*/ 402139 w 590854"/>
                  <a:gd name="connsiteY8" fmla="*/ 3919 h 1008504"/>
                  <a:gd name="connsiteX9" fmla="*/ 504042 w 590854"/>
                  <a:gd name="connsiteY9" fmla="*/ 60188 h 1008504"/>
                  <a:gd name="connsiteX10" fmla="*/ 573701 w 590854"/>
                  <a:gd name="connsiteY10" fmla="*/ 429301 h 1008504"/>
                  <a:gd name="connsiteX11" fmla="*/ 358944 w 590854"/>
                  <a:gd name="connsiteY11" fmla="*/ 657741 h 1008504"/>
                  <a:gd name="connsiteX12" fmla="*/ 174605 w 590854"/>
                  <a:gd name="connsiteY12" fmla="*/ 675172 h 1008504"/>
                  <a:gd name="connsiteX13" fmla="*/ 174605 w 590854"/>
                  <a:gd name="connsiteY13" fmla="*/ 1008505 h 1008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0854" h="1008504">
                    <a:moveTo>
                      <a:pt x="179472" y="479453"/>
                    </a:moveTo>
                    <a:cubicBezTo>
                      <a:pt x="249131" y="484958"/>
                      <a:pt x="316965" y="498414"/>
                      <a:pt x="359248" y="423796"/>
                    </a:cubicBezTo>
                    <a:cubicBezTo>
                      <a:pt x="391188" y="367527"/>
                      <a:pt x="388450" y="264775"/>
                      <a:pt x="351339" y="221656"/>
                    </a:cubicBezTo>
                    <a:cubicBezTo>
                      <a:pt x="303581" y="165692"/>
                      <a:pt x="241527" y="173643"/>
                      <a:pt x="179472" y="184041"/>
                    </a:cubicBezTo>
                    <a:lnTo>
                      <a:pt x="179472" y="479453"/>
                    </a:lnTo>
                    <a:close/>
                    <a:moveTo>
                      <a:pt x="174605" y="1008199"/>
                    </a:moveTo>
                    <a:lnTo>
                      <a:pt x="0" y="1008199"/>
                    </a:lnTo>
                    <a:lnTo>
                      <a:pt x="0" y="1166"/>
                    </a:lnTo>
                    <a:cubicBezTo>
                      <a:pt x="134756" y="1166"/>
                      <a:pt x="268599" y="-2809"/>
                      <a:pt x="402139" y="3919"/>
                    </a:cubicBezTo>
                    <a:cubicBezTo>
                      <a:pt x="437120" y="5754"/>
                      <a:pt x="477882" y="32665"/>
                      <a:pt x="504042" y="60188"/>
                    </a:cubicBezTo>
                    <a:cubicBezTo>
                      <a:pt x="603208" y="165998"/>
                      <a:pt x="603208" y="297802"/>
                      <a:pt x="573701" y="429301"/>
                    </a:cubicBezTo>
                    <a:cubicBezTo>
                      <a:pt x="547237" y="546426"/>
                      <a:pt x="474231" y="628689"/>
                      <a:pt x="358944" y="657741"/>
                    </a:cubicBezTo>
                    <a:cubicBezTo>
                      <a:pt x="301452" y="672114"/>
                      <a:pt x="240310" y="669362"/>
                      <a:pt x="174605" y="675172"/>
                    </a:cubicBezTo>
                    <a:lnTo>
                      <a:pt x="174605" y="1008505"/>
                    </a:lnTo>
                    <a:close/>
                  </a:path>
                </a:pathLst>
              </a:custGeom>
              <a:solidFill>
                <a:srgbClr val="FFFFFF"/>
              </a:solidFill>
              <a:ln w="304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0492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Rectangle 654">
            <a:extLst>
              <a:ext uri="{FF2B5EF4-FFF2-40B4-BE49-F238E27FC236}">
                <a16:creationId xmlns:a16="http://schemas.microsoft.com/office/drawing/2014/main" id="{634AA32B-AEDC-DE1C-D852-938D722474CB}"/>
              </a:ext>
            </a:extLst>
          </p:cNvPr>
          <p:cNvSpPr/>
          <p:nvPr/>
        </p:nvSpPr>
        <p:spPr>
          <a:xfrm>
            <a:off x="3108090" y="968074"/>
            <a:ext cx="9026533" cy="583706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" name="Rectangle 572">
            <a:extLst>
              <a:ext uri="{FF2B5EF4-FFF2-40B4-BE49-F238E27FC236}">
                <a16:creationId xmlns:a16="http://schemas.microsoft.com/office/drawing/2014/main" id="{0C8E6CF5-3B2E-D950-5BE8-9E620293FA84}"/>
              </a:ext>
            </a:extLst>
          </p:cNvPr>
          <p:cNvSpPr/>
          <p:nvPr/>
        </p:nvSpPr>
        <p:spPr>
          <a:xfrm>
            <a:off x="3075514" y="3984458"/>
            <a:ext cx="9116486" cy="2866660"/>
          </a:xfrm>
          <a:custGeom>
            <a:avLst/>
            <a:gdLst>
              <a:gd name="connsiteX0" fmla="*/ 0 w 9107342"/>
              <a:gd name="connsiteY0" fmla="*/ 0 h 1160629"/>
              <a:gd name="connsiteX1" fmla="*/ 9107342 w 9107342"/>
              <a:gd name="connsiteY1" fmla="*/ 0 h 1160629"/>
              <a:gd name="connsiteX2" fmla="*/ 9107342 w 9107342"/>
              <a:gd name="connsiteY2" fmla="*/ 1160629 h 1160629"/>
              <a:gd name="connsiteX3" fmla="*/ 0 w 9107342"/>
              <a:gd name="connsiteY3" fmla="*/ 1160629 h 1160629"/>
              <a:gd name="connsiteX4" fmla="*/ 0 w 9107342"/>
              <a:gd name="connsiteY4" fmla="*/ 0 h 1160629"/>
              <a:gd name="connsiteX0" fmla="*/ 0 w 9107342"/>
              <a:gd name="connsiteY0" fmla="*/ 13803 h 1174432"/>
              <a:gd name="connsiteX1" fmla="*/ 3227832 w 9107342"/>
              <a:gd name="connsiteY1" fmla="*/ 0 h 1174432"/>
              <a:gd name="connsiteX2" fmla="*/ 9107342 w 9107342"/>
              <a:gd name="connsiteY2" fmla="*/ 13803 h 1174432"/>
              <a:gd name="connsiteX3" fmla="*/ 9107342 w 9107342"/>
              <a:gd name="connsiteY3" fmla="*/ 1174432 h 1174432"/>
              <a:gd name="connsiteX4" fmla="*/ 0 w 9107342"/>
              <a:gd name="connsiteY4" fmla="*/ 1174432 h 1174432"/>
              <a:gd name="connsiteX5" fmla="*/ 0 w 9107342"/>
              <a:gd name="connsiteY5" fmla="*/ 13803 h 1174432"/>
              <a:gd name="connsiteX0" fmla="*/ 0 w 9107342"/>
              <a:gd name="connsiteY0" fmla="*/ 0 h 1160629"/>
              <a:gd name="connsiteX1" fmla="*/ 3889248 w 9107342"/>
              <a:gd name="connsiteY1" fmla="*/ 38013 h 1160629"/>
              <a:gd name="connsiteX2" fmla="*/ 9107342 w 9107342"/>
              <a:gd name="connsiteY2" fmla="*/ 0 h 1160629"/>
              <a:gd name="connsiteX3" fmla="*/ 9107342 w 9107342"/>
              <a:gd name="connsiteY3" fmla="*/ 1160629 h 1160629"/>
              <a:gd name="connsiteX4" fmla="*/ 0 w 9107342"/>
              <a:gd name="connsiteY4" fmla="*/ 1160629 h 1160629"/>
              <a:gd name="connsiteX5" fmla="*/ 0 w 9107342"/>
              <a:gd name="connsiteY5" fmla="*/ 0 h 1160629"/>
              <a:gd name="connsiteX0" fmla="*/ 0 w 9107342"/>
              <a:gd name="connsiteY0" fmla="*/ 325670 h 1486299"/>
              <a:gd name="connsiteX1" fmla="*/ 3889248 w 9107342"/>
              <a:gd name="connsiteY1" fmla="*/ 363683 h 1486299"/>
              <a:gd name="connsiteX2" fmla="*/ 9107342 w 9107342"/>
              <a:gd name="connsiteY2" fmla="*/ 325670 h 1486299"/>
              <a:gd name="connsiteX3" fmla="*/ 9107342 w 9107342"/>
              <a:gd name="connsiteY3" fmla="*/ 1486299 h 1486299"/>
              <a:gd name="connsiteX4" fmla="*/ 0 w 9107342"/>
              <a:gd name="connsiteY4" fmla="*/ 1486299 h 1486299"/>
              <a:gd name="connsiteX5" fmla="*/ 0 w 9107342"/>
              <a:gd name="connsiteY5" fmla="*/ 325670 h 1486299"/>
              <a:gd name="connsiteX0" fmla="*/ 0 w 9113438"/>
              <a:gd name="connsiteY0" fmla="*/ 0 h 2471269"/>
              <a:gd name="connsiteX1" fmla="*/ 3895344 w 9113438"/>
              <a:gd name="connsiteY1" fmla="*/ 1348653 h 2471269"/>
              <a:gd name="connsiteX2" fmla="*/ 9113438 w 9113438"/>
              <a:gd name="connsiteY2" fmla="*/ 1310640 h 2471269"/>
              <a:gd name="connsiteX3" fmla="*/ 9113438 w 9113438"/>
              <a:gd name="connsiteY3" fmla="*/ 2471269 h 2471269"/>
              <a:gd name="connsiteX4" fmla="*/ 6096 w 9113438"/>
              <a:gd name="connsiteY4" fmla="*/ 2471269 h 2471269"/>
              <a:gd name="connsiteX5" fmla="*/ 0 w 9113438"/>
              <a:gd name="connsiteY5" fmla="*/ 0 h 2471269"/>
              <a:gd name="connsiteX0" fmla="*/ 0 w 9119534"/>
              <a:gd name="connsiteY0" fmla="*/ 0 h 3010765"/>
              <a:gd name="connsiteX1" fmla="*/ 3901440 w 9119534"/>
              <a:gd name="connsiteY1" fmla="*/ 1888149 h 3010765"/>
              <a:gd name="connsiteX2" fmla="*/ 9119534 w 9119534"/>
              <a:gd name="connsiteY2" fmla="*/ 1850136 h 3010765"/>
              <a:gd name="connsiteX3" fmla="*/ 9119534 w 9119534"/>
              <a:gd name="connsiteY3" fmla="*/ 3010765 h 3010765"/>
              <a:gd name="connsiteX4" fmla="*/ 12192 w 9119534"/>
              <a:gd name="connsiteY4" fmla="*/ 3010765 h 3010765"/>
              <a:gd name="connsiteX5" fmla="*/ 0 w 9119534"/>
              <a:gd name="connsiteY5" fmla="*/ 0 h 3010765"/>
              <a:gd name="connsiteX0" fmla="*/ 0 w 9116486"/>
              <a:gd name="connsiteY0" fmla="*/ 0 h 2797405"/>
              <a:gd name="connsiteX1" fmla="*/ 3898392 w 9116486"/>
              <a:gd name="connsiteY1" fmla="*/ 1674789 h 2797405"/>
              <a:gd name="connsiteX2" fmla="*/ 9116486 w 9116486"/>
              <a:gd name="connsiteY2" fmla="*/ 1636776 h 2797405"/>
              <a:gd name="connsiteX3" fmla="*/ 9116486 w 9116486"/>
              <a:gd name="connsiteY3" fmla="*/ 2797405 h 2797405"/>
              <a:gd name="connsiteX4" fmla="*/ 9144 w 9116486"/>
              <a:gd name="connsiteY4" fmla="*/ 2797405 h 2797405"/>
              <a:gd name="connsiteX5" fmla="*/ 0 w 9116486"/>
              <a:gd name="connsiteY5" fmla="*/ 0 h 2797405"/>
              <a:gd name="connsiteX0" fmla="*/ 0 w 9116486"/>
              <a:gd name="connsiteY0" fmla="*/ 226649 h 3024054"/>
              <a:gd name="connsiteX1" fmla="*/ 1528017 w 9116486"/>
              <a:gd name="connsiteY1" fmla="*/ 350798 h 3024054"/>
              <a:gd name="connsiteX2" fmla="*/ 3898392 w 9116486"/>
              <a:gd name="connsiteY2" fmla="*/ 1901438 h 3024054"/>
              <a:gd name="connsiteX3" fmla="*/ 9116486 w 9116486"/>
              <a:gd name="connsiteY3" fmla="*/ 1863425 h 3024054"/>
              <a:gd name="connsiteX4" fmla="*/ 9116486 w 9116486"/>
              <a:gd name="connsiteY4" fmla="*/ 3024054 h 3024054"/>
              <a:gd name="connsiteX5" fmla="*/ 9144 w 9116486"/>
              <a:gd name="connsiteY5" fmla="*/ 3024054 h 3024054"/>
              <a:gd name="connsiteX6" fmla="*/ 0 w 9116486"/>
              <a:gd name="connsiteY6" fmla="*/ 226649 h 3024054"/>
              <a:gd name="connsiteX0" fmla="*/ 0 w 9116486"/>
              <a:gd name="connsiteY0" fmla="*/ 171497 h 2968902"/>
              <a:gd name="connsiteX1" fmla="*/ 1528017 w 9116486"/>
              <a:gd name="connsiteY1" fmla="*/ 295646 h 2968902"/>
              <a:gd name="connsiteX2" fmla="*/ 3898392 w 9116486"/>
              <a:gd name="connsiteY2" fmla="*/ 1846286 h 2968902"/>
              <a:gd name="connsiteX3" fmla="*/ 9116486 w 9116486"/>
              <a:gd name="connsiteY3" fmla="*/ 1808273 h 2968902"/>
              <a:gd name="connsiteX4" fmla="*/ 9116486 w 9116486"/>
              <a:gd name="connsiteY4" fmla="*/ 2968902 h 2968902"/>
              <a:gd name="connsiteX5" fmla="*/ 9144 w 9116486"/>
              <a:gd name="connsiteY5" fmla="*/ 2968902 h 2968902"/>
              <a:gd name="connsiteX6" fmla="*/ 0 w 9116486"/>
              <a:gd name="connsiteY6" fmla="*/ 171497 h 2968902"/>
              <a:gd name="connsiteX0" fmla="*/ 0 w 9116486"/>
              <a:gd name="connsiteY0" fmla="*/ 69255 h 2866660"/>
              <a:gd name="connsiteX1" fmla="*/ 1528017 w 9116486"/>
              <a:gd name="connsiteY1" fmla="*/ 193404 h 2866660"/>
              <a:gd name="connsiteX2" fmla="*/ 3898392 w 9116486"/>
              <a:gd name="connsiteY2" fmla="*/ 1744044 h 2866660"/>
              <a:gd name="connsiteX3" fmla="*/ 9116486 w 9116486"/>
              <a:gd name="connsiteY3" fmla="*/ 1706031 h 2866660"/>
              <a:gd name="connsiteX4" fmla="*/ 9116486 w 9116486"/>
              <a:gd name="connsiteY4" fmla="*/ 2866660 h 2866660"/>
              <a:gd name="connsiteX5" fmla="*/ 9144 w 9116486"/>
              <a:gd name="connsiteY5" fmla="*/ 2866660 h 2866660"/>
              <a:gd name="connsiteX6" fmla="*/ 0 w 9116486"/>
              <a:gd name="connsiteY6" fmla="*/ 69255 h 2866660"/>
              <a:gd name="connsiteX0" fmla="*/ 0 w 9116486"/>
              <a:gd name="connsiteY0" fmla="*/ 69255 h 2866660"/>
              <a:gd name="connsiteX1" fmla="*/ 1528017 w 9116486"/>
              <a:gd name="connsiteY1" fmla="*/ 193404 h 2866660"/>
              <a:gd name="connsiteX2" fmla="*/ 3898392 w 9116486"/>
              <a:gd name="connsiteY2" fmla="*/ 1744044 h 2866660"/>
              <a:gd name="connsiteX3" fmla="*/ 9116486 w 9116486"/>
              <a:gd name="connsiteY3" fmla="*/ 1706031 h 2866660"/>
              <a:gd name="connsiteX4" fmla="*/ 9116486 w 9116486"/>
              <a:gd name="connsiteY4" fmla="*/ 2866660 h 2866660"/>
              <a:gd name="connsiteX5" fmla="*/ 9144 w 9116486"/>
              <a:gd name="connsiteY5" fmla="*/ 2866660 h 2866660"/>
              <a:gd name="connsiteX6" fmla="*/ 0 w 9116486"/>
              <a:gd name="connsiteY6" fmla="*/ 69255 h 286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6486" h="2866660">
                <a:moveTo>
                  <a:pt x="0" y="69255"/>
                </a:moveTo>
                <a:cubicBezTo>
                  <a:pt x="770780" y="-131922"/>
                  <a:pt x="846754" y="166521"/>
                  <a:pt x="1528017" y="193404"/>
                </a:cubicBezTo>
                <a:cubicBezTo>
                  <a:pt x="2177749" y="472535"/>
                  <a:pt x="2851738" y="1137215"/>
                  <a:pt x="3898392" y="1744044"/>
                </a:cubicBezTo>
                <a:lnTo>
                  <a:pt x="9116486" y="1706031"/>
                </a:lnTo>
                <a:lnTo>
                  <a:pt x="9116486" y="2866660"/>
                </a:lnTo>
                <a:lnTo>
                  <a:pt x="9144" y="2866660"/>
                </a:lnTo>
                <a:lnTo>
                  <a:pt x="0" y="69255"/>
                </a:lnTo>
                <a:close/>
              </a:path>
            </a:pathLst>
          </a:custGeom>
          <a:pattFill prst="zigZag">
            <a:fgClr>
              <a:srgbClr val="C9F1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4" name="dinosaur-island">
            <a:extLst>
              <a:ext uri="{FF2B5EF4-FFF2-40B4-BE49-F238E27FC236}">
                <a16:creationId xmlns:a16="http://schemas.microsoft.com/office/drawing/2014/main" id="{10FCEF93-682E-FA71-3DEE-EA4C68CA7224}"/>
              </a:ext>
            </a:extLst>
          </p:cNvPr>
          <p:cNvSpPr/>
          <p:nvPr/>
        </p:nvSpPr>
        <p:spPr>
          <a:xfrm flipH="1">
            <a:off x="2042616" y="6208533"/>
            <a:ext cx="3091432" cy="596609"/>
          </a:xfrm>
          <a:custGeom>
            <a:avLst/>
            <a:gdLst>
              <a:gd name="connsiteX0" fmla="*/ 598744 w 2490174"/>
              <a:gd name="connsiteY0" fmla="*/ 177869 h 869306"/>
              <a:gd name="connsiteX1" fmla="*/ 528598 w 2490174"/>
              <a:gd name="connsiteY1" fmla="*/ 245510 h 869306"/>
              <a:gd name="connsiteX2" fmla="*/ 501041 w 2490174"/>
              <a:gd name="connsiteY2" fmla="*/ 295614 h 869306"/>
              <a:gd name="connsiteX3" fmla="*/ 455947 w 2490174"/>
              <a:gd name="connsiteY3" fmla="*/ 333192 h 869306"/>
              <a:gd name="connsiteX4" fmla="*/ 433401 w 2490174"/>
              <a:gd name="connsiteY4" fmla="*/ 383296 h 869306"/>
              <a:gd name="connsiteX5" fmla="*/ 345718 w 2490174"/>
              <a:gd name="connsiteY5" fmla="*/ 400833 h 869306"/>
              <a:gd name="connsiteX6" fmla="*/ 308140 w 2490174"/>
              <a:gd name="connsiteY6" fmla="*/ 496030 h 869306"/>
              <a:gd name="connsiteX7" fmla="*/ 240500 w 2490174"/>
              <a:gd name="connsiteY7" fmla="*/ 521082 h 869306"/>
              <a:gd name="connsiteX8" fmla="*/ 215448 w 2490174"/>
              <a:gd name="connsiteY8" fmla="*/ 563671 h 869306"/>
              <a:gd name="connsiteX9" fmla="*/ 177870 w 2490174"/>
              <a:gd name="connsiteY9" fmla="*/ 598744 h 869306"/>
              <a:gd name="connsiteX10" fmla="*/ 152818 w 2490174"/>
              <a:gd name="connsiteY10" fmla="*/ 631311 h 869306"/>
              <a:gd name="connsiteX11" fmla="*/ 10021 w 2490174"/>
              <a:gd name="connsiteY11" fmla="*/ 676405 h 869306"/>
              <a:gd name="connsiteX12" fmla="*/ 0 w 2490174"/>
              <a:gd name="connsiteY12" fmla="*/ 716488 h 869306"/>
              <a:gd name="connsiteX13" fmla="*/ 85177 w 2490174"/>
              <a:gd name="connsiteY13" fmla="*/ 739035 h 869306"/>
              <a:gd name="connsiteX14" fmla="*/ 283088 w 2490174"/>
              <a:gd name="connsiteY14" fmla="*/ 811686 h 869306"/>
              <a:gd name="connsiteX15" fmla="*/ 643838 w 2490174"/>
              <a:gd name="connsiteY15" fmla="*/ 849264 h 869306"/>
              <a:gd name="connsiteX16" fmla="*/ 934442 w 2490174"/>
              <a:gd name="connsiteY16" fmla="*/ 869306 h 869306"/>
              <a:gd name="connsiteX17" fmla="*/ 1387884 w 2490174"/>
              <a:gd name="connsiteY17" fmla="*/ 856780 h 869306"/>
              <a:gd name="connsiteX18" fmla="*/ 1530681 w 2490174"/>
              <a:gd name="connsiteY18" fmla="*/ 804171 h 869306"/>
              <a:gd name="connsiteX19" fmla="*/ 1605837 w 2490174"/>
              <a:gd name="connsiteY19" fmla="*/ 741540 h 869306"/>
              <a:gd name="connsiteX20" fmla="*/ 1851347 w 2490174"/>
              <a:gd name="connsiteY20" fmla="*/ 741540 h 869306"/>
              <a:gd name="connsiteX21" fmla="*/ 1981618 w 2490174"/>
              <a:gd name="connsiteY21" fmla="*/ 724004 h 869306"/>
              <a:gd name="connsiteX22" fmla="*/ 2109383 w 2490174"/>
              <a:gd name="connsiteY22" fmla="*/ 676405 h 869306"/>
              <a:gd name="connsiteX23" fmla="*/ 2237149 w 2490174"/>
              <a:gd name="connsiteY23" fmla="*/ 631311 h 869306"/>
              <a:gd name="connsiteX24" fmla="*/ 2422534 w 2490174"/>
              <a:gd name="connsiteY24" fmla="*/ 653858 h 869306"/>
              <a:gd name="connsiteX25" fmla="*/ 2490174 w 2490174"/>
              <a:gd name="connsiteY25" fmla="*/ 593733 h 869306"/>
              <a:gd name="connsiteX26" fmla="*/ 2412513 w 2490174"/>
              <a:gd name="connsiteY26" fmla="*/ 493525 h 869306"/>
              <a:gd name="connsiteX27" fmla="*/ 2259695 w 2490174"/>
              <a:gd name="connsiteY27" fmla="*/ 438411 h 869306"/>
              <a:gd name="connsiteX28" fmla="*/ 2144456 w 2490174"/>
              <a:gd name="connsiteY28" fmla="*/ 360749 h 869306"/>
              <a:gd name="connsiteX29" fmla="*/ 2036732 w 2490174"/>
              <a:gd name="connsiteY29" fmla="*/ 265551 h 869306"/>
              <a:gd name="connsiteX30" fmla="*/ 1841326 w 2490174"/>
              <a:gd name="connsiteY30" fmla="*/ 190395 h 869306"/>
              <a:gd name="connsiteX31" fmla="*/ 1508134 w 2490174"/>
              <a:gd name="connsiteY31" fmla="*/ 82671 h 869306"/>
              <a:gd name="connsiteX32" fmla="*/ 1227551 w 2490174"/>
              <a:gd name="connsiteY32" fmla="*/ 2505 h 869306"/>
              <a:gd name="connsiteX33" fmla="*/ 992061 w 2490174"/>
              <a:gd name="connsiteY33" fmla="*/ 0 h 869306"/>
              <a:gd name="connsiteX34" fmla="*/ 726510 w 2490174"/>
              <a:gd name="connsiteY34" fmla="*/ 60125 h 869306"/>
              <a:gd name="connsiteX35" fmla="*/ 598744 w 2490174"/>
              <a:gd name="connsiteY35" fmla="*/ 177869 h 869306"/>
              <a:gd name="connsiteX0" fmla="*/ 598744 w 2490174"/>
              <a:gd name="connsiteY0" fmla="*/ 177869 h 869306"/>
              <a:gd name="connsiteX1" fmla="*/ 528598 w 2490174"/>
              <a:gd name="connsiteY1" fmla="*/ 245510 h 869306"/>
              <a:gd name="connsiteX2" fmla="*/ 501041 w 2490174"/>
              <a:gd name="connsiteY2" fmla="*/ 295614 h 869306"/>
              <a:gd name="connsiteX3" fmla="*/ 455947 w 2490174"/>
              <a:gd name="connsiteY3" fmla="*/ 333192 h 869306"/>
              <a:gd name="connsiteX4" fmla="*/ 433401 w 2490174"/>
              <a:gd name="connsiteY4" fmla="*/ 383296 h 869306"/>
              <a:gd name="connsiteX5" fmla="*/ 345718 w 2490174"/>
              <a:gd name="connsiteY5" fmla="*/ 400833 h 869306"/>
              <a:gd name="connsiteX6" fmla="*/ 308140 w 2490174"/>
              <a:gd name="connsiteY6" fmla="*/ 496030 h 869306"/>
              <a:gd name="connsiteX7" fmla="*/ 240500 w 2490174"/>
              <a:gd name="connsiteY7" fmla="*/ 521082 h 869306"/>
              <a:gd name="connsiteX8" fmla="*/ 215448 w 2490174"/>
              <a:gd name="connsiteY8" fmla="*/ 563671 h 869306"/>
              <a:gd name="connsiteX9" fmla="*/ 177870 w 2490174"/>
              <a:gd name="connsiteY9" fmla="*/ 598744 h 869306"/>
              <a:gd name="connsiteX10" fmla="*/ 152818 w 2490174"/>
              <a:gd name="connsiteY10" fmla="*/ 631311 h 869306"/>
              <a:gd name="connsiteX11" fmla="*/ 10021 w 2490174"/>
              <a:gd name="connsiteY11" fmla="*/ 676405 h 869306"/>
              <a:gd name="connsiteX12" fmla="*/ 0 w 2490174"/>
              <a:gd name="connsiteY12" fmla="*/ 716488 h 869306"/>
              <a:gd name="connsiteX13" fmla="*/ 67961 w 2490174"/>
              <a:gd name="connsiteY13" fmla="*/ 755137 h 869306"/>
              <a:gd name="connsiteX14" fmla="*/ 283088 w 2490174"/>
              <a:gd name="connsiteY14" fmla="*/ 811686 h 869306"/>
              <a:gd name="connsiteX15" fmla="*/ 643838 w 2490174"/>
              <a:gd name="connsiteY15" fmla="*/ 849264 h 869306"/>
              <a:gd name="connsiteX16" fmla="*/ 934442 w 2490174"/>
              <a:gd name="connsiteY16" fmla="*/ 869306 h 869306"/>
              <a:gd name="connsiteX17" fmla="*/ 1387884 w 2490174"/>
              <a:gd name="connsiteY17" fmla="*/ 856780 h 869306"/>
              <a:gd name="connsiteX18" fmla="*/ 1530681 w 2490174"/>
              <a:gd name="connsiteY18" fmla="*/ 804171 h 869306"/>
              <a:gd name="connsiteX19" fmla="*/ 1605837 w 2490174"/>
              <a:gd name="connsiteY19" fmla="*/ 741540 h 869306"/>
              <a:gd name="connsiteX20" fmla="*/ 1851347 w 2490174"/>
              <a:gd name="connsiteY20" fmla="*/ 741540 h 869306"/>
              <a:gd name="connsiteX21" fmla="*/ 1981618 w 2490174"/>
              <a:gd name="connsiteY21" fmla="*/ 724004 h 869306"/>
              <a:gd name="connsiteX22" fmla="*/ 2109383 w 2490174"/>
              <a:gd name="connsiteY22" fmla="*/ 676405 h 869306"/>
              <a:gd name="connsiteX23" fmla="*/ 2237149 w 2490174"/>
              <a:gd name="connsiteY23" fmla="*/ 631311 h 869306"/>
              <a:gd name="connsiteX24" fmla="*/ 2422534 w 2490174"/>
              <a:gd name="connsiteY24" fmla="*/ 653858 h 869306"/>
              <a:gd name="connsiteX25" fmla="*/ 2490174 w 2490174"/>
              <a:gd name="connsiteY25" fmla="*/ 593733 h 869306"/>
              <a:gd name="connsiteX26" fmla="*/ 2412513 w 2490174"/>
              <a:gd name="connsiteY26" fmla="*/ 493525 h 869306"/>
              <a:gd name="connsiteX27" fmla="*/ 2259695 w 2490174"/>
              <a:gd name="connsiteY27" fmla="*/ 438411 h 869306"/>
              <a:gd name="connsiteX28" fmla="*/ 2144456 w 2490174"/>
              <a:gd name="connsiteY28" fmla="*/ 360749 h 869306"/>
              <a:gd name="connsiteX29" fmla="*/ 2036732 w 2490174"/>
              <a:gd name="connsiteY29" fmla="*/ 265551 h 869306"/>
              <a:gd name="connsiteX30" fmla="*/ 1841326 w 2490174"/>
              <a:gd name="connsiteY30" fmla="*/ 190395 h 869306"/>
              <a:gd name="connsiteX31" fmla="*/ 1508134 w 2490174"/>
              <a:gd name="connsiteY31" fmla="*/ 82671 h 869306"/>
              <a:gd name="connsiteX32" fmla="*/ 1227551 w 2490174"/>
              <a:gd name="connsiteY32" fmla="*/ 2505 h 869306"/>
              <a:gd name="connsiteX33" fmla="*/ 992061 w 2490174"/>
              <a:gd name="connsiteY33" fmla="*/ 0 h 869306"/>
              <a:gd name="connsiteX34" fmla="*/ 726510 w 2490174"/>
              <a:gd name="connsiteY34" fmla="*/ 60125 h 869306"/>
              <a:gd name="connsiteX35" fmla="*/ 598744 w 2490174"/>
              <a:gd name="connsiteY35" fmla="*/ 177869 h 869306"/>
              <a:gd name="connsiteX0" fmla="*/ 598744 w 2490174"/>
              <a:gd name="connsiteY0" fmla="*/ 177869 h 869306"/>
              <a:gd name="connsiteX1" fmla="*/ 528598 w 2490174"/>
              <a:gd name="connsiteY1" fmla="*/ 245510 h 869306"/>
              <a:gd name="connsiteX2" fmla="*/ 501041 w 2490174"/>
              <a:gd name="connsiteY2" fmla="*/ 295614 h 869306"/>
              <a:gd name="connsiteX3" fmla="*/ 455947 w 2490174"/>
              <a:gd name="connsiteY3" fmla="*/ 333192 h 869306"/>
              <a:gd name="connsiteX4" fmla="*/ 433401 w 2490174"/>
              <a:gd name="connsiteY4" fmla="*/ 383296 h 869306"/>
              <a:gd name="connsiteX5" fmla="*/ 345718 w 2490174"/>
              <a:gd name="connsiteY5" fmla="*/ 400833 h 869306"/>
              <a:gd name="connsiteX6" fmla="*/ 308140 w 2490174"/>
              <a:gd name="connsiteY6" fmla="*/ 496030 h 869306"/>
              <a:gd name="connsiteX7" fmla="*/ 240500 w 2490174"/>
              <a:gd name="connsiteY7" fmla="*/ 521082 h 869306"/>
              <a:gd name="connsiteX8" fmla="*/ 215448 w 2490174"/>
              <a:gd name="connsiteY8" fmla="*/ 563671 h 869306"/>
              <a:gd name="connsiteX9" fmla="*/ 177870 w 2490174"/>
              <a:gd name="connsiteY9" fmla="*/ 598744 h 869306"/>
              <a:gd name="connsiteX10" fmla="*/ 152818 w 2490174"/>
              <a:gd name="connsiteY10" fmla="*/ 631311 h 869306"/>
              <a:gd name="connsiteX11" fmla="*/ 10021 w 2490174"/>
              <a:gd name="connsiteY11" fmla="*/ 676405 h 869306"/>
              <a:gd name="connsiteX12" fmla="*/ 0 w 2490174"/>
              <a:gd name="connsiteY12" fmla="*/ 716488 h 869306"/>
              <a:gd name="connsiteX13" fmla="*/ 67961 w 2490174"/>
              <a:gd name="connsiteY13" fmla="*/ 755137 h 869306"/>
              <a:gd name="connsiteX14" fmla="*/ 283088 w 2490174"/>
              <a:gd name="connsiteY14" fmla="*/ 811686 h 869306"/>
              <a:gd name="connsiteX15" fmla="*/ 643838 w 2490174"/>
              <a:gd name="connsiteY15" fmla="*/ 849264 h 869306"/>
              <a:gd name="connsiteX16" fmla="*/ 934442 w 2490174"/>
              <a:gd name="connsiteY16" fmla="*/ 869306 h 869306"/>
              <a:gd name="connsiteX17" fmla="*/ 1387884 w 2490174"/>
              <a:gd name="connsiteY17" fmla="*/ 856780 h 869306"/>
              <a:gd name="connsiteX18" fmla="*/ 1530681 w 2490174"/>
              <a:gd name="connsiteY18" fmla="*/ 804171 h 869306"/>
              <a:gd name="connsiteX19" fmla="*/ 1605837 w 2490174"/>
              <a:gd name="connsiteY19" fmla="*/ 741540 h 869306"/>
              <a:gd name="connsiteX20" fmla="*/ 1851347 w 2490174"/>
              <a:gd name="connsiteY20" fmla="*/ 741540 h 869306"/>
              <a:gd name="connsiteX21" fmla="*/ 1981618 w 2490174"/>
              <a:gd name="connsiteY21" fmla="*/ 724004 h 869306"/>
              <a:gd name="connsiteX22" fmla="*/ 2109383 w 2490174"/>
              <a:gd name="connsiteY22" fmla="*/ 676405 h 869306"/>
              <a:gd name="connsiteX23" fmla="*/ 2237149 w 2490174"/>
              <a:gd name="connsiteY23" fmla="*/ 631311 h 869306"/>
              <a:gd name="connsiteX24" fmla="*/ 2422534 w 2490174"/>
              <a:gd name="connsiteY24" fmla="*/ 653858 h 869306"/>
              <a:gd name="connsiteX25" fmla="*/ 2490174 w 2490174"/>
              <a:gd name="connsiteY25" fmla="*/ 593733 h 869306"/>
              <a:gd name="connsiteX26" fmla="*/ 2412513 w 2490174"/>
              <a:gd name="connsiteY26" fmla="*/ 493525 h 869306"/>
              <a:gd name="connsiteX27" fmla="*/ 2259695 w 2490174"/>
              <a:gd name="connsiteY27" fmla="*/ 438411 h 869306"/>
              <a:gd name="connsiteX28" fmla="*/ 2144456 w 2490174"/>
              <a:gd name="connsiteY28" fmla="*/ 360749 h 869306"/>
              <a:gd name="connsiteX29" fmla="*/ 2036732 w 2490174"/>
              <a:gd name="connsiteY29" fmla="*/ 265551 h 869306"/>
              <a:gd name="connsiteX30" fmla="*/ 1841326 w 2490174"/>
              <a:gd name="connsiteY30" fmla="*/ 190395 h 869306"/>
              <a:gd name="connsiteX31" fmla="*/ 1508134 w 2490174"/>
              <a:gd name="connsiteY31" fmla="*/ 82671 h 869306"/>
              <a:gd name="connsiteX32" fmla="*/ 1227551 w 2490174"/>
              <a:gd name="connsiteY32" fmla="*/ 2505 h 869306"/>
              <a:gd name="connsiteX33" fmla="*/ 992061 w 2490174"/>
              <a:gd name="connsiteY33" fmla="*/ 0 h 869306"/>
              <a:gd name="connsiteX34" fmla="*/ 726510 w 2490174"/>
              <a:gd name="connsiteY34" fmla="*/ 60125 h 869306"/>
              <a:gd name="connsiteX35" fmla="*/ 598744 w 2490174"/>
              <a:gd name="connsiteY35" fmla="*/ 177869 h 869306"/>
              <a:gd name="connsiteX0" fmla="*/ 598744 w 2490174"/>
              <a:gd name="connsiteY0" fmla="*/ 177869 h 856780"/>
              <a:gd name="connsiteX1" fmla="*/ 528598 w 2490174"/>
              <a:gd name="connsiteY1" fmla="*/ 245510 h 856780"/>
              <a:gd name="connsiteX2" fmla="*/ 501041 w 2490174"/>
              <a:gd name="connsiteY2" fmla="*/ 295614 h 856780"/>
              <a:gd name="connsiteX3" fmla="*/ 455947 w 2490174"/>
              <a:gd name="connsiteY3" fmla="*/ 333192 h 856780"/>
              <a:gd name="connsiteX4" fmla="*/ 433401 w 2490174"/>
              <a:gd name="connsiteY4" fmla="*/ 383296 h 856780"/>
              <a:gd name="connsiteX5" fmla="*/ 345718 w 2490174"/>
              <a:gd name="connsiteY5" fmla="*/ 400833 h 856780"/>
              <a:gd name="connsiteX6" fmla="*/ 308140 w 2490174"/>
              <a:gd name="connsiteY6" fmla="*/ 496030 h 856780"/>
              <a:gd name="connsiteX7" fmla="*/ 240500 w 2490174"/>
              <a:gd name="connsiteY7" fmla="*/ 521082 h 856780"/>
              <a:gd name="connsiteX8" fmla="*/ 215448 w 2490174"/>
              <a:gd name="connsiteY8" fmla="*/ 563671 h 856780"/>
              <a:gd name="connsiteX9" fmla="*/ 177870 w 2490174"/>
              <a:gd name="connsiteY9" fmla="*/ 598744 h 856780"/>
              <a:gd name="connsiteX10" fmla="*/ 152818 w 2490174"/>
              <a:gd name="connsiteY10" fmla="*/ 631311 h 856780"/>
              <a:gd name="connsiteX11" fmla="*/ 10021 w 2490174"/>
              <a:gd name="connsiteY11" fmla="*/ 676405 h 856780"/>
              <a:gd name="connsiteX12" fmla="*/ 0 w 2490174"/>
              <a:gd name="connsiteY12" fmla="*/ 716488 h 856780"/>
              <a:gd name="connsiteX13" fmla="*/ 67961 w 2490174"/>
              <a:gd name="connsiteY13" fmla="*/ 755137 h 856780"/>
              <a:gd name="connsiteX14" fmla="*/ 283088 w 2490174"/>
              <a:gd name="connsiteY14" fmla="*/ 811686 h 856780"/>
              <a:gd name="connsiteX15" fmla="*/ 643838 w 2490174"/>
              <a:gd name="connsiteY15" fmla="*/ 849264 h 856780"/>
              <a:gd name="connsiteX16" fmla="*/ 944485 w 2490174"/>
              <a:gd name="connsiteY16" fmla="*/ 810755 h 856780"/>
              <a:gd name="connsiteX17" fmla="*/ 1387884 w 2490174"/>
              <a:gd name="connsiteY17" fmla="*/ 856780 h 856780"/>
              <a:gd name="connsiteX18" fmla="*/ 1530681 w 2490174"/>
              <a:gd name="connsiteY18" fmla="*/ 804171 h 856780"/>
              <a:gd name="connsiteX19" fmla="*/ 1605837 w 2490174"/>
              <a:gd name="connsiteY19" fmla="*/ 741540 h 856780"/>
              <a:gd name="connsiteX20" fmla="*/ 1851347 w 2490174"/>
              <a:gd name="connsiteY20" fmla="*/ 741540 h 856780"/>
              <a:gd name="connsiteX21" fmla="*/ 1981618 w 2490174"/>
              <a:gd name="connsiteY21" fmla="*/ 724004 h 856780"/>
              <a:gd name="connsiteX22" fmla="*/ 2109383 w 2490174"/>
              <a:gd name="connsiteY22" fmla="*/ 676405 h 856780"/>
              <a:gd name="connsiteX23" fmla="*/ 2237149 w 2490174"/>
              <a:gd name="connsiteY23" fmla="*/ 631311 h 856780"/>
              <a:gd name="connsiteX24" fmla="*/ 2422534 w 2490174"/>
              <a:gd name="connsiteY24" fmla="*/ 653858 h 856780"/>
              <a:gd name="connsiteX25" fmla="*/ 2490174 w 2490174"/>
              <a:gd name="connsiteY25" fmla="*/ 593733 h 856780"/>
              <a:gd name="connsiteX26" fmla="*/ 2412513 w 2490174"/>
              <a:gd name="connsiteY26" fmla="*/ 493525 h 856780"/>
              <a:gd name="connsiteX27" fmla="*/ 2259695 w 2490174"/>
              <a:gd name="connsiteY27" fmla="*/ 438411 h 856780"/>
              <a:gd name="connsiteX28" fmla="*/ 2144456 w 2490174"/>
              <a:gd name="connsiteY28" fmla="*/ 360749 h 856780"/>
              <a:gd name="connsiteX29" fmla="*/ 2036732 w 2490174"/>
              <a:gd name="connsiteY29" fmla="*/ 265551 h 856780"/>
              <a:gd name="connsiteX30" fmla="*/ 1841326 w 2490174"/>
              <a:gd name="connsiteY30" fmla="*/ 190395 h 856780"/>
              <a:gd name="connsiteX31" fmla="*/ 1508134 w 2490174"/>
              <a:gd name="connsiteY31" fmla="*/ 82671 h 856780"/>
              <a:gd name="connsiteX32" fmla="*/ 1227551 w 2490174"/>
              <a:gd name="connsiteY32" fmla="*/ 2505 h 856780"/>
              <a:gd name="connsiteX33" fmla="*/ 992061 w 2490174"/>
              <a:gd name="connsiteY33" fmla="*/ 0 h 856780"/>
              <a:gd name="connsiteX34" fmla="*/ 726510 w 2490174"/>
              <a:gd name="connsiteY34" fmla="*/ 60125 h 856780"/>
              <a:gd name="connsiteX35" fmla="*/ 598744 w 2490174"/>
              <a:gd name="connsiteY35" fmla="*/ 177869 h 856780"/>
              <a:gd name="connsiteX0" fmla="*/ 598744 w 2490174"/>
              <a:gd name="connsiteY0" fmla="*/ 177869 h 856780"/>
              <a:gd name="connsiteX1" fmla="*/ 528598 w 2490174"/>
              <a:gd name="connsiteY1" fmla="*/ 245510 h 856780"/>
              <a:gd name="connsiteX2" fmla="*/ 501041 w 2490174"/>
              <a:gd name="connsiteY2" fmla="*/ 295614 h 856780"/>
              <a:gd name="connsiteX3" fmla="*/ 455947 w 2490174"/>
              <a:gd name="connsiteY3" fmla="*/ 333192 h 856780"/>
              <a:gd name="connsiteX4" fmla="*/ 433401 w 2490174"/>
              <a:gd name="connsiteY4" fmla="*/ 383296 h 856780"/>
              <a:gd name="connsiteX5" fmla="*/ 345718 w 2490174"/>
              <a:gd name="connsiteY5" fmla="*/ 400833 h 856780"/>
              <a:gd name="connsiteX6" fmla="*/ 308140 w 2490174"/>
              <a:gd name="connsiteY6" fmla="*/ 496030 h 856780"/>
              <a:gd name="connsiteX7" fmla="*/ 240500 w 2490174"/>
              <a:gd name="connsiteY7" fmla="*/ 521082 h 856780"/>
              <a:gd name="connsiteX8" fmla="*/ 215448 w 2490174"/>
              <a:gd name="connsiteY8" fmla="*/ 563671 h 856780"/>
              <a:gd name="connsiteX9" fmla="*/ 177870 w 2490174"/>
              <a:gd name="connsiteY9" fmla="*/ 598744 h 856780"/>
              <a:gd name="connsiteX10" fmla="*/ 152818 w 2490174"/>
              <a:gd name="connsiteY10" fmla="*/ 631311 h 856780"/>
              <a:gd name="connsiteX11" fmla="*/ 10021 w 2490174"/>
              <a:gd name="connsiteY11" fmla="*/ 676405 h 856780"/>
              <a:gd name="connsiteX12" fmla="*/ 0 w 2490174"/>
              <a:gd name="connsiteY12" fmla="*/ 716488 h 856780"/>
              <a:gd name="connsiteX13" fmla="*/ 67961 w 2490174"/>
              <a:gd name="connsiteY13" fmla="*/ 755137 h 856780"/>
              <a:gd name="connsiteX14" fmla="*/ 283088 w 2490174"/>
              <a:gd name="connsiteY14" fmla="*/ 811686 h 856780"/>
              <a:gd name="connsiteX15" fmla="*/ 643838 w 2490174"/>
              <a:gd name="connsiteY15" fmla="*/ 831699 h 856780"/>
              <a:gd name="connsiteX16" fmla="*/ 944485 w 2490174"/>
              <a:gd name="connsiteY16" fmla="*/ 810755 h 856780"/>
              <a:gd name="connsiteX17" fmla="*/ 1387884 w 2490174"/>
              <a:gd name="connsiteY17" fmla="*/ 856780 h 856780"/>
              <a:gd name="connsiteX18" fmla="*/ 1530681 w 2490174"/>
              <a:gd name="connsiteY18" fmla="*/ 804171 h 856780"/>
              <a:gd name="connsiteX19" fmla="*/ 1605837 w 2490174"/>
              <a:gd name="connsiteY19" fmla="*/ 741540 h 856780"/>
              <a:gd name="connsiteX20" fmla="*/ 1851347 w 2490174"/>
              <a:gd name="connsiteY20" fmla="*/ 741540 h 856780"/>
              <a:gd name="connsiteX21" fmla="*/ 1981618 w 2490174"/>
              <a:gd name="connsiteY21" fmla="*/ 724004 h 856780"/>
              <a:gd name="connsiteX22" fmla="*/ 2109383 w 2490174"/>
              <a:gd name="connsiteY22" fmla="*/ 676405 h 856780"/>
              <a:gd name="connsiteX23" fmla="*/ 2237149 w 2490174"/>
              <a:gd name="connsiteY23" fmla="*/ 631311 h 856780"/>
              <a:gd name="connsiteX24" fmla="*/ 2422534 w 2490174"/>
              <a:gd name="connsiteY24" fmla="*/ 653858 h 856780"/>
              <a:gd name="connsiteX25" fmla="*/ 2490174 w 2490174"/>
              <a:gd name="connsiteY25" fmla="*/ 593733 h 856780"/>
              <a:gd name="connsiteX26" fmla="*/ 2412513 w 2490174"/>
              <a:gd name="connsiteY26" fmla="*/ 493525 h 856780"/>
              <a:gd name="connsiteX27" fmla="*/ 2259695 w 2490174"/>
              <a:gd name="connsiteY27" fmla="*/ 438411 h 856780"/>
              <a:gd name="connsiteX28" fmla="*/ 2144456 w 2490174"/>
              <a:gd name="connsiteY28" fmla="*/ 360749 h 856780"/>
              <a:gd name="connsiteX29" fmla="*/ 2036732 w 2490174"/>
              <a:gd name="connsiteY29" fmla="*/ 265551 h 856780"/>
              <a:gd name="connsiteX30" fmla="*/ 1841326 w 2490174"/>
              <a:gd name="connsiteY30" fmla="*/ 190395 h 856780"/>
              <a:gd name="connsiteX31" fmla="*/ 1508134 w 2490174"/>
              <a:gd name="connsiteY31" fmla="*/ 82671 h 856780"/>
              <a:gd name="connsiteX32" fmla="*/ 1227551 w 2490174"/>
              <a:gd name="connsiteY32" fmla="*/ 2505 h 856780"/>
              <a:gd name="connsiteX33" fmla="*/ 992061 w 2490174"/>
              <a:gd name="connsiteY33" fmla="*/ 0 h 856780"/>
              <a:gd name="connsiteX34" fmla="*/ 726510 w 2490174"/>
              <a:gd name="connsiteY34" fmla="*/ 60125 h 856780"/>
              <a:gd name="connsiteX35" fmla="*/ 598744 w 2490174"/>
              <a:gd name="connsiteY35" fmla="*/ 177869 h 856780"/>
              <a:gd name="connsiteX0" fmla="*/ 598744 w 2490174"/>
              <a:gd name="connsiteY0" fmla="*/ 177869 h 860106"/>
              <a:gd name="connsiteX1" fmla="*/ 528598 w 2490174"/>
              <a:gd name="connsiteY1" fmla="*/ 245510 h 860106"/>
              <a:gd name="connsiteX2" fmla="*/ 501041 w 2490174"/>
              <a:gd name="connsiteY2" fmla="*/ 295614 h 860106"/>
              <a:gd name="connsiteX3" fmla="*/ 455947 w 2490174"/>
              <a:gd name="connsiteY3" fmla="*/ 333192 h 860106"/>
              <a:gd name="connsiteX4" fmla="*/ 433401 w 2490174"/>
              <a:gd name="connsiteY4" fmla="*/ 383296 h 860106"/>
              <a:gd name="connsiteX5" fmla="*/ 345718 w 2490174"/>
              <a:gd name="connsiteY5" fmla="*/ 400833 h 860106"/>
              <a:gd name="connsiteX6" fmla="*/ 308140 w 2490174"/>
              <a:gd name="connsiteY6" fmla="*/ 496030 h 860106"/>
              <a:gd name="connsiteX7" fmla="*/ 240500 w 2490174"/>
              <a:gd name="connsiteY7" fmla="*/ 521082 h 860106"/>
              <a:gd name="connsiteX8" fmla="*/ 215448 w 2490174"/>
              <a:gd name="connsiteY8" fmla="*/ 563671 h 860106"/>
              <a:gd name="connsiteX9" fmla="*/ 177870 w 2490174"/>
              <a:gd name="connsiteY9" fmla="*/ 598744 h 860106"/>
              <a:gd name="connsiteX10" fmla="*/ 152818 w 2490174"/>
              <a:gd name="connsiteY10" fmla="*/ 631311 h 860106"/>
              <a:gd name="connsiteX11" fmla="*/ 10021 w 2490174"/>
              <a:gd name="connsiteY11" fmla="*/ 676405 h 860106"/>
              <a:gd name="connsiteX12" fmla="*/ 0 w 2490174"/>
              <a:gd name="connsiteY12" fmla="*/ 716488 h 860106"/>
              <a:gd name="connsiteX13" fmla="*/ 67961 w 2490174"/>
              <a:gd name="connsiteY13" fmla="*/ 755137 h 860106"/>
              <a:gd name="connsiteX14" fmla="*/ 283088 w 2490174"/>
              <a:gd name="connsiteY14" fmla="*/ 811686 h 860106"/>
              <a:gd name="connsiteX15" fmla="*/ 643838 w 2490174"/>
              <a:gd name="connsiteY15" fmla="*/ 831699 h 860106"/>
              <a:gd name="connsiteX16" fmla="*/ 944485 w 2490174"/>
              <a:gd name="connsiteY16" fmla="*/ 810755 h 860106"/>
              <a:gd name="connsiteX17" fmla="*/ 1387884 w 2490174"/>
              <a:gd name="connsiteY17" fmla="*/ 856780 h 860106"/>
              <a:gd name="connsiteX18" fmla="*/ 1530681 w 2490174"/>
              <a:gd name="connsiteY18" fmla="*/ 804171 h 860106"/>
              <a:gd name="connsiteX19" fmla="*/ 1915733 w 2490174"/>
              <a:gd name="connsiteY19" fmla="*/ 860106 h 860106"/>
              <a:gd name="connsiteX20" fmla="*/ 1851347 w 2490174"/>
              <a:gd name="connsiteY20" fmla="*/ 741540 h 860106"/>
              <a:gd name="connsiteX21" fmla="*/ 1981618 w 2490174"/>
              <a:gd name="connsiteY21" fmla="*/ 724004 h 860106"/>
              <a:gd name="connsiteX22" fmla="*/ 2109383 w 2490174"/>
              <a:gd name="connsiteY22" fmla="*/ 676405 h 860106"/>
              <a:gd name="connsiteX23" fmla="*/ 2237149 w 2490174"/>
              <a:gd name="connsiteY23" fmla="*/ 631311 h 860106"/>
              <a:gd name="connsiteX24" fmla="*/ 2422534 w 2490174"/>
              <a:gd name="connsiteY24" fmla="*/ 653858 h 860106"/>
              <a:gd name="connsiteX25" fmla="*/ 2490174 w 2490174"/>
              <a:gd name="connsiteY25" fmla="*/ 593733 h 860106"/>
              <a:gd name="connsiteX26" fmla="*/ 2412513 w 2490174"/>
              <a:gd name="connsiteY26" fmla="*/ 493525 h 860106"/>
              <a:gd name="connsiteX27" fmla="*/ 2259695 w 2490174"/>
              <a:gd name="connsiteY27" fmla="*/ 438411 h 860106"/>
              <a:gd name="connsiteX28" fmla="*/ 2144456 w 2490174"/>
              <a:gd name="connsiteY28" fmla="*/ 360749 h 860106"/>
              <a:gd name="connsiteX29" fmla="*/ 2036732 w 2490174"/>
              <a:gd name="connsiteY29" fmla="*/ 265551 h 860106"/>
              <a:gd name="connsiteX30" fmla="*/ 1841326 w 2490174"/>
              <a:gd name="connsiteY30" fmla="*/ 190395 h 860106"/>
              <a:gd name="connsiteX31" fmla="*/ 1508134 w 2490174"/>
              <a:gd name="connsiteY31" fmla="*/ 82671 h 860106"/>
              <a:gd name="connsiteX32" fmla="*/ 1227551 w 2490174"/>
              <a:gd name="connsiteY32" fmla="*/ 2505 h 860106"/>
              <a:gd name="connsiteX33" fmla="*/ 992061 w 2490174"/>
              <a:gd name="connsiteY33" fmla="*/ 0 h 860106"/>
              <a:gd name="connsiteX34" fmla="*/ 726510 w 2490174"/>
              <a:gd name="connsiteY34" fmla="*/ 60125 h 860106"/>
              <a:gd name="connsiteX35" fmla="*/ 598744 w 2490174"/>
              <a:gd name="connsiteY35" fmla="*/ 177869 h 860106"/>
              <a:gd name="connsiteX0" fmla="*/ 598744 w 2490174"/>
              <a:gd name="connsiteY0" fmla="*/ 177869 h 860106"/>
              <a:gd name="connsiteX1" fmla="*/ 528598 w 2490174"/>
              <a:gd name="connsiteY1" fmla="*/ 245510 h 860106"/>
              <a:gd name="connsiteX2" fmla="*/ 501041 w 2490174"/>
              <a:gd name="connsiteY2" fmla="*/ 295614 h 860106"/>
              <a:gd name="connsiteX3" fmla="*/ 455947 w 2490174"/>
              <a:gd name="connsiteY3" fmla="*/ 333192 h 860106"/>
              <a:gd name="connsiteX4" fmla="*/ 433401 w 2490174"/>
              <a:gd name="connsiteY4" fmla="*/ 383296 h 860106"/>
              <a:gd name="connsiteX5" fmla="*/ 345718 w 2490174"/>
              <a:gd name="connsiteY5" fmla="*/ 400833 h 860106"/>
              <a:gd name="connsiteX6" fmla="*/ 308140 w 2490174"/>
              <a:gd name="connsiteY6" fmla="*/ 496030 h 860106"/>
              <a:gd name="connsiteX7" fmla="*/ 240500 w 2490174"/>
              <a:gd name="connsiteY7" fmla="*/ 521082 h 860106"/>
              <a:gd name="connsiteX8" fmla="*/ 215448 w 2490174"/>
              <a:gd name="connsiteY8" fmla="*/ 563671 h 860106"/>
              <a:gd name="connsiteX9" fmla="*/ 177870 w 2490174"/>
              <a:gd name="connsiteY9" fmla="*/ 598744 h 860106"/>
              <a:gd name="connsiteX10" fmla="*/ 152818 w 2490174"/>
              <a:gd name="connsiteY10" fmla="*/ 631311 h 860106"/>
              <a:gd name="connsiteX11" fmla="*/ 10021 w 2490174"/>
              <a:gd name="connsiteY11" fmla="*/ 676405 h 860106"/>
              <a:gd name="connsiteX12" fmla="*/ 0 w 2490174"/>
              <a:gd name="connsiteY12" fmla="*/ 716488 h 860106"/>
              <a:gd name="connsiteX13" fmla="*/ 67961 w 2490174"/>
              <a:gd name="connsiteY13" fmla="*/ 755137 h 860106"/>
              <a:gd name="connsiteX14" fmla="*/ 283088 w 2490174"/>
              <a:gd name="connsiteY14" fmla="*/ 811686 h 860106"/>
              <a:gd name="connsiteX15" fmla="*/ 643838 w 2490174"/>
              <a:gd name="connsiteY15" fmla="*/ 831699 h 860106"/>
              <a:gd name="connsiteX16" fmla="*/ 944485 w 2490174"/>
              <a:gd name="connsiteY16" fmla="*/ 810755 h 860106"/>
              <a:gd name="connsiteX17" fmla="*/ 1387884 w 2490174"/>
              <a:gd name="connsiteY17" fmla="*/ 856780 h 860106"/>
              <a:gd name="connsiteX18" fmla="*/ 1530681 w 2490174"/>
              <a:gd name="connsiteY18" fmla="*/ 804171 h 860106"/>
              <a:gd name="connsiteX19" fmla="*/ 1915733 w 2490174"/>
              <a:gd name="connsiteY19" fmla="*/ 860106 h 860106"/>
              <a:gd name="connsiteX20" fmla="*/ 2247325 w 2490174"/>
              <a:gd name="connsiteY20" fmla="*/ 857178 h 860106"/>
              <a:gd name="connsiteX21" fmla="*/ 1981618 w 2490174"/>
              <a:gd name="connsiteY21" fmla="*/ 724004 h 860106"/>
              <a:gd name="connsiteX22" fmla="*/ 2109383 w 2490174"/>
              <a:gd name="connsiteY22" fmla="*/ 676405 h 860106"/>
              <a:gd name="connsiteX23" fmla="*/ 2237149 w 2490174"/>
              <a:gd name="connsiteY23" fmla="*/ 631311 h 860106"/>
              <a:gd name="connsiteX24" fmla="*/ 2422534 w 2490174"/>
              <a:gd name="connsiteY24" fmla="*/ 653858 h 860106"/>
              <a:gd name="connsiteX25" fmla="*/ 2490174 w 2490174"/>
              <a:gd name="connsiteY25" fmla="*/ 593733 h 860106"/>
              <a:gd name="connsiteX26" fmla="*/ 2412513 w 2490174"/>
              <a:gd name="connsiteY26" fmla="*/ 493525 h 860106"/>
              <a:gd name="connsiteX27" fmla="*/ 2259695 w 2490174"/>
              <a:gd name="connsiteY27" fmla="*/ 438411 h 860106"/>
              <a:gd name="connsiteX28" fmla="*/ 2144456 w 2490174"/>
              <a:gd name="connsiteY28" fmla="*/ 360749 h 860106"/>
              <a:gd name="connsiteX29" fmla="*/ 2036732 w 2490174"/>
              <a:gd name="connsiteY29" fmla="*/ 265551 h 860106"/>
              <a:gd name="connsiteX30" fmla="*/ 1841326 w 2490174"/>
              <a:gd name="connsiteY30" fmla="*/ 190395 h 860106"/>
              <a:gd name="connsiteX31" fmla="*/ 1508134 w 2490174"/>
              <a:gd name="connsiteY31" fmla="*/ 82671 h 860106"/>
              <a:gd name="connsiteX32" fmla="*/ 1227551 w 2490174"/>
              <a:gd name="connsiteY32" fmla="*/ 2505 h 860106"/>
              <a:gd name="connsiteX33" fmla="*/ 992061 w 2490174"/>
              <a:gd name="connsiteY33" fmla="*/ 0 h 860106"/>
              <a:gd name="connsiteX34" fmla="*/ 726510 w 2490174"/>
              <a:gd name="connsiteY34" fmla="*/ 60125 h 860106"/>
              <a:gd name="connsiteX35" fmla="*/ 598744 w 2490174"/>
              <a:gd name="connsiteY35" fmla="*/ 177869 h 860106"/>
              <a:gd name="connsiteX0" fmla="*/ 598744 w 2490174"/>
              <a:gd name="connsiteY0" fmla="*/ 177869 h 860106"/>
              <a:gd name="connsiteX1" fmla="*/ 528598 w 2490174"/>
              <a:gd name="connsiteY1" fmla="*/ 245510 h 860106"/>
              <a:gd name="connsiteX2" fmla="*/ 501041 w 2490174"/>
              <a:gd name="connsiteY2" fmla="*/ 295614 h 860106"/>
              <a:gd name="connsiteX3" fmla="*/ 455947 w 2490174"/>
              <a:gd name="connsiteY3" fmla="*/ 333192 h 860106"/>
              <a:gd name="connsiteX4" fmla="*/ 433401 w 2490174"/>
              <a:gd name="connsiteY4" fmla="*/ 383296 h 860106"/>
              <a:gd name="connsiteX5" fmla="*/ 345718 w 2490174"/>
              <a:gd name="connsiteY5" fmla="*/ 400833 h 860106"/>
              <a:gd name="connsiteX6" fmla="*/ 308140 w 2490174"/>
              <a:gd name="connsiteY6" fmla="*/ 496030 h 860106"/>
              <a:gd name="connsiteX7" fmla="*/ 240500 w 2490174"/>
              <a:gd name="connsiteY7" fmla="*/ 521082 h 860106"/>
              <a:gd name="connsiteX8" fmla="*/ 215448 w 2490174"/>
              <a:gd name="connsiteY8" fmla="*/ 563671 h 860106"/>
              <a:gd name="connsiteX9" fmla="*/ 177870 w 2490174"/>
              <a:gd name="connsiteY9" fmla="*/ 598744 h 860106"/>
              <a:gd name="connsiteX10" fmla="*/ 152818 w 2490174"/>
              <a:gd name="connsiteY10" fmla="*/ 631311 h 860106"/>
              <a:gd name="connsiteX11" fmla="*/ 10021 w 2490174"/>
              <a:gd name="connsiteY11" fmla="*/ 676405 h 860106"/>
              <a:gd name="connsiteX12" fmla="*/ 0 w 2490174"/>
              <a:gd name="connsiteY12" fmla="*/ 716488 h 860106"/>
              <a:gd name="connsiteX13" fmla="*/ 67961 w 2490174"/>
              <a:gd name="connsiteY13" fmla="*/ 755137 h 860106"/>
              <a:gd name="connsiteX14" fmla="*/ 283088 w 2490174"/>
              <a:gd name="connsiteY14" fmla="*/ 811686 h 860106"/>
              <a:gd name="connsiteX15" fmla="*/ 643838 w 2490174"/>
              <a:gd name="connsiteY15" fmla="*/ 831699 h 860106"/>
              <a:gd name="connsiteX16" fmla="*/ 944485 w 2490174"/>
              <a:gd name="connsiteY16" fmla="*/ 810755 h 860106"/>
              <a:gd name="connsiteX17" fmla="*/ 1387884 w 2490174"/>
              <a:gd name="connsiteY17" fmla="*/ 856780 h 860106"/>
              <a:gd name="connsiteX18" fmla="*/ 1530681 w 2490174"/>
              <a:gd name="connsiteY18" fmla="*/ 804171 h 860106"/>
              <a:gd name="connsiteX19" fmla="*/ 1915733 w 2490174"/>
              <a:gd name="connsiteY19" fmla="*/ 860106 h 860106"/>
              <a:gd name="connsiteX20" fmla="*/ 2247325 w 2490174"/>
              <a:gd name="connsiteY20" fmla="*/ 857178 h 860106"/>
              <a:gd name="connsiteX21" fmla="*/ 2310165 w 2490174"/>
              <a:gd name="connsiteY21" fmla="*/ 769381 h 860106"/>
              <a:gd name="connsiteX22" fmla="*/ 2109383 w 2490174"/>
              <a:gd name="connsiteY22" fmla="*/ 676405 h 860106"/>
              <a:gd name="connsiteX23" fmla="*/ 2237149 w 2490174"/>
              <a:gd name="connsiteY23" fmla="*/ 631311 h 860106"/>
              <a:gd name="connsiteX24" fmla="*/ 2422534 w 2490174"/>
              <a:gd name="connsiteY24" fmla="*/ 653858 h 860106"/>
              <a:gd name="connsiteX25" fmla="*/ 2490174 w 2490174"/>
              <a:gd name="connsiteY25" fmla="*/ 593733 h 860106"/>
              <a:gd name="connsiteX26" fmla="*/ 2412513 w 2490174"/>
              <a:gd name="connsiteY26" fmla="*/ 493525 h 860106"/>
              <a:gd name="connsiteX27" fmla="*/ 2259695 w 2490174"/>
              <a:gd name="connsiteY27" fmla="*/ 438411 h 860106"/>
              <a:gd name="connsiteX28" fmla="*/ 2144456 w 2490174"/>
              <a:gd name="connsiteY28" fmla="*/ 360749 h 860106"/>
              <a:gd name="connsiteX29" fmla="*/ 2036732 w 2490174"/>
              <a:gd name="connsiteY29" fmla="*/ 265551 h 860106"/>
              <a:gd name="connsiteX30" fmla="*/ 1841326 w 2490174"/>
              <a:gd name="connsiteY30" fmla="*/ 190395 h 860106"/>
              <a:gd name="connsiteX31" fmla="*/ 1508134 w 2490174"/>
              <a:gd name="connsiteY31" fmla="*/ 82671 h 860106"/>
              <a:gd name="connsiteX32" fmla="*/ 1227551 w 2490174"/>
              <a:gd name="connsiteY32" fmla="*/ 2505 h 860106"/>
              <a:gd name="connsiteX33" fmla="*/ 992061 w 2490174"/>
              <a:gd name="connsiteY33" fmla="*/ 0 h 860106"/>
              <a:gd name="connsiteX34" fmla="*/ 726510 w 2490174"/>
              <a:gd name="connsiteY34" fmla="*/ 60125 h 860106"/>
              <a:gd name="connsiteX35" fmla="*/ 598744 w 2490174"/>
              <a:gd name="connsiteY35" fmla="*/ 177869 h 860106"/>
              <a:gd name="connsiteX0" fmla="*/ 598744 w 2490174"/>
              <a:gd name="connsiteY0" fmla="*/ 177869 h 860106"/>
              <a:gd name="connsiteX1" fmla="*/ 528598 w 2490174"/>
              <a:gd name="connsiteY1" fmla="*/ 245510 h 860106"/>
              <a:gd name="connsiteX2" fmla="*/ 501041 w 2490174"/>
              <a:gd name="connsiteY2" fmla="*/ 295614 h 860106"/>
              <a:gd name="connsiteX3" fmla="*/ 455947 w 2490174"/>
              <a:gd name="connsiteY3" fmla="*/ 333192 h 860106"/>
              <a:gd name="connsiteX4" fmla="*/ 433401 w 2490174"/>
              <a:gd name="connsiteY4" fmla="*/ 383296 h 860106"/>
              <a:gd name="connsiteX5" fmla="*/ 345718 w 2490174"/>
              <a:gd name="connsiteY5" fmla="*/ 400833 h 860106"/>
              <a:gd name="connsiteX6" fmla="*/ 308140 w 2490174"/>
              <a:gd name="connsiteY6" fmla="*/ 496030 h 860106"/>
              <a:gd name="connsiteX7" fmla="*/ 240500 w 2490174"/>
              <a:gd name="connsiteY7" fmla="*/ 521082 h 860106"/>
              <a:gd name="connsiteX8" fmla="*/ 215448 w 2490174"/>
              <a:gd name="connsiteY8" fmla="*/ 563671 h 860106"/>
              <a:gd name="connsiteX9" fmla="*/ 177870 w 2490174"/>
              <a:gd name="connsiteY9" fmla="*/ 598744 h 860106"/>
              <a:gd name="connsiteX10" fmla="*/ 152818 w 2490174"/>
              <a:gd name="connsiteY10" fmla="*/ 631311 h 860106"/>
              <a:gd name="connsiteX11" fmla="*/ 10021 w 2490174"/>
              <a:gd name="connsiteY11" fmla="*/ 676405 h 860106"/>
              <a:gd name="connsiteX12" fmla="*/ 0 w 2490174"/>
              <a:gd name="connsiteY12" fmla="*/ 716488 h 860106"/>
              <a:gd name="connsiteX13" fmla="*/ 67961 w 2490174"/>
              <a:gd name="connsiteY13" fmla="*/ 755137 h 860106"/>
              <a:gd name="connsiteX14" fmla="*/ 283088 w 2490174"/>
              <a:gd name="connsiteY14" fmla="*/ 811686 h 860106"/>
              <a:gd name="connsiteX15" fmla="*/ 643838 w 2490174"/>
              <a:gd name="connsiteY15" fmla="*/ 831699 h 860106"/>
              <a:gd name="connsiteX16" fmla="*/ 944485 w 2490174"/>
              <a:gd name="connsiteY16" fmla="*/ 810755 h 860106"/>
              <a:gd name="connsiteX17" fmla="*/ 1387884 w 2490174"/>
              <a:gd name="connsiteY17" fmla="*/ 856780 h 860106"/>
              <a:gd name="connsiteX18" fmla="*/ 1530681 w 2490174"/>
              <a:gd name="connsiteY18" fmla="*/ 804171 h 860106"/>
              <a:gd name="connsiteX19" fmla="*/ 1915733 w 2490174"/>
              <a:gd name="connsiteY19" fmla="*/ 860106 h 860106"/>
              <a:gd name="connsiteX20" fmla="*/ 2247325 w 2490174"/>
              <a:gd name="connsiteY20" fmla="*/ 857178 h 860106"/>
              <a:gd name="connsiteX21" fmla="*/ 2310165 w 2490174"/>
              <a:gd name="connsiteY21" fmla="*/ 769381 h 860106"/>
              <a:gd name="connsiteX22" fmla="*/ 2307372 w 2490174"/>
              <a:gd name="connsiteY22" fmla="*/ 683724 h 860106"/>
              <a:gd name="connsiteX23" fmla="*/ 2237149 w 2490174"/>
              <a:gd name="connsiteY23" fmla="*/ 631311 h 860106"/>
              <a:gd name="connsiteX24" fmla="*/ 2422534 w 2490174"/>
              <a:gd name="connsiteY24" fmla="*/ 653858 h 860106"/>
              <a:gd name="connsiteX25" fmla="*/ 2490174 w 2490174"/>
              <a:gd name="connsiteY25" fmla="*/ 593733 h 860106"/>
              <a:gd name="connsiteX26" fmla="*/ 2412513 w 2490174"/>
              <a:gd name="connsiteY26" fmla="*/ 493525 h 860106"/>
              <a:gd name="connsiteX27" fmla="*/ 2259695 w 2490174"/>
              <a:gd name="connsiteY27" fmla="*/ 438411 h 860106"/>
              <a:gd name="connsiteX28" fmla="*/ 2144456 w 2490174"/>
              <a:gd name="connsiteY28" fmla="*/ 360749 h 860106"/>
              <a:gd name="connsiteX29" fmla="*/ 2036732 w 2490174"/>
              <a:gd name="connsiteY29" fmla="*/ 265551 h 860106"/>
              <a:gd name="connsiteX30" fmla="*/ 1841326 w 2490174"/>
              <a:gd name="connsiteY30" fmla="*/ 190395 h 860106"/>
              <a:gd name="connsiteX31" fmla="*/ 1508134 w 2490174"/>
              <a:gd name="connsiteY31" fmla="*/ 82671 h 860106"/>
              <a:gd name="connsiteX32" fmla="*/ 1227551 w 2490174"/>
              <a:gd name="connsiteY32" fmla="*/ 2505 h 860106"/>
              <a:gd name="connsiteX33" fmla="*/ 992061 w 2490174"/>
              <a:gd name="connsiteY33" fmla="*/ 0 h 860106"/>
              <a:gd name="connsiteX34" fmla="*/ 726510 w 2490174"/>
              <a:gd name="connsiteY34" fmla="*/ 60125 h 860106"/>
              <a:gd name="connsiteX35" fmla="*/ 598744 w 2490174"/>
              <a:gd name="connsiteY35" fmla="*/ 177869 h 860106"/>
              <a:gd name="connsiteX0" fmla="*/ 598744 w 2490174"/>
              <a:gd name="connsiteY0" fmla="*/ 177869 h 860106"/>
              <a:gd name="connsiteX1" fmla="*/ 528598 w 2490174"/>
              <a:gd name="connsiteY1" fmla="*/ 245510 h 860106"/>
              <a:gd name="connsiteX2" fmla="*/ 501041 w 2490174"/>
              <a:gd name="connsiteY2" fmla="*/ 295614 h 860106"/>
              <a:gd name="connsiteX3" fmla="*/ 455947 w 2490174"/>
              <a:gd name="connsiteY3" fmla="*/ 333192 h 860106"/>
              <a:gd name="connsiteX4" fmla="*/ 433401 w 2490174"/>
              <a:gd name="connsiteY4" fmla="*/ 383296 h 860106"/>
              <a:gd name="connsiteX5" fmla="*/ 345718 w 2490174"/>
              <a:gd name="connsiteY5" fmla="*/ 400833 h 860106"/>
              <a:gd name="connsiteX6" fmla="*/ 308140 w 2490174"/>
              <a:gd name="connsiteY6" fmla="*/ 496030 h 860106"/>
              <a:gd name="connsiteX7" fmla="*/ 240500 w 2490174"/>
              <a:gd name="connsiteY7" fmla="*/ 521082 h 860106"/>
              <a:gd name="connsiteX8" fmla="*/ 215448 w 2490174"/>
              <a:gd name="connsiteY8" fmla="*/ 563671 h 860106"/>
              <a:gd name="connsiteX9" fmla="*/ 177870 w 2490174"/>
              <a:gd name="connsiteY9" fmla="*/ 598744 h 860106"/>
              <a:gd name="connsiteX10" fmla="*/ 152818 w 2490174"/>
              <a:gd name="connsiteY10" fmla="*/ 631311 h 860106"/>
              <a:gd name="connsiteX11" fmla="*/ 10021 w 2490174"/>
              <a:gd name="connsiteY11" fmla="*/ 676405 h 860106"/>
              <a:gd name="connsiteX12" fmla="*/ 0 w 2490174"/>
              <a:gd name="connsiteY12" fmla="*/ 716488 h 860106"/>
              <a:gd name="connsiteX13" fmla="*/ 67961 w 2490174"/>
              <a:gd name="connsiteY13" fmla="*/ 755137 h 860106"/>
              <a:gd name="connsiteX14" fmla="*/ 283088 w 2490174"/>
              <a:gd name="connsiteY14" fmla="*/ 811686 h 860106"/>
              <a:gd name="connsiteX15" fmla="*/ 643838 w 2490174"/>
              <a:gd name="connsiteY15" fmla="*/ 831699 h 860106"/>
              <a:gd name="connsiteX16" fmla="*/ 944485 w 2490174"/>
              <a:gd name="connsiteY16" fmla="*/ 810755 h 860106"/>
              <a:gd name="connsiteX17" fmla="*/ 1387884 w 2490174"/>
              <a:gd name="connsiteY17" fmla="*/ 856780 h 860106"/>
              <a:gd name="connsiteX18" fmla="*/ 1530681 w 2490174"/>
              <a:gd name="connsiteY18" fmla="*/ 804171 h 860106"/>
              <a:gd name="connsiteX19" fmla="*/ 1915733 w 2490174"/>
              <a:gd name="connsiteY19" fmla="*/ 860106 h 860106"/>
              <a:gd name="connsiteX20" fmla="*/ 2247325 w 2490174"/>
              <a:gd name="connsiteY20" fmla="*/ 857178 h 860106"/>
              <a:gd name="connsiteX21" fmla="*/ 2310165 w 2490174"/>
              <a:gd name="connsiteY21" fmla="*/ 769381 h 860106"/>
              <a:gd name="connsiteX22" fmla="*/ 2307372 w 2490174"/>
              <a:gd name="connsiteY22" fmla="*/ 683724 h 860106"/>
              <a:gd name="connsiteX23" fmla="*/ 2357664 w 2490174"/>
              <a:gd name="connsiteY23" fmla="*/ 679616 h 860106"/>
              <a:gd name="connsiteX24" fmla="*/ 2422534 w 2490174"/>
              <a:gd name="connsiteY24" fmla="*/ 653858 h 860106"/>
              <a:gd name="connsiteX25" fmla="*/ 2490174 w 2490174"/>
              <a:gd name="connsiteY25" fmla="*/ 593733 h 860106"/>
              <a:gd name="connsiteX26" fmla="*/ 2412513 w 2490174"/>
              <a:gd name="connsiteY26" fmla="*/ 493525 h 860106"/>
              <a:gd name="connsiteX27" fmla="*/ 2259695 w 2490174"/>
              <a:gd name="connsiteY27" fmla="*/ 438411 h 860106"/>
              <a:gd name="connsiteX28" fmla="*/ 2144456 w 2490174"/>
              <a:gd name="connsiteY28" fmla="*/ 360749 h 860106"/>
              <a:gd name="connsiteX29" fmla="*/ 2036732 w 2490174"/>
              <a:gd name="connsiteY29" fmla="*/ 265551 h 860106"/>
              <a:gd name="connsiteX30" fmla="*/ 1841326 w 2490174"/>
              <a:gd name="connsiteY30" fmla="*/ 190395 h 860106"/>
              <a:gd name="connsiteX31" fmla="*/ 1508134 w 2490174"/>
              <a:gd name="connsiteY31" fmla="*/ 82671 h 860106"/>
              <a:gd name="connsiteX32" fmla="*/ 1227551 w 2490174"/>
              <a:gd name="connsiteY32" fmla="*/ 2505 h 860106"/>
              <a:gd name="connsiteX33" fmla="*/ 992061 w 2490174"/>
              <a:gd name="connsiteY33" fmla="*/ 0 h 860106"/>
              <a:gd name="connsiteX34" fmla="*/ 726510 w 2490174"/>
              <a:gd name="connsiteY34" fmla="*/ 60125 h 860106"/>
              <a:gd name="connsiteX35" fmla="*/ 598744 w 2490174"/>
              <a:gd name="connsiteY35" fmla="*/ 177869 h 860106"/>
              <a:gd name="connsiteX0" fmla="*/ 1500751 w 3392181"/>
              <a:gd name="connsiteY0" fmla="*/ 177869 h 860106"/>
              <a:gd name="connsiteX1" fmla="*/ 1430605 w 3392181"/>
              <a:gd name="connsiteY1" fmla="*/ 245510 h 860106"/>
              <a:gd name="connsiteX2" fmla="*/ 1403048 w 3392181"/>
              <a:gd name="connsiteY2" fmla="*/ 295614 h 860106"/>
              <a:gd name="connsiteX3" fmla="*/ 1357954 w 3392181"/>
              <a:gd name="connsiteY3" fmla="*/ 333192 h 860106"/>
              <a:gd name="connsiteX4" fmla="*/ 1335408 w 3392181"/>
              <a:gd name="connsiteY4" fmla="*/ 383296 h 860106"/>
              <a:gd name="connsiteX5" fmla="*/ 1247725 w 3392181"/>
              <a:gd name="connsiteY5" fmla="*/ 400833 h 860106"/>
              <a:gd name="connsiteX6" fmla="*/ 1210147 w 3392181"/>
              <a:gd name="connsiteY6" fmla="*/ 496030 h 860106"/>
              <a:gd name="connsiteX7" fmla="*/ 1142507 w 3392181"/>
              <a:gd name="connsiteY7" fmla="*/ 521082 h 860106"/>
              <a:gd name="connsiteX8" fmla="*/ 1117455 w 3392181"/>
              <a:gd name="connsiteY8" fmla="*/ 563671 h 860106"/>
              <a:gd name="connsiteX9" fmla="*/ 1079877 w 3392181"/>
              <a:gd name="connsiteY9" fmla="*/ 598744 h 860106"/>
              <a:gd name="connsiteX10" fmla="*/ 1054825 w 3392181"/>
              <a:gd name="connsiteY10" fmla="*/ 631311 h 860106"/>
              <a:gd name="connsiteX11" fmla="*/ 912028 w 3392181"/>
              <a:gd name="connsiteY11" fmla="*/ 676405 h 860106"/>
              <a:gd name="connsiteX12" fmla="*/ 0 w 3392181"/>
              <a:gd name="connsiteY12" fmla="*/ 803647 h 860106"/>
              <a:gd name="connsiteX13" fmla="*/ 969968 w 3392181"/>
              <a:gd name="connsiteY13" fmla="*/ 755137 h 860106"/>
              <a:gd name="connsiteX14" fmla="*/ 1185095 w 3392181"/>
              <a:gd name="connsiteY14" fmla="*/ 811686 h 860106"/>
              <a:gd name="connsiteX15" fmla="*/ 1545845 w 3392181"/>
              <a:gd name="connsiteY15" fmla="*/ 831699 h 860106"/>
              <a:gd name="connsiteX16" fmla="*/ 1846492 w 3392181"/>
              <a:gd name="connsiteY16" fmla="*/ 810755 h 860106"/>
              <a:gd name="connsiteX17" fmla="*/ 2289891 w 3392181"/>
              <a:gd name="connsiteY17" fmla="*/ 856780 h 860106"/>
              <a:gd name="connsiteX18" fmla="*/ 2432688 w 3392181"/>
              <a:gd name="connsiteY18" fmla="*/ 804171 h 860106"/>
              <a:gd name="connsiteX19" fmla="*/ 2817740 w 3392181"/>
              <a:gd name="connsiteY19" fmla="*/ 860106 h 860106"/>
              <a:gd name="connsiteX20" fmla="*/ 3149332 w 3392181"/>
              <a:gd name="connsiteY20" fmla="*/ 857178 h 860106"/>
              <a:gd name="connsiteX21" fmla="*/ 3212172 w 3392181"/>
              <a:gd name="connsiteY21" fmla="*/ 769381 h 860106"/>
              <a:gd name="connsiteX22" fmla="*/ 3209379 w 3392181"/>
              <a:gd name="connsiteY22" fmla="*/ 683724 h 860106"/>
              <a:gd name="connsiteX23" fmla="*/ 3259671 w 3392181"/>
              <a:gd name="connsiteY23" fmla="*/ 679616 h 860106"/>
              <a:gd name="connsiteX24" fmla="*/ 3324541 w 3392181"/>
              <a:gd name="connsiteY24" fmla="*/ 653858 h 860106"/>
              <a:gd name="connsiteX25" fmla="*/ 3392181 w 3392181"/>
              <a:gd name="connsiteY25" fmla="*/ 593733 h 860106"/>
              <a:gd name="connsiteX26" fmla="*/ 3314520 w 3392181"/>
              <a:gd name="connsiteY26" fmla="*/ 493525 h 860106"/>
              <a:gd name="connsiteX27" fmla="*/ 3161702 w 3392181"/>
              <a:gd name="connsiteY27" fmla="*/ 438411 h 860106"/>
              <a:gd name="connsiteX28" fmla="*/ 3046463 w 3392181"/>
              <a:gd name="connsiteY28" fmla="*/ 360749 h 860106"/>
              <a:gd name="connsiteX29" fmla="*/ 2938739 w 3392181"/>
              <a:gd name="connsiteY29" fmla="*/ 265551 h 860106"/>
              <a:gd name="connsiteX30" fmla="*/ 2743333 w 3392181"/>
              <a:gd name="connsiteY30" fmla="*/ 190395 h 860106"/>
              <a:gd name="connsiteX31" fmla="*/ 2410141 w 3392181"/>
              <a:gd name="connsiteY31" fmla="*/ 82671 h 860106"/>
              <a:gd name="connsiteX32" fmla="*/ 2129558 w 3392181"/>
              <a:gd name="connsiteY32" fmla="*/ 2505 h 860106"/>
              <a:gd name="connsiteX33" fmla="*/ 1894068 w 3392181"/>
              <a:gd name="connsiteY33" fmla="*/ 0 h 860106"/>
              <a:gd name="connsiteX34" fmla="*/ 1628517 w 3392181"/>
              <a:gd name="connsiteY34" fmla="*/ 60125 h 860106"/>
              <a:gd name="connsiteX35" fmla="*/ 1500751 w 3392181"/>
              <a:gd name="connsiteY35" fmla="*/ 177869 h 860106"/>
              <a:gd name="connsiteX0" fmla="*/ 2806858 w 4698288"/>
              <a:gd name="connsiteY0" fmla="*/ 177869 h 860106"/>
              <a:gd name="connsiteX1" fmla="*/ 2736712 w 4698288"/>
              <a:gd name="connsiteY1" fmla="*/ 245510 h 860106"/>
              <a:gd name="connsiteX2" fmla="*/ 2709155 w 4698288"/>
              <a:gd name="connsiteY2" fmla="*/ 295614 h 860106"/>
              <a:gd name="connsiteX3" fmla="*/ 2664061 w 4698288"/>
              <a:gd name="connsiteY3" fmla="*/ 333192 h 860106"/>
              <a:gd name="connsiteX4" fmla="*/ 2641515 w 4698288"/>
              <a:gd name="connsiteY4" fmla="*/ 383296 h 860106"/>
              <a:gd name="connsiteX5" fmla="*/ 2553832 w 4698288"/>
              <a:gd name="connsiteY5" fmla="*/ 400833 h 860106"/>
              <a:gd name="connsiteX6" fmla="*/ 2516254 w 4698288"/>
              <a:gd name="connsiteY6" fmla="*/ 496030 h 860106"/>
              <a:gd name="connsiteX7" fmla="*/ 2448614 w 4698288"/>
              <a:gd name="connsiteY7" fmla="*/ 521082 h 860106"/>
              <a:gd name="connsiteX8" fmla="*/ 2423562 w 4698288"/>
              <a:gd name="connsiteY8" fmla="*/ 563671 h 860106"/>
              <a:gd name="connsiteX9" fmla="*/ 2385984 w 4698288"/>
              <a:gd name="connsiteY9" fmla="*/ 598744 h 860106"/>
              <a:gd name="connsiteX10" fmla="*/ 2360932 w 4698288"/>
              <a:gd name="connsiteY10" fmla="*/ 631311 h 860106"/>
              <a:gd name="connsiteX11" fmla="*/ 2218135 w 4698288"/>
              <a:gd name="connsiteY11" fmla="*/ 676405 h 860106"/>
              <a:gd name="connsiteX12" fmla="*/ 0 w 4698288"/>
              <a:gd name="connsiteY12" fmla="*/ 718762 h 860106"/>
              <a:gd name="connsiteX13" fmla="*/ 2276075 w 4698288"/>
              <a:gd name="connsiteY13" fmla="*/ 755137 h 860106"/>
              <a:gd name="connsiteX14" fmla="*/ 2491202 w 4698288"/>
              <a:gd name="connsiteY14" fmla="*/ 811686 h 860106"/>
              <a:gd name="connsiteX15" fmla="*/ 2851952 w 4698288"/>
              <a:gd name="connsiteY15" fmla="*/ 831699 h 860106"/>
              <a:gd name="connsiteX16" fmla="*/ 3152599 w 4698288"/>
              <a:gd name="connsiteY16" fmla="*/ 810755 h 860106"/>
              <a:gd name="connsiteX17" fmla="*/ 3595998 w 4698288"/>
              <a:gd name="connsiteY17" fmla="*/ 856780 h 860106"/>
              <a:gd name="connsiteX18" fmla="*/ 3738795 w 4698288"/>
              <a:gd name="connsiteY18" fmla="*/ 804171 h 860106"/>
              <a:gd name="connsiteX19" fmla="*/ 4123847 w 4698288"/>
              <a:gd name="connsiteY19" fmla="*/ 860106 h 860106"/>
              <a:gd name="connsiteX20" fmla="*/ 4455439 w 4698288"/>
              <a:gd name="connsiteY20" fmla="*/ 857178 h 860106"/>
              <a:gd name="connsiteX21" fmla="*/ 4518279 w 4698288"/>
              <a:gd name="connsiteY21" fmla="*/ 769381 h 860106"/>
              <a:gd name="connsiteX22" fmla="*/ 4515486 w 4698288"/>
              <a:gd name="connsiteY22" fmla="*/ 683724 h 860106"/>
              <a:gd name="connsiteX23" fmla="*/ 4565778 w 4698288"/>
              <a:gd name="connsiteY23" fmla="*/ 679616 h 860106"/>
              <a:gd name="connsiteX24" fmla="*/ 4630648 w 4698288"/>
              <a:gd name="connsiteY24" fmla="*/ 653858 h 860106"/>
              <a:gd name="connsiteX25" fmla="*/ 4698288 w 4698288"/>
              <a:gd name="connsiteY25" fmla="*/ 593733 h 860106"/>
              <a:gd name="connsiteX26" fmla="*/ 4620627 w 4698288"/>
              <a:gd name="connsiteY26" fmla="*/ 493525 h 860106"/>
              <a:gd name="connsiteX27" fmla="*/ 4467809 w 4698288"/>
              <a:gd name="connsiteY27" fmla="*/ 438411 h 860106"/>
              <a:gd name="connsiteX28" fmla="*/ 4352570 w 4698288"/>
              <a:gd name="connsiteY28" fmla="*/ 360749 h 860106"/>
              <a:gd name="connsiteX29" fmla="*/ 4244846 w 4698288"/>
              <a:gd name="connsiteY29" fmla="*/ 265551 h 860106"/>
              <a:gd name="connsiteX30" fmla="*/ 4049440 w 4698288"/>
              <a:gd name="connsiteY30" fmla="*/ 190395 h 860106"/>
              <a:gd name="connsiteX31" fmla="*/ 3716248 w 4698288"/>
              <a:gd name="connsiteY31" fmla="*/ 82671 h 860106"/>
              <a:gd name="connsiteX32" fmla="*/ 3435665 w 4698288"/>
              <a:gd name="connsiteY32" fmla="*/ 2505 h 860106"/>
              <a:gd name="connsiteX33" fmla="*/ 3200175 w 4698288"/>
              <a:gd name="connsiteY33" fmla="*/ 0 h 860106"/>
              <a:gd name="connsiteX34" fmla="*/ 2934624 w 4698288"/>
              <a:gd name="connsiteY34" fmla="*/ 60125 h 860106"/>
              <a:gd name="connsiteX35" fmla="*/ 2806858 w 4698288"/>
              <a:gd name="connsiteY35" fmla="*/ 177869 h 860106"/>
              <a:gd name="connsiteX0" fmla="*/ 2806858 w 4698288"/>
              <a:gd name="connsiteY0" fmla="*/ 177869 h 860106"/>
              <a:gd name="connsiteX1" fmla="*/ 2736712 w 4698288"/>
              <a:gd name="connsiteY1" fmla="*/ 245510 h 860106"/>
              <a:gd name="connsiteX2" fmla="*/ 2709155 w 4698288"/>
              <a:gd name="connsiteY2" fmla="*/ 295614 h 860106"/>
              <a:gd name="connsiteX3" fmla="*/ 2664061 w 4698288"/>
              <a:gd name="connsiteY3" fmla="*/ 333192 h 860106"/>
              <a:gd name="connsiteX4" fmla="*/ 2641515 w 4698288"/>
              <a:gd name="connsiteY4" fmla="*/ 383296 h 860106"/>
              <a:gd name="connsiteX5" fmla="*/ 2553832 w 4698288"/>
              <a:gd name="connsiteY5" fmla="*/ 400833 h 860106"/>
              <a:gd name="connsiteX6" fmla="*/ 2516254 w 4698288"/>
              <a:gd name="connsiteY6" fmla="*/ 496030 h 860106"/>
              <a:gd name="connsiteX7" fmla="*/ 2448614 w 4698288"/>
              <a:gd name="connsiteY7" fmla="*/ 521082 h 860106"/>
              <a:gd name="connsiteX8" fmla="*/ 2423562 w 4698288"/>
              <a:gd name="connsiteY8" fmla="*/ 563671 h 860106"/>
              <a:gd name="connsiteX9" fmla="*/ 2385984 w 4698288"/>
              <a:gd name="connsiteY9" fmla="*/ 598744 h 860106"/>
              <a:gd name="connsiteX10" fmla="*/ 2360932 w 4698288"/>
              <a:gd name="connsiteY10" fmla="*/ 631311 h 860106"/>
              <a:gd name="connsiteX11" fmla="*/ 2218135 w 4698288"/>
              <a:gd name="connsiteY11" fmla="*/ 676405 h 860106"/>
              <a:gd name="connsiteX12" fmla="*/ 0 w 4698288"/>
              <a:gd name="connsiteY12" fmla="*/ 718762 h 860106"/>
              <a:gd name="connsiteX13" fmla="*/ 818432 w 4698288"/>
              <a:gd name="connsiteY13" fmla="*/ 755138 h 860106"/>
              <a:gd name="connsiteX14" fmla="*/ 2491202 w 4698288"/>
              <a:gd name="connsiteY14" fmla="*/ 811686 h 860106"/>
              <a:gd name="connsiteX15" fmla="*/ 2851952 w 4698288"/>
              <a:gd name="connsiteY15" fmla="*/ 831699 h 860106"/>
              <a:gd name="connsiteX16" fmla="*/ 3152599 w 4698288"/>
              <a:gd name="connsiteY16" fmla="*/ 810755 h 860106"/>
              <a:gd name="connsiteX17" fmla="*/ 3595998 w 4698288"/>
              <a:gd name="connsiteY17" fmla="*/ 856780 h 860106"/>
              <a:gd name="connsiteX18" fmla="*/ 3738795 w 4698288"/>
              <a:gd name="connsiteY18" fmla="*/ 804171 h 860106"/>
              <a:gd name="connsiteX19" fmla="*/ 4123847 w 4698288"/>
              <a:gd name="connsiteY19" fmla="*/ 860106 h 860106"/>
              <a:gd name="connsiteX20" fmla="*/ 4455439 w 4698288"/>
              <a:gd name="connsiteY20" fmla="*/ 857178 h 860106"/>
              <a:gd name="connsiteX21" fmla="*/ 4518279 w 4698288"/>
              <a:gd name="connsiteY21" fmla="*/ 769381 h 860106"/>
              <a:gd name="connsiteX22" fmla="*/ 4515486 w 4698288"/>
              <a:gd name="connsiteY22" fmla="*/ 683724 h 860106"/>
              <a:gd name="connsiteX23" fmla="*/ 4565778 w 4698288"/>
              <a:gd name="connsiteY23" fmla="*/ 679616 h 860106"/>
              <a:gd name="connsiteX24" fmla="*/ 4630648 w 4698288"/>
              <a:gd name="connsiteY24" fmla="*/ 653858 h 860106"/>
              <a:gd name="connsiteX25" fmla="*/ 4698288 w 4698288"/>
              <a:gd name="connsiteY25" fmla="*/ 593733 h 860106"/>
              <a:gd name="connsiteX26" fmla="*/ 4620627 w 4698288"/>
              <a:gd name="connsiteY26" fmla="*/ 493525 h 860106"/>
              <a:gd name="connsiteX27" fmla="*/ 4467809 w 4698288"/>
              <a:gd name="connsiteY27" fmla="*/ 438411 h 860106"/>
              <a:gd name="connsiteX28" fmla="*/ 4352570 w 4698288"/>
              <a:gd name="connsiteY28" fmla="*/ 360749 h 860106"/>
              <a:gd name="connsiteX29" fmla="*/ 4244846 w 4698288"/>
              <a:gd name="connsiteY29" fmla="*/ 265551 h 860106"/>
              <a:gd name="connsiteX30" fmla="*/ 4049440 w 4698288"/>
              <a:gd name="connsiteY30" fmla="*/ 190395 h 860106"/>
              <a:gd name="connsiteX31" fmla="*/ 3716248 w 4698288"/>
              <a:gd name="connsiteY31" fmla="*/ 82671 h 860106"/>
              <a:gd name="connsiteX32" fmla="*/ 3435665 w 4698288"/>
              <a:gd name="connsiteY32" fmla="*/ 2505 h 860106"/>
              <a:gd name="connsiteX33" fmla="*/ 3200175 w 4698288"/>
              <a:gd name="connsiteY33" fmla="*/ 0 h 860106"/>
              <a:gd name="connsiteX34" fmla="*/ 2934624 w 4698288"/>
              <a:gd name="connsiteY34" fmla="*/ 60125 h 860106"/>
              <a:gd name="connsiteX35" fmla="*/ 2806858 w 4698288"/>
              <a:gd name="connsiteY35" fmla="*/ 177869 h 860106"/>
              <a:gd name="connsiteX0" fmla="*/ 2806858 w 4698288"/>
              <a:gd name="connsiteY0" fmla="*/ 177869 h 860106"/>
              <a:gd name="connsiteX1" fmla="*/ 2736712 w 4698288"/>
              <a:gd name="connsiteY1" fmla="*/ 245510 h 860106"/>
              <a:gd name="connsiteX2" fmla="*/ 2709155 w 4698288"/>
              <a:gd name="connsiteY2" fmla="*/ 295614 h 860106"/>
              <a:gd name="connsiteX3" fmla="*/ 2664061 w 4698288"/>
              <a:gd name="connsiteY3" fmla="*/ 333192 h 860106"/>
              <a:gd name="connsiteX4" fmla="*/ 2641515 w 4698288"/>
              <a:gd name="connsiteY4" fmla="*/ 383296 h 860106"/>
              <a:gd name="connsiteX5" fmla="*/ 2553832 w 4698288"/>
              <a:gd name="connsiteY5" fmla="*/ 400833 h 860106"/>
              <a:gd name="connsiteX6" fmla="*/ 2516254 w 4698288"/>
              <a:gd name="connsiteY6" fmla="*/ 496030 h 860106"/>
              <a:gd name="connsiteX7" fmla="*/ 2448614 w 4698288"/>
              <a:gd name="connsiteY7" fmla="*/ 521082 h 860106"/>
              <a:gd name="connsiteX8" fmla="*/ 2423562 w 4698288"/>
              <a:gd name="connsiteY8" fmla="*/ 563671 h 860106"/>
              <a:gd name="connsiteX9" fmla="*/ 2385984 w 4698288"/>
              <a:gd name="connsiteY9" fmla="*/ 598744 h 860106"/>
              <a:gd name="connsiteX10" fmla="*/ 2360932 w 4698288"/>
              <a:gd name="connsiteY10" fmla="*/ 631311 h 860106"/>
              <a:gd name="connsiteX11" fmla="*/ 2218135 w 4698288"/>
              <a:gd name="connsiteY11" fmla="*/ 676405 h 860106"/>
              <a:gd name="connsiteX12" fmla="*/ 0 w 4698288"/>
              <a:gd name="connsiteY12" fmla="*/ 718762 h 860106"/>
              <a:gd name="connsiteX13" fmla="*/ 818432 w 4698288"/>
              <a:gd name="connsiteY13" fmla="*/ 755138 h 860106"/>
              <a:gd name="connsiteX14" fmla="*/ 2491202 w 4698288"/>
              <a:gd name="connsiteY14" fmla="*/ 811686 h 860106"/>
              <a:gd name="connsiteX15" fmla="*/ 2851952 w 4698288"/>
              <a:gd name="connsiteY15" fmla="*/ 831699 h 860106"/>
              <a:gd name="connsiteX16" fmla="*/ 3152599 w 4698288"/>
              <a:gd name="connsiteY16" fmla="*/ 810755 h 860106"/>
              <a:gd name="connsiteX17" fmla="*/ 3595998 w 4698288"/>
              <a:gd name="connsiteY17" fmla="*/ 856780 h 860106"/>
              <a:gd name="connsiteX18" fmla="*/ 3738795 w 4698288"/>
              <a:gd name="connsiteY18" fmla="*/ 804171 h 860106"/>
              <a:gd name="connsiteX19" fmla="*/ 4123847 w 4698288"/>
              <a:gd name="connsiteY19" fmla="*/ 860106 h 860106"/>
              <a:gd name="connsiteX20" fmla="*/ 4455439 w 4698288"/>
              <a:gd name="connsiteY20" fmla="*/ 857178 h 860106"/>
              <a:gd name="connsiteX21" fmla="*/ 4518279 w 4698288"/>
              <a:gd name="connsiteY21" fmla="*/ 769381 h 860106"/>
              <a:gd name="connsiteX22" fmla="*/ 4515486 w 4698288"/>
              <a:gd name="connsiteY22" fmla="*/ 683724 h 860106"/>
              <a:gd name="connsiteX23" fmla="*/ 4565778 w 4698288"/>
              <a:gd name="connsiteY23" fmla="*/ 679616 h 860106"/>
              <a:gd name="connsiteX24" fmla="*/ 4630648 w 4698288"/>
              <a:gd name="connsiteY24" fmla="*/ 653858 h 860106"/>
              <a:gd name="connsiteX25" fmla="*/ 4698288 w 4698288"/>
              <a:gd name="connsiteY25" fmla="*/ 593733 h 860106"/>
              <a:gd name="connsiteX26" fmla="*/ 4620627 w 4698288"/>
              <a:gd name="connsiteY26" fmla="*/ 493525 h 860106"/>
              <a:gd name="connsiteX27" fmla="*/ 4467809 w 4698288"/>
              <a:gd name="connsiteY27" fmla="*/ 438411 h 860106"/>
              <a:gd name="connsiteX28" fmla="*/ 4352570 w 4698288"/>
              <a:gd name="connsiteY28" fmla="*/ 360749 h 860106"/>
              <a:gd name="connsiteX29" fmla="*/ 4244846 w 4698288"/>
              <a:gd name="connsiteY29" fmla="*/ 265551 h 860106"/>
              <a:gd name="connsiteX30" fmla="*/ 4049440 w 4698288"/>
              <a:gd name="connsiteY30" fmla="*/ 190395 h 860106"/>
              <a:gd name="connsiteX31" fmla="*/ 3716248 w 4698288"/>
              <a:gd name="connsiteY31" fmla="*/ 82671 h 860106"/>
              <a:gd name="connsiteX32" fmla="*/ 3200175 w 4698288"/>
              <a:gd name="connsiteY32" fmla="*/ 0 h 860106"/>
              <a:gd name="connsiteX33" fmla="*/ 2934624 w 4698288"/>
              <a:gd name="connsiteY33" fmla="*/ 60125 h 860106"/>
              <a:gd name="connsiteX34" fmla="*/ 2806858 w 4698288"/>
              <a:gd name="connsiteY34" fmla="*/ 177869 h 860106"/>
              <a:gd name="connsiteX0" fmla="*/ 2806858 w 4698288"/>
              <a:gd name="connsiteY0" fmla="*/ 117744 h 799981"/>
              <a:gd name="connsiteX1" fmla="*/ 2736712 w 4698288"/>
              <a:gd name="connsiteY1" fmla="*/ 185385 h 799981"/>
              <a:gd name="connsiteX2" fmla="*/ 2709155 w 4698288"/>
              <a:gd name="connsiteY2" fmla="*/ 235489 h 799981"/>
              <a:gd name="connsiteX3" fmla="*/ 2664061 w 4698288"/>
              <a:gd name="connsiteY3" fmla="*/ 273067 h 799981"/>
              <a:gd name="connsiteX4" fmla="*/ 2641515 w 4698288"/>
              <a:gd name="connsiteY4" fmla="*/ 323171 h 799981"/>
              <a:gd name="connsiteX5" fmla="*/ 2553832 w 4698288"/>
              <a:gd name="connsiteY5" fmla="*/ 340708 h 799981"/>
              <a:gd name="connsiteX6" fmla="*/ 2516254 w 4698288"/>
              <a:gd name="connsiteY6" fmla="*/ 435905 h 799981"/>
              <a:gd name="connsiteX7" fmla="*/ 2448614 w 4698288"/>
              <a:gd name="connsiteY7" fmla="*/ 460957 h 799981"/>
              <a:gd name="connsiteX8" fmla="*/ 2423562 w 4698288"/>
              <a:gd name="connsiteY8" fmla="*/ 503546 h 799981"/>
              <a:gd name="connsiteX9" fmla="*/ 2385984 w 4698288"/>
              <a:gd name="connsiteY9" fmla="*/ 538619 h 799981"/>
              <a:gd name="connsiteX10" fmla="*/ 2360932 w 4698288"/>
              <a:gd name="connsiteY10" fmla="*/ 571186 h 799981"/>
              <a:gd name="connsiteX11" fmla="*/ 2218135 w 4698288"/>
              <a:gd name="connsiteY11" fmla="*/ 616280 h 799981"/>
              <a:gd name="connsiteX12" fmla="*/ 0 w 4698288"/>
              <a:gd name="connsiteY12" fmla="*/ 658637 h 799981"/>
              <a:gd name="connsiteX13" fmla="*/ 818432 w 4698288"/>
              <a:gd name="connsiteY13" fmla="*/ 695013 h 799981"/>
              <a:gd name="connsiteX14" fmla="*/ 2491202 w 4698288"/>
              <a:gd name="connsiteY14" fmla="*/ 751561 h 799981"/>
              <a:gd name="connsiteX15" fmla="*/ 2851952 w 4698288"/>
              <a:gd name="connsiteY15" fmla="*/ 771574 h 799981"/>
              <a:gd name="connsiteX16" fmla="*/ 3152599 w 4698288"/>
              <a:gd name="connsiteY16" fmla="*/ 750630 h 799981"/>
              <a:gd name="connsiteX17" fmla="*/ 3595998 w 4698288"/>
              <a:gd name="connsiteY17" fmla="*/ 796655 h 799981"/>
              <a:gd name="connsiteX18" fmla="*/ 3738795 w 4698288"/>
              <a:gd name="connsiteY18" fmla="*/ 744046 h 799981"/>
              <a:gd name="connsiteX19" fmla="*/ 4123847 w 4698288"/>
              <a:gd name="connsiteY19" fmla="*/ 799981 h 799981"/>
              <a:gd name="connsiteX20" fmla="*/ 4455439 w 4698288"/>
              <a:gd name="connsiteY20" fmla="*/ 797053 h 799981"/>
              <a:gd name="connsiteX21" fmla="*/ 4518279 w 4698288"/>
              <a:gd name="connsiteY21" fmla="*/ 709256 h 799981"/>
              <a:gd name="connsiteX22" fmla="*/ 4515486 w 4698288"/>
              <a:gd name="connsiteY22" fmla="*/ 623599 h 799981"/>
              <a:gd name="connsiteX23" fmla="*/ 4565778 w 4698288"/>
              <a:gd name="connsiteY23" fmla="*/ 619491 h 799981"/>
              <a:gd name="connsiteX24" fmla="*/ 4630648 w 4698288"/>
              <a:gd name="connsiteY24" fmla="*/ 593733 h 799981"/>
              <a:gd name="connsiteX25" fmla="*/ 4698288 w 4698288"/>
              <a:gd name="connsiteY25" fmla="*/ 533608 h 799981"/>
              <a:gd name="connsiteX26" fmla="*/ 4620627 w 4698288"/>
              <a:gd name="connsiteY26" fmla="*/ 433400 h 799981"/>
              <a:gd name="connsiteX27" fmla="*/ 4467809 w 4698288"/>
              <a:gd name="connsiteY27" fmla="*/ 378286 h 799981"/>
              <a:gd name="connsiteX28" fmla="*/ 4352570 w 4698288"/>
              <a:gd name="connsiteY28" fmla="*/ 300624 h 799981"/>
              <a:gd name="connsiteX29" fmla="*/ 4244846 w 4698288"/>
              <a:gd name="connsiteY29" fmla="*/ 205426 h 799981"/>
              <a:gd name="connsiteX30" fmla="*/ 4049440 w 4698288"/>
              <a:gd name="connsiteY30" fmla="*/ 130270 h 799981"/>
              <a:gd name="connsiteX31" fmla="*/ 3716248 w 4698288"/>
              <a:gd name="connsiteY31" fmla="*/ 22546 h 799981"/>
              <a:gd name="connsiteX32" fmla="*/ 2934624 w 4698288"/>
              <a:gd name="connsiteY32" fmla="*/ 0 h 799981"/>
              <a:gd name="connsiteX33" fmla="*/ 2806858 w 4698288"/>
              <a:gd name="connsiteY33" fmla="*/ 117744 h 799981"/>
              <a:gd name="connsiteX0" fmla="*/ 2806858 w 4698288"/>
              <a:gd name="connsiteY0" fmla="*/ 95198 h 777435"/>
              <a:gd name="connsiteX1" fmla="*/ 2736712 w 4698288"/>
              <a:gd name="connsiteY1" fmla="*/ 162839 h 777435"/>
              <a:gd name="connsiteX2" fmla="*/ 2709155 w 4698288"/>
              <a:gd name="connsiteY2" fmla="*/ 212943 h 777435"/>
              <a:gd name="connsiteX3" fmla="*/ 2664061 w 4698288"/>
              <a:gd name="connsiteY3" fmla="*/ 250521 h 777435"/>
              <a:gd name="connsiteX4" fmla="*/ 2641515 w 4698288"/>
              <a:gd name="connsiteY4" fmla="*/ 300625 h 777435"/>
              <a:gd name="connsiteX5" fmla="*/ 2553832 w 4698288"/>
              <a:gd name="connsiteY5" fmla="*/ 318162 h 777435"/>
              <a:gd name="connsiteX6" fmla="*/ 2516254 w 4698288"/>
              <a:gd name="connsiteY6" fmla="*/ 413359 h 777435"/>
              <a:gd name="connsiteX7" fmla="*/ 2448614 w 4698288"/>
              <a:gd name="connsiteY7" fmla="*/ 438411 h 777435"/>
              <a:gd name="connsiteX8" fmla="*/ 2423562 w 4698288"/>
              <a:gd name="connsiteY8" fmla="*/ 481000 h 777435"/>
              <a:gd name="connsiteX9" fmla="*/ 2385984 w 4698288"/>
              <a:gd name="connsiteY9" fmla="*/ 516073 h 777435"/>
              <a:gd name="connsiteX10" fmla="*/ 2360932 w 4698288"/>
              <a:gd name="connsiteY10" fmla="*/ 548640 h 777435"/>
              <a:gd name="connsiteX11" fmla="*/ 2218135 w 4698288"/>
              <a:gd name="connsiteY11" fmla="*/ 593734 h 777435"/>
              <a:gd name="connsiteX12" fmla="*/ 0 w 4698288"/>
              <a:gd name="connsiteY12" fmla="*/ 636091 h 777435"/>
              <a:gd name="connsiteX13" fmla="*/ 818432 w 4698288"/>
              <a:gd name="connsiteY13" fmla="*/ 672467 h 777435"/>
              <a:gd name="connsiteX14" fmla="*/ 2491202 w 4698288"/>
              <a:gd name="connsiteY14" fmla="*/ 729015 h 777435"/>
              <a:gd name="connsiteX15" fmla="*/ 2851952 w 4698288"/>
              <a:gd name="connsiteY15" fmla="*/ 749028 h 777435"/>
              <a:gd name="connsiteX16" fmla="*/ 3152599 w 4698288"/>
              <a:gd name="connsiteY16" fmla="*/ 728084 h 777435"/>
              <a:gd name="connsiteX17" fmla="*/ 3595998 w 4698288"/>
              <a:gd name="connsiteY17" fmla="*/ 774109 h 777435"/>
              <a:gd name="connsiteX18" fmla="*/ 3738795 w 4698288"/>
              <a:gd name="connsiteY18" fmla="*/ 721500 h 777435"/>
              <a:gd name="connsiteX19" fmla="*/ 4123847 w 4698288"/>
              <a:gd name="connsiteY19" fmla="*/ 777435 h 777435"/>
              <a:gd name="connsiteX20" fmla="*/ 4455439 w 4698288"/>
              <a:gd name="connsiteY20" fmla="*/ 774507 h 777435"/>
              <a:gd name="connsiteX21" fmla="*/ 4518279 w 4698288"/>
              <a:gd name="connsiteY21" fmla="*/ 686710 h 777435"/>
              <a:gd name="connsiteX22" fmla="*/ 4515486 w 4698288"/>
              <a:gd name="connsiteY22" fmla="*/ 601053 h 777435"/>
              <a:gd name="connsiteX23" fmla="*/ 4565778 w 4698288"/>
              <a:gd name="connsiteY23" fmla="*/ 596945 h 777435"/>
              <a:gd name="connsiteX24" fmla="*/ 4630648 w 4698288"/>
              <a:gd name="connsiteY24" fmla="*/ 571187 h 777435"/>
              <a:gd name="connsiteX25" fmla="*/ 4698288 w 4698288"/>
              <a:gd name="connsiteY25" fmla="*/ 511062 h 777435"/>
              <a:gd name="connsiteX26" fmla="*/ 4620627 w 4698288"/>
              <a:gd name="connsiteY26" fmla="*/ 410854 h 777435"/>
              <a:gd name="connsiteX27" fmla="*/ 4467809 w 4698288"/>
              <a:gd name="connsiteY27" fmla="*/ 355740 h 777435"/>
              <a:gd name="connsiteX28" fmla="*/ 4352570 w 4698288"/>
              <a:gd name="connsiteY28" fmla="*/ 278078 h 777435"/>
              <a:gd name="connsiteX29" fmla="*/ 4244846 w 4698288"/>
              <a:gd name="connsiteY29" fmla="*/ 182880 h 777435"/>
              <a:gd name="connsiteX30" fmla="*/ 4049440 w 4698288"/>
              <a:gd name="connsiteY30" fmla="*/ 107724 h 777435"/>
              <a:gd name="connsiteX31" fmla="*/ 3716248 w 4698288"/>
              <a:gd name="connsiteY31" fmla="*/ 0 h 777435"/>
              <a:gd name="connsiteX32" fmla="*/ 2806858 w 4698288"/>
              <a:gd name="connsiteY32" fmla="*/ 95198 h 777435"/>
              <a:gd name="connsiteX0" fmla="*/ 3716248 w 4698288"/>
              <a:gd name="connsiteY0" fmla="*/ 0 h 777435"/>
              <a:gd name="connsiteX1" fmla="*/ 2736712 w 4698288"/>
              <a:gd name="connsiteY1" fmla="*/ 162839 h 777435"/>
              <a:gd name="connsiteX2" fmla="*/ 2709155 w 4698288"/>
              <a:gd name="connsiteY2" fmla="*/ 212943 h 777435"/>
              <a:gd name="connsiteX3" fmla="*/ 2664061 w 4698288"/>
              <a:gd name="connsiteY3" fmla="*/ 250521 h 777435"/>
              <a:gd name="connsiteX4" fmla="*/ 2641515 w 4698288"/>
              <a:gd name="connsiteY4" fmla="*/ 300625 h 777435"/>
              <a:gd name="connsiteX5" fmla="*/ 2553832 w 4698288"/>
              <a:gd name="connsiteY5" fmla="*/ 318162 h 777435"/>
              <a:gd name="connsiteX6" fmla="*/ 2516254 w 4698288"/>
              <a:gd name="connsiteY6" fmla="*/ 413359 h 777435"/>
              <a:gd name="connsiteX7" fmla="*/ 2448614 w 4698288"/>
              <a:gd name="connsiteY7" fmla="*/ 438411 h 777435"/>
              <a:gd name="connsiteX8" fmla="*/ 2423562 w 4698288"/>
              <a:gd name="connsiteY8" fmla="*/ 481000 h 777435"/>
              <a:gd name="connsiteX9" fmla="*/ 2385984 w 4698288"/>
              <a:gd name="connsiteY9" fmla="*/ 516073 h 777435"/>
              <a:gd name="connsiteX10" fmla="*/ 2360932 w 4698288"/>
              <a:gd name="connsiteY10" fmla="*/ 548640 h 777435"/>
              <a:gd name="connsiteX11" fmla="*/ 2218135 w 4698288"/>
              <a:gd name="connsiteY11" fmla="*/ 593734 h 777435"/>
              <a:gd name="connsiteX12" fmla="*/ 0 w 4698288"/>
              <a:gd name="connsiteY12" fmla="*/ 636091 h 777435"/>
              <a:gd name="connsiteX13" fmla="*/ 818432 w 4698288"/>
              <a:gd name="connsiteY13" fmla="*/ 672467 h 777435"/>
              <a:gd name="connsiteX14" fmla="*/ 2491202 w 4698288"/>
              <a:gd name="connsiteY14" fmla="*/ 729015 h 777435"/>
              <a:gd name="connsiteX15" fmla="*/ 2851952 w 4698288"/>
              <a:gd name="connsiteY15" fmla="*/ 749028 h 777435"/>
              <a:gd name="connsiteX16" fmla="*/ 3152599 w 4698288"/>
              <a:gd name="connsiteY16" fmla="*/ 728084 h 777435"/>
              <a:gd name="connsiteX17" fmla="*/ 3595998 w 4698288"/>
              <a:gd name="connsiteY17" fmla="*/ 774109 h 777435"/>
              <a:gd name="connsiteX18" fmla="*/ 3738795 w 4698288"/>
              <a:gd name="connsiteY18" fmla="*/ 721500 h 777435"/>
              <a:gd name="connsiteX19" fmla="*/ 4123847 w 4698288"/>
              <a:gd name="connsiteY19" fmla="*/ 777435 h 777435"/>
              <a:gd name="connsiteX20" fmla="*/ 4455439 w 4698288"/>
              <a:gd name="connsiteY20" fmla="*/ 774507 h 777435"/>
              <a:gd name="connsiteX21" fmla="*/ 4518279 w 4698288"/>
              <a:gd name="connsiteY21" fmla="*/ 686710 h 777435"/>
              <a:gd name="connsiteX22" fmla="*/ 4515486 w 4698288"/>
              <a:gd name="connsiteY22" fmla="*/ 601053 h 777435"/>
              <a:gd name="connsiteX23" fmla="*/ 4565778 w 4698288"/>
              <a:gd name="connsiteY23" fmla="*/ 596945 h 777435"/>
              <a:gd name="connsiteX24" fmla="*/ 4630648 w 4698288"/>
              <a:gd name="connsiteY24" fmla="*/ 571187 h 777435"/>
              <a:gd name="connsiteX25" fmla="*/ 4698288 w 4698288"/>
              <a:gd name="connsiteY25" fmla="*/ 511062 h 777435"/>
              <a:gd name="connsiteX26" fmla="*/ 4620627 w 4698288"/>
              <a:gd name="connsiteY26" fmla="*/ 410854 h 777435"/>
              <a:gd name="connsiteX27" fmla="*/ 4467809 w 4698288"/>
              <a:gd name="connsiteY27" fmla="*/ 355740 h 777435"/>
              <a:gd name="connsiteX28" fmla="*/ 4352570 w 4698288"/>
              <a:gd name="connsiteY28" fmla="*/ 278078 h 777435"/>
              <a:gd name="connsiteX29" fmla="*/ 4244846 w 4698288"/>
              <a:gd name="connsiteY29" fmla="*/ 182880 h 777435"/>
              <a:gd name="connsiteX30" fmla="*/ 4049440 w 4698288"/>
              <a:gd name="connsiteY30" fmla="*/ 107724 h 777435"/>
              <a:gd name="connsiteX31" fmla="*/ 3716248 w 4698288"/>
              <a:gd name="connsiteY31" fmla="*/ 0 h 777435"/>
              <a:gd name="connsiteX0" fmla="*/ 4049440 w 4698288"/>
              <a:gd name="connsiteY0" fmla="*/ 0 h 669711"/>
              <a:gd name="connsiteX1" fmla="*/ 2736712 w 4698288"/>
              <a:gd name="connsiteY1" fmla="*/ 55115 h 669711"/>
              <a:gd name="connsiteX2" fmla="*/ 2709155 w 4698288"/>
              <a:gd name="connsiteY2" fmla="*/ 105219 h 669711"/>
              <a:gd name="connsiteX3" fmla="*/ 2664061 w 4698288"/>
              <a:gd name="connsiteY3" fmla="*/ 142797 h 669711"/>
              <a:gd name="connsiteX4" fmla="*/ 2641515 w 4698288"/>
              <a:gd name="connsiteY4" fmla="*/ 192901 h 669711"/>
              <a:gd name="connsiteX5" fmla="*/ 2553832 w 4698288"/>
              <a:gd name="connsiteY5" fmla="*/ 210438 h 669711"/>
              <a:gd name="connsiteX6" fmla="*/ 2516254 w 4698288"/>
              <a:gd name="connsiteY6" fmla="*/ 305635 h 669711"/>
              <a:gd name="connsiteX7" fmla="*/ 2448614 w 4698288"/>
              <a:gd name="connsiteY7" fmla="*/ 330687 h 669711"/>
              <a:gd name="connsiteX8" fmla="*/ 2423562 w 4698288"/>
              <a:gd name="connsiteY8" fmla="*/ 373276 h 669711"/>
              <a:gd name="connsiteX9" fmla="*/ 2385984 w 4698288"/>
              <a:gd name="connsiteY9" fmla="*/ 408349 h 669711"/>
              <a:gd name="connsiteX10" fmla="*/ 2360932 w 4698288"/>
              <a:gd name="connsiteY10" fmla="*/ 440916 h 669711"/>
              <a:gd name="connsiteX11" fmla="*/ 2218135 w 4698288"/>
              <a:gd name="connsiteY11" fmla="*/ 486010 h 669711"/>
              <a:gd name="connsiteX12" fmla="*/ 0 w 4698288"/>
              <a:gd name="connsiteY12" fmla="*/ 528367 h 669711"/>
              <a:gd name="connsiteX13" fmla="*/ 818432 w 4698288"/>
              <a:gd name="connsiteY13" fmla="*/ 564743 h 669711"/>
              <a:gd name="connsiteX14" fmla="*/ 2491202 w 4698288"/>
              <a:gd name="connsiteY14" fmla="*/ 621291 h 669711"/>
              <a:gd name="connsiteX15" fmla="*/ 2851952 w 4698288"/>
              <a:gd name="connsiteY15" fmla="*/ 641304 h 669711"/>
              <a:gd name="connsiteX16" fmla="*/ 3152599 w 4698288"/>
              <a:gd name="connsiteY16" fmla="*/ 620360 h 669711"/>
              <a:gd name="connsiteX17" fmla="*/ 3595998 w 4698288"/>
              <a:gd name="connsiteY17" fmla="*/ 666385 h 669711"/>
              <a:gd name="connsiteX18" fmla="*/ 3738795 w 4698288"/>
              <a:gd name="connsiteY18" fmla="*/ 613776 h 669711"/>
              <a:gd name="connsiteX19" fmla="*/ 4123847 w 4698288"/>
              <a:gd name="connsiteY19" fmla="*/ 669711 h 669711"/>
              <a:gd name="connsiteX20" fmla="*/ 4455439 w 4698288"/>
              <a:gd name="connsiteY20" fmla="*/ 666783 h 669711"/>
              <a:gd name="connsiteX21" fmla="*/ 4518279 w 4698288"/>
              <a:gd name="connsiteY21" fmla="*/ 578986 h 669711"/>
              <a:gd name="connsiteX22" fmla="*/ 4515486 w 4698288"/>
              <a:gd name="connsiteY22" fmla="*/ 493329 h 669711"/>
              <a:gd name="connsiteX23" fmla="*/ 4565778 w 4698288"/>
              <a:gd name="connsiteY23" fmla="*/ 489221 h 669711"/>
              <a:gd name="connsiteX24" fmla="*/ 4630648 w 4698288"/>
              <a:gd name="connsiteY24" fmla="*/ 463463 h 669711"/>
              <a:gd name="connsiteX25" fmla="*/ 4698288 w 4698288"/>
              <a:gd name="connsiteY25" fmla="*/ 403338 h 669711"/>
              <a:gd name="connsiteX26" fmla="*/ 4620627 w 4698288"/>
              <a:gd name="connsiteY26" fmla="*/ 303130 h 669711"/>
              <a:gd name="connsiteX27" fmla="*/ 4467809 w 4698288"/>
              <a:gd name="connsiteY27" fmla="*/ 248016 h 669711"/>
              <a:gd name="connsiteX28" fmla="*/ 4352570 w 4698288"/>
              <a:gd name="connsiteY28" fmla="*/ 170354 h 669711"/>
              <a:gd name="connsiteX29" fmla="*/ 4244846 w 4698288"/>
              <a:gd name="connsiteY29" fmla="*/ 75156 h 669711"/>
              <a:gd name="connsiteX30" fmla="*/ 4049440 w 4698288"/>
              <a:gd name="connsiteY30" fmla="*/ 0 h 669711"/>
              <a:gd name="connsiteX0" fmla="*/ 4049440 w 4698288"/>
              <a:gd name="connsiteY0" fmla="*/ 0 h 669711"/>
              <a:gd name="connsiteX1" fmla="*/ 2736712 w 4698288"/>
              <a:gd name="connsiteY1" fmla="*/ 55115 h 669711"/>
              <a:gd name="connsiteX2" fmla="*/ 2709155 w 4698288"/>
              <a:gd name="connsiteY2" fmla="*/ 105219 h 669711"/>
              <a:gd name="connsiteX3" fmla="*/ 2664061 w 4698288"/>
              <a:gd name="connsiteY3" fmla="*/ 142797 h 669711"/>
              <a:gd name="connsiteX4" fmla="*/ 2641515 w 4698288"/>
              <a:gd name="connsiteY4" fmla="*/ 192901 h 669711"/>
              <a:gd name="connsiteX5" fmla="*/ 2553832 w 4698288"/>
              <a:gd name="connsiteY5" fmla="*/ 210438 h 669711"/>
              <a:gd name="connsiteX6" fmla="*/ 2516254 w 4698288"/>
              <a:gd name="connsiteY6" fmla="*/ 305635 h 669711"/>
              <a:gd name="connsiteX7" fmla="*/ 2448614 w 4698288"/>
              <a:gd name="connsiteY7" fmla="*/ 330687 h 669711"/>
              <a:gd name="connsiteX8" fmla="*/ 2423562 w 4698288"/>
              <a:gd name="connsiteY8" fmla="*/ 373276 h 669711"/>
              <a:gd name="connsiteX9" fmla="*/ 2385984 w 4698288"/>
              <a:gd name="connsiteY9" fmla="*/ 408349 h 669711"/>
              <a:gd name="connsiteX10" fmla="*/ 2218135 w 4698288"/>
              <a:gd name="connsiteY10" fmla="*/ 486010 h 669711"/>
              <a:gd name="connsiteX11" fmla="*/ 0 w 4698288"/>
              <a:gd name="connsiteY11" fmla="*/ 528367 h 669711"/>
              <a:gd name="connsiteX12" fmla="*/ 818432 w 4698288"/>
              <a:gd name="connsiteY12" fmla="*/ 564743 h 669711"/>
              <a:gd name="connsiteX13" fmla="*/ 2491202 w 4698288"/>
              <a:gd name="connsiteY13" fmla="*/ 621291 h 669711"/>
              <a:gd name="connsiteX14" fmla="*/ 2851952 w 4698288"/>
              <a:gd name="connsiteY14" fmla="*/ 641304 h 669711"/>
              <a:gd name="connsiteX15" fmla="*/ 3152599 w 4698288"/>
              <a:gd name="connsiteY15" fmla="*/ 620360 h 669711"/>
              <a:gd name="connsiteX16" fmla="*/ 3595998 w 4698288"/>
              <a:gd name="connsiteY16" fmla="*/ 666385 h 669711"/>
              <a:gd name="connsiteX17" fmla="*/ 3738795 w 4698288"/>
              <a:gd name="connsiteY17" fmla="*/ 613776 h 669711"/>
              <a:gd name="connsiteX18" fmla="*/ 4123847 w 4698288"/>
              <a:gd name="connsiteY18" fmla="*/ 669711 h 669711"/>
              <a:gd name="connsiteX19" fmla="*/ 4455439 w 4698288"/>
              <a:gd name="connsiteY19" fmla="*/ 666783 h 669711"/>
              <a:gd name="connsiteX20" fmla="*/ 4518279 w 4698288"/>
              <a:gd name="connsiteY20" fmla="*/ 578986 h 669711"/>
              <a:gd name="connsiteX21" fmla="*/ 4515486 w 4698288"/>
              <a:gd name="connsiteY21" fmla="*/ 493329 h 669711"/>
              <a:gd name="connsiteX22" fmla="*/ 4565778 w 4698288"/>
              <a:gd name="connsiteY22" fmla="*/ 489221 h 669711"/>
              <a:gd name="connsiteX23" fmla="*/ 4630648 w 4698288"/>
              <a:gd name="connsiteY23" fmla="*/ 463463 h 669711"/>
              <a:gd name="connsiteX24" fmla="*/ 4698288 w 4698288"/>
              <a:gd name="connsiteY24" fmla="*/ 403338 h 669711"/>
              <a:gd name="connsiteX25" fmla="*/ 4620627 w 4698288"/>
              <a:gd name="connsiteY25" fmla="*/ 303130 h 669711"/>
              <a:gd name="connsiteX26" fmla="*/ 4467809 w 4698288"/>
              <a:gd name="connsiteY26" fmla="*/ 248016 h 669711"/>
              <a:gd name="connsiteX27" fmla="*/ 4352570 w 4698288"/>
              <a:gd name="connsiteY27" fmla="*/ 170354 h 669711"/>
              <a:gd name="connsiteX28" fmla="*/ 4244846 w 4698288"/>
              <a:gd name="connsiteY28" fmla="*/ 75156 h 669711"/>
              <a:gd name="connsiteX29" fmla="*/ 4049440 w 4698288"/>
              <a:gd name="connsiteY29" fmla="*/ 0 h 669711"/>
              <a:gd name="connsiteX0" fmla="*/ 4049440 w 4698288"/>
              <a:gd name="connsiteY0" fmla="*/ 0 h 669711"/>
              <a:gd name="connsiteX1" fmla="*/ 2736712 w 4698288"/>
              <a:gd name="connsiteY1" fmla="*/ 55115 h 669711"/>
              <a:gd name="connsiteX2" fmla="*/ 2709155 w 4698288"/>
              <a:gd name="connsiteY2" fmla="*/ 105219 h 669711"/>
              <a:gd name="connsiteX3" fmla="*/ 2664061 w 4698288"/>
              <a:gd name="connsiteY3" fmla="*/ 142797 h 669711"/>
              <a:gd name="connsiteX4" fmla="*/ 2641515 w 4698288"/>
              <a:gd name="connsiteY4" fmla="*/ 192901 h 669711"/>
              <a:gd name="connsiteX5" fmla="*/ 2553832 w 4698288"/>
              <a:gd name="connsiteY5" fmla="*/ 210438 h 669711"/>
              <a:gd name="connsiteX6" fmla="*/ 2516254 w 4698288"/>
              <a:gd name="connsiteY6" fmla="*/ 305635 h 669711"/>
              <a:gd name="connsiteX7" fmla="*/ 2448614 w 4698288"/>
              <a:gd name="connsiteY7" fmla="*/ 330687 h 669711"/>
              <a:gd name="connsiteX8" fmla="*/ 2423562 w 4698288"/>
              <a:gd name="connsiteY8" fmla="*/ 373276 h 669711"/>
              <a:gd name="connsiteX9" fmla="*/ 2218135 w 4698288"/>
              <a:gd name="connsiteY9" fmla="*/ 486010 h 669711"/>
              <a:gd name="connsiteX10" fmla="*/ 0 w 4698288"/>
              <a:gd name="connsiteY10" fmla="*/ 528367 h 669711"/>
              <a:gd name="connsiteX11" fmla="*/ 818432 w 4698288"/>
              <a:gd name="connsiteY11" fmla="*/ 564743 h 669711"/>
              <a:gd name="connsiteX12" fmla="*/ 2491202 w 4698288"/>
              <a:gd name="connsiteY12" fmla="*/ 621291 h 669711"/>
              <a:gd name="connsiteX13" fmla="*/ 2851952 w 4698288"/>
              <a:gd name="connsiteY13" fmla="*/ 641304 h 669711"/>
              <a:gd name="connsiteX14" fmla="*/ 3152599 w 4698288"/>
              <a:gd name="connsiteY14" fmla="*/ 620360 h 669711"/>
              <a:gd name="connsiteX15" fmla="*/ 3595998 w 4698288"/>
              <a:gd name="connsiteY15" fmla="*/ 666385 h 669711"/>
              <a:gd name="connsiteX16" fmla="*/ 3738795 w 4698288"/>
              <a:gd name="connsiteY16" fmla="*/ 613776 h 669711"/>
              <a:gd name="connsiteX17" fmla="*/ 4123847 w 4698288"/>
              <a:gd name="connsiteY17" fmla="*/ 669711 h 669711"/>
              <a:gd name="connsiteX18" fmla="*/ 4455439 w 4698288"/>
              <a:gd name="connsiteY18" fmla="*/ 666783 h 669711"/>
              <a:gd name="connsiteX19" fmla="*/ 4518279 w 4698288"/>
              <a:gd name="connsiteY19" fmla="*/ 578986 h 669711"/>
              <a:gd name="connsiteX20" fmla="*/ 4515486 w 4698288"/>
              <a:gd name="connsiteY20" fmla="*/ 493329 h 669711"/>
              <a:gd name="connsiteX21" fmla="*/ 4565778 w 4698288"/>
              <a:gd name="connsiteY21" fmla="*/ 489221 h 669711"/>
              <a:gd name="connsiteX22" fmla="*/ 4630648 w 4698288"/>
              <a:gd name="connsiteY22" fmla="*/ 463463 h 669711"/>
              <a:gd name="connsiteX23" fmla="*/ 4698288 w 4698288"/>
              <a:gd name="connsiteY23" fmla="*/ 403338 h 669711"/>
              <a:gd name="connsiteX24" fmla="*/ 4620627 w 4698288"/>
              <a:gd name="connsiteY24" fmla="*/ 303130 h 669711"/>
              <a:gd name="connsiteX25" fmla="*/ 4467809 w 4698288"/>
              <a:gd name="connsiteY25" fmla="*/ 248016 h 669711"/>
              <a:gd name="connsiteX26" fmla="*/ 4352570 w 4698288"/>
              <a:gd name="connsiteY26" fmla="*/ 170354 h 669711"/>
              <a:gd name="connsiteX27" fmla="*/ 4244846 w 4698288"/>
              <a:gd name="connsiteY27" fmla="*/ 75156 h 669711"/>
              <a:gd name="connsiteX28" fmla="*/ 4049440 w 4698288"/>
              <a:gd name="connsiteY28" fmla="*/ 0 h 669711"/>
              <a:gd name="connsiteX0" fmla="*/ 4049440 w 4698288"/>
              <a:gd name="connsiteY0" fmla="*/ 0 h 669711"/>
              <a:gd name="connsiteX1" fmla="*/ 2736712 w 4698288"/>
              <a:gd name="connsiteY1" fmla="*/ 55115 h 669711"/>
              <a:gd name="connsiteX2" fmla="*/ 2709155 w 4698288"/>
              <a:gd name="connsiteY2" fmla="*/ 105219 h 669711"/>
              <a:gd name="connsiteX3" fmla="*/ 2664061 w 4698288"/>
              <a:gd name="connsiteY3" fmla="*/ 142797 h 669711"/>
              <a:gd name="connsiteX4" fmla="*/ 2641515 w 4698288"/>
              <a:gd name="connsiteY4" fmla="*/ 192901 h 669711"/>
              <a:gd name="connsiteX5" fmla="*/ 2553832 w 4698288"/>
              <a:gd name="connsiteY5" fmla="*/ 210438 h 669711"/>
              <a:gd name="connsiteX6" fmla="*/ 2516254 w 4698288"/>
              <a:gd name="connsiteY6" fmla="*/ 305635 h 669711"/>
              <a:gd name="connsiteX7" fmla="*/ 2423562 w 4698288"/>
              <a:gd name="connsiteY7" fmla="*/ 373276 h 669711"/>
              <a:gd name="connsiteX8" fmla="*/ 2218135 w 4698288"/>
              <a:gd name="connsiteY8" fmla="*/ 486010 h 669711"/>
              <a:gd name="connsiteX9" fmla="*/ 0 w 4698288"/>
              <a:gd name="connsiteY9" fmla="*/ 528367 h 669711"/>
              <a:gd name="connsiteX10" fmla="*/ 818432 w 4698288"/>
              <a:gd name="connsiteY10" fmla="*/ 564743 h 669711"/>
              <a:gd name="connsiteX11" fmla="*/ 2491202 w 4698288"/>
              <a:gd name="connsiteY11" fmla="*/ 621291 h 669711"/>
              <a:gd name="connsiteX12" fmla="*/ 2851952 w 4698288"/>
              <a:gd name="connsiteY12" fmla="*/ 641304 h 669711"/>
              <a:gd name="connsiteX13" fmla="*/ 3152599 w 4698288"/>
              <a:gd name="connsiteY13" fmla="*/ 620360 h 669711"/>
              <a:gd name="connsiteX14" fmla="*/ 3595998 w 4698288"/>
              <a:gd name="connsiteY14" fmla="*/ 666385 h 669711"/>
              <a:gd name="connsiteX15" fmla="*/ 3738795 w 4698288"/>
              <a:gd name="connsiteY15" fmla="*/ 613776 h 669711"/>
              <a:gd name="connsiteX16" fmla="*/ 4123847 w 4698288"/>
              <a:gd name="connsiteY16" fmla="*/ 669711 h 669711"/>
              <a:gd name="connsiteX17" fmla="*/ 4455439 w 4698288"/>
              <a:gd name="connsiteY17" fmla="*/ 666783 h 669711"/>
              <a:gd name="connsiteX18" fmla="*/ 4518279 w 4698288"/>
              <a:gd name="connsiteY18" fmla="*/ 578986 h 669711"/>
              <a:gd name="connsiteX19" fmla="*/ 4515486 w 4698288"/>
              <a:gd name="connsiteY19" fmla="*/ 493329 h 669711"/>
              <a:gd name="connsiteX20" fmla="*/ 4565778 w 4698288"/>
              <a:gd name="connsiteY20" fmla="*/ 489221 h 669711"/>
              <a:gd name="connsiteX21" fmla="*/ 4630648 w 4698288"/>
              <a:gd name="connsiteY21" fmla="*/ 463463 h 669711"/>
              <a:gd name="connsiteX22" fmla="*/ 4698288 w 4698288"/>
              <a:gd name="connsiteY22" fmla="*/ 403338 h 669711"/>
              <a:gd name="connsiteX23" fmla="*/ 4620627 w 4698288"/>
              <a:gd name="connsiteY23" fmla="*/ 303130 h 669711"/>
              <a:gd name="connsiteX24" fmla="*/ 4467809 w 4698288"/>
              <a:gd name="connsiteY24" fmla="*/ 248016 h 669711"/>
              <a:gd name="connsiteX25" fmla="*/ 4352570 w 4698288"/>
              <a:gd name="connsiteY25" fmla="*/ 170354 h 669711"/>
              <a:gd name="connsiteX26" fmla="*/ 4244846 w 4698288"/>
              <a:gd name="connsiteY26" fmla="*/ 75156 h 669711"/>
              <a:gd name="connsiteX27" fmla="*/ 4049440 w 4698288"/>
              <a:gd name="connsiteY27" fmla="*/ 0 h 669711"/>
              <a:gd name="connsiteX0" fmla="*/ 4049440 w 4698288"/>
              <a:gd name="connsiteY0" fmla="*/ 0 h 669711"/>
              <a:gd name="connsiteX1" fmla="*/ 2736712 w 4698288"/>
              <a:gd name="connsiteY1" fmla="*/ 55115 h 669711"/>
              <a:gd name="connsiteX2" fmla="*/ 2709155 w 4698288"/>
              <a:gd name="connsiteY2" fmla="*/ 105219 h 669711"/>
              <a:gd name="connsiteX3" fmla="*/ 2664061 w 4698288"/>
              <a:gd name="connsiteY3" fmla="*/ 142797 h 669711"/>
              <a:gd name="connsiteX4" fmla="*/ 2553832 w 4698288"/>
              <a:gd name="connsiteY4" fmla="*/ 210438 h 669711"/>
              <a:gd name="connsiteX5" fmla="*/ 2516254 w 4698288"/>
              <a:gd name="connsiteY5" fmla="*/ 305635 h 669711"/>
              <a:gd name="connsiteX6" fmla="*/ 2423562 w 4698288"/>
              <a:gd name="connsiteY6" fmla="*/ 373276 h 669711"/>
              <a:gd name="connsiteX7" fmla="*/ 2218135 w 4698288"/>
              <a:gd name="connsiteY7" fmla="*/ 486010 h 669711"/>
              <a:gd name="connsiteX8" fmla="*/ 0 w 4698288"/>
              <a:gd name="connsiteY8" fmla="*/ 528367 h 669711"/>
              <a:gd name="connsiteX9" fmla="*/ 818432 w 4698288"/>
              <a:gd name="connsiteY9" fmla="*/ 564743 h 669711"/>
              <a:gd name="connsiteX10" fmla="*/ 2491202 w 4698288"/>
              <a:gd name="connsiteY10" fmla="*/ 621291 h 669711"/>
              <a:gd name="connsiteX11" fmla="*/ 2851952 w 4698288"/>
              <a:gd name="connsiteY11" fmla="*/ 641304 h 669711"/>
              <a:gd name="connsiteX12" fmla="*/ 3152599 w 4698288"/>
              <a:gd name="connsiteY12" fmla="*/ 620360 h 669711"/>
              <a:gd name="connsiteX13" fmla="*/ 3595998 w 4698288"/>
              <a:gd name="connsiteY13" fmla="*/ 666385 h 669711"/>
              <a:gd name="connsiteX14" fmla="*/ 3738795 w 4698288"/>
              <a:gd name="connsiteY14" fmla="*/ 613776 h 669711"/>
              <a:gd name="connsiteX15" fmla="*/ 4123847 w 4698288"/>
              <a:gd name="connsiteY15" fmla="*/ 669711 h 669711"/>
              <a:gd name="connsiteX16" fmla="*/ 4455439 w 4698288"/>
              <a:gd name="connsiteY16" fmla="*/ 666783 h 669711"/>
              <a:gd name="connsiteX17" fmla="*/ 4518279 w 4698288"/>
              <a:gd name="connsiteY17" fmla="*/ 578986 h 669711"/>
              <a:gd name="connsiteX18" fmla="*/ 4515486 w 4698288"/>
              <a:gd name="connsiteY18" fmla="*/ 493329 h 669711"/>
              <a:gd name="connsiteX19" fmla="*/ 4565778 w 4698288"/>
              <a:gd name="connsiteY19" fmla="*/ 489221 h 669711"/>
              <a:gd name="connsiteX20" fmla="*/ 4630648 w 4698288"/>
              <a:gd name="connsiteY20" fmla="*/ 463463 h 669711"/>
              <a:gd name="connsiteX21" fmla="*/ 4698288 w 4698288"/>
              <a:gd name="connsiteY21" fmla="*/ 403338 h 669711"/>
              <a:gd name="connsiteX22" fmla="*/ 4620627 w 4698288"/>
              <a:gd name="connsiteY22" fmla="*/ 303130 h 669711"/>
              <a:gd name="connsiteX23" fmla="*/ 4467809 w 4698288"/>
              <a:gd name="connsiteY23" fmla="*/ 248016 h 669711"/>
              <a:gd name="connsiteX24" fmla="*/ 4352570 w 4698288"/>
              <a:gd name="connsiteY24" fmla="*/ 170354 h 669711"/>
              <a:gd name="connsiteX25" fmla="*/ 4244846 w 4698288"/>
              <a:gd name="connsiteY25" fmla="*/ 75156 h 669711"/>
              <a:gd name="connsiteX26" fmla="*/ 4049440 w 4698288"/>
              <a:gd name="connsiteY26" fmla="*/ 0 h 669711"/>
              <a:gd name="connsiteX0" fmla="*/ 4049440 w 4698288"/>
              <a:gd name="connsiteY0" fmla="*/ 0 h 669711"/>
              <a:gd name="connsiteX1" fmla="*/ 2736712 w 4698288"/>
              <a:gd name="connsiteY1" fmla="*/ 55115 h 669711"/>
              <a:gd name="connsiteX2" fmla="*/ 2709155 w 4698288"/>
              <a:gd name="connsiteY2" fmla="*/ 105219 h 669711"/>
              <a:gd name="connsiteX3" fmla="*/ 2664061 w 4698288"/>
              <a:gd name="connsiteY3" fmla="*/ 142797 h 669711"/>
              <a:gd name="connsiteX4" fmla="*/ 2516254 w 4698288"/>
              <a:gd name="connsiteY4" fmla="*/ 305635 h 669711"/>
              <a:gd name="connsiteX5" fmla="*/ 2423562 w 4698288"/>
              <a:gd name="connsiteY5" fmla="*/ 373276 h 669711"/>
              <a:gd name="connsiteX6" fmla="*/ 2218135 w 4698288"/>
              <a:gd name="connsiteY6" fmla="*/ 486010 h 669711"/>
              <a:gd name="connsiteX7" fmla="*/ 0 w 4698288"/>
              <a:gd name="connsiteY7" fmla="*/ 528367 h 669711"/>
              <a:gd name="connsiteX8" fmla="*/ 818432 w 4698288"/>
              <a:gd name="connsiteY8" fmla="*/ 564743 h 669711"/>
              <a:gd name="connsiteX9" fmla="*/ 2491202 w 4698288"/>
              <a:gd name="connsiteY9" fmla="*/ 621291 h 669711"/>
              <a:gd name="connsiteX10" fmla="*/ 2851952 w 4698288"/>
              <a:gd name="connsiteY10" fmla="*/ 641304 h 669711"/>
              <a:gd name="connsiteX11" fmla="*/ 3152599 w 4698288"/>
              <a:gd name="connsiteY11" fmla="*/ 620360 h 669711"/>
              <a:gd name="connsiteX12" fmla="*/ 3595998 w 4698288"/>
              <a:gd name="connsiteY12" fmla="*/ 666385 h 669711"/>
              <a:gd name="connsiteX13" fmla="*/ 3738795 w 4698288"/>
              <a:gd name="connsiteY13" fmla="*/ 613776 h 669711"/>
              <a:gd name="connsiteX14" fmla="*/ 4123847 w 4698288"/>
              <a:gd name="connsiteY14" fmla="*/ 669711 h 669711"/>
              <a:gd name="connsiteX15" fmla="*/ 4455439 w 4698288"/>
              <a:gd name="connsiteY15" fmla="*/ 666783 h 669711"/>
              <a:gd name="connsiteX16" fmla="*/ 4518279 w 4698288"/>
              <a:gd name="connsiteY16" fmla="*/ 578986 h 669711"/>
              <a:gd name="connsiteX17" fmla="*/ 4515486 w 4698288"/>
              <a:gd name="connsiteY17" fmla="*/ 493329 h 669711"/>
              <a:gd name="connsiteX18" fmla="*/ 4565778 w 4698288"/>
              <a:gd name="connsiteY18" fmla="*/ 489221 h 669711"/>
              <a:gd name="connsiteX19" fmla="*/ 4630648 w 4698288"/>
              <a:gd name="connsiteY19" fmla="*/ 463463 h 669711"/>
              <a:gd name="connsiteX20" fmla="*/ 4698288 w 4698288"/>
              <a:gd name="connsiteY20" fmla="*/ 403338 h 669711"/>
              <a:gd name="connsiteX21" fmla="*/ 4620627 w 4698288"/>
              <a:gd name="connsiteY21" fmla="*/ 303130 h 669711"/>
              <a:gd name="connsiteX22" fmla="*/ 4467809 w 4698288"/>
              <a:gd name="connsiteY22" fmla="*/ 248016 h 669711"/>
              <a:gd name="connsiteX23" fmla="*/ 4352570 w 4698288"/>
              <a:gd name="connsiteY23" fmla="*/ 170354 h 669711"/>
              <a:gd name="connsiteX24" fmla="*/ 4244846 w 4698288"/>
              <a:gd name="connsiteY24" fmla="*/ 75156 h 669711"/>
              <a:gd name="connsiteX25" fmla="*/ 4049440 w 4698288"/>
              <a:gd name="connsiteY25" fmla="*/ 0 h 669711"/>
              <a:gd name="connsiteX0" fmla="*/ 4049440 w 4698288"/>
              <a:gd name="connsiteY0" fmla="*/ 0 h 669711"/>
              <a:gd name="connsiteX1" fmla="*/ 2736712 w 4698288"/>
              <a:gd name="connsiteY1" fmla="*/ 55115 h 669711"/>
              <a:gd name="connsiteX2" fmla="*/ 2709155 w 4698288"/>
              <a:gd name="connsiteY2" fmla="*/ 105219 h 669711"/>
              <a:gd name="connsiteX3" fmla="*/ 2516254 w 4698288"/>
              <a:gd name="connsiteY3" fmla="*/ 305635 h 669711"/>
              <a:gd name="connsiteX4" fmla="*/ 2423562 w 4698288"/>
              <a:gd name="connsiteY4" fmla="*/ 373276 h 669711"/>
              <a:gd name="connsiteX5" fmla="*/ 2218135 w 4698288"/>
              <a:gd name="connsiteY5" fmla="*/ 486010 h 669711"/>
              <a:gd name="connsiteX6" fmla="*/ 0 w 4698288"/>
              <a:gd name="connsiteY6" fmla="*/ 528367 h 669711"/>
              <a:gd name="connsiteX7" fmla="*/ 818432 w 4698288"/>
              <a:gd name="connsiteY7" fmla="*/ 564743 h 669711"/>
              <a:gd name="connsiteX8" fmla="*/ 2491202 w 4698288"/>
              <a:gd name="connsiteY8" fmla="*/ 621291 h 669711"/>
              <a:gd name="connsiteX9" fmla="*/ 2851952 w 4698288"/>
              <a:gd name="connsiteY9" fmla="*/ 641304 h 669711"/>
              <a:gd name="connsiteX10" fmla="*/ 3152599 w 4698288"/>
              <a:gd name="connsiteY10" fmla="*/ 620360 h 669711"/>
              <a:gd name="connsiteX11" fmla="*/ 3595998 w 4698288"/>
              <a:gd name="connsiteY11" fmla="*/ 666385 h 669711"/>
              <a:gd name="connsiteX12" fmla="*/ 3738795 w 4698288"/>
              <a:gd name="connsiteY12" fmla="*/ 613776 h 669711"/>
              <a:gd name="connsiteX13" fmla="*/ 4123847 w 4698288"/>
              <a:gd name="connsiteY13" fmla="*/ 669711 h 669711"/>
              <a:gd name="connsiteX14" fmla="*/ 4455439 w 4698288"/>
              <a:gd name="connsiteY14" fmla="*/ 666783 h 669711"/>
              <a:gd name="connsiteX15" fmla="*/ 4518279 w 4698288"/>
              <a:gd name="connsiteY15" fmla="*/ 578986 h 669711"/>
              <a:gd name="connsiteX16" fmla="*/ 4515486 w 4698288"/>
              <a:gd name="connsiteY16" fmla="*/ 493329 h 669711"/>
              <a:gd name="connsiteX17" fmla="*/ 4565778 w 4698288"/>
              <a:gd name="connsiteY17" fmla="*/ 489221 h 669711"/>
              <a:gd name="connsiteX18" fmla="*/ 4630648 w 4698288"/>
              <a:gd name="connsiteY18" fmla="*/ 463463 h 669711"/>
              <a:gd name="connsiteX19" fmla="*/ 4698288 w 4698288"/>
              <a:gd name="connsiteY19" fmla="*/ 403338 h 669711"/>
              <a:gd name="connsiteX20" fmla="*/ 4620627 w 4698288"/>
              <a:gd name="connsiteY20" fmla="*/ 303130 h 669711"/>
              <a:gd name="connsiteX21" fmla="*/ 4467809 w 4698288"/>
              <a:gd name="connsiteY21" fmla="*/ 248016 h 669711"/>
              <a:gd name="connsiteX22" fmla="*/ 4352570 w 4698288"/>
              <a:gd name="connsiteY22" fmla="*/ 170354 h 669711"/>
              <a:gd name="connsiteX23" fmla="*/ 4244846 w 4698288"/>
              <a:gd name="connsiteY23" fmla="*/ 75156 h 669711"/>
              <a:gd name="connsiteX24" fmla="*/ 4049440 w 4698288"/>
              <a:gd name="connsiteY24" fmla="*/ 0 h 669711"/>
              <a:gd name="connsiteX0" fmla="*/ 4049440 w 4698288"/>
              <a:gd name="connsiteY0" fmla="*/ 0 h 669711"/>
              <a:gd name="connsiteX1" fmla="*/ 2736712 w 4698288"/>
              <a:gd name="connsiteY1" fmla="*/ 55115 h 669711"/>
              <a:gd name="connsiteX2" fmla="*/ 2516254 w 4698288"/>
              <a:gd name="connsiteY2" fmla="*/ 305635 h 669711"/>
              <a:gd name="connsiteX3" fmla="*/ 2423562 w 4698288"/>
              <a:gd name="connsiteY3" fmla="*/ 373276 h 669711"/>
              <a:gd name="connsiteX4" fmla="*/ 2218135 w 4698288"/>
              <a:gd name="connsiteY4" fmla="*/ 486010 h 669711"/>
              <a:gd name="connsiteX5" fmla="*/ 0 w 4698288"/>
              <a:gd name="connsiteY5" fmla="*/ 528367 h 669711"/>
              <a:gd name="connsiteX6" fmla="*/ 818432 w 4698288"/>
              <a:gd name="connsiteY6" fmla="*/ 564743 h 669711"/>
              <a:gd name="connsiteX7" fmla="*/ 2491202 w 4698288"/>
              <a:gd name="connsiteY7" fmla="*/ 621291 h 669711"/>
              <a:gd name="connsiteX8" fmla="*/ 2851952 w 4698288"/>
              <a:gd name="connsiteY8" fmla="*/ 641304 h 669711"/>
              <a:gd name="connsiteX9" fmla="*/ 3152599 w 4698288"/>
              <a:gd name="connsiteY9" fmla="*/ 620360 h 669711"/>
              <a:gd name="connsiteX10" fmla="*/ 3595998 w 4698288"/>
              <a:gd name="connsiteY10" fmla="*/ 666385 h 669711"/>
              <a:gd name="connsiteX11" fmla="*/ 3738795 w 4698288"/>
              <a:gd name="connsiteY11" fmla="*/ 613776 h 669711"/>
              <a:gd name="connsiteX12" fmla="*/ 4123847 w 4698288"/>
              <a:gd name="connsiteY12" fmla="*/ 669711 h 669711"/>
              <a:gd name="connsiteX13" fmla="*/ 4455439 w 4698288"/>
              <a:gd name="connsiteY13" fmla="*/ 666783 h 669711"/>
              <a:gd name="connsiteX14" fmla="*/ 4518279 w 4698288"/>
              <a:gd name="connsiteY14" fmla="*/ 578986 h 669711"/>
              <a:gd name="connsiteX15" fmla="*/ 4515486 w 4698288"/>
              <a:gd name="connsiteY15" fmla="*/ 493329 h 669711"/>
              <a:gd name="connsiteX16" fmla="*/ 4565778 w 4698288"/>
              <a:gd name="connsiteY16" fmla="*/ 489221 h 669711"/>
              <a:gd name="connsiteX17" fmla="*/ 4630648 w 4698288"/>
              <a:gd name="connsiteY17" fmla="*/ 463463 h 669711"/>
              <a:gd name="connsiteX18" fmla="*/ 4698288 w 4698288"/>
              <a:gd name="connsiteY18" fmla="*/ 403338 h 669711"/>
              <a:gd name="connsiteX19" fmla="*/ 4620627 w 4698288"/>
              <a:gd name="connsiteY19" fmla="*/ 303130 h 669711"/>
              <a:gd name="connsiteX20" fmla="*/ 4467809 w 4698288"/>
              <a:gd name="connsiteY20" fmla="*/ 248016 h 669711"/>
              <a:gd name="connsiteX21" fmla="*/ 4352570 w 4698288"/>
              <a:gd name="connsiteY21" fmla="*/ 170354 h 669711"/>
              <a:gd name="connsiteX22" fmla="*/ 4244846 w 4698288"/>
              <a:gd name="connsiteY22" fmla="*/ 75156 h 669711"/>
              <a:gd name="connsiteX23" fmla="*/ 4049440 w 4698288"/>
              <a:gd name="connsiteY23" fmla="*/ 0 h 669711"/>
              <a:gd name="connsiteX0" fmla="*/ 4049440 w 4698288"/>
              <a:gd name="connsiteY0" fmla="*/ 0 h 669711"/>
              <a:gd name="connsiteX1" fmla="*/ 2736712 w 4698288"/>
              <a:gd name="connsiteY1" fmla="*/ 55115 h 669711"/>
              <a:gd name="connsiteX2" fmla="*/ 2516254 w 4698288"/>
              <a:gd name="connsiteY2" fmla="*/ 305635 h 669711"/>
              <a:gd name="connsiteX3" fmla="*/ 2423562 w 4698288"/>
              <a:gd name="connsiteY3" fmla="*/ 373276 h 669711"/>
              <a:gd name="connsiteX4" fmla="*/ 0 w 4698288"/>
              <a:gd name="connsiteY4" fmla="*/ 528367 h 669711"/>
              <a:gd name="connsiteX5" fmla="*/ 818432 w 4698288"/>
              <a:gd name="connsiteY5" fmla="*/ 564743 h 669711"/>
              <a:gd name="connsiteX6" fmla="*/ 2491202 w 4698288"/>
              <a:gd name="connsiteY6" fmla="*/ 621291 h 669711"/>
              <a:gd name="connsiteX7" fmla="*/ 2851952 w 4698288"/>
              <a:gd name="connsiteY7" fmla="*/ 641304 h 669711"/>
              <a:gd name="connsiteX8" fmla="*/ 3152599 w 4698288"/>
              <a:gd name="connsiteY8" fmla="*/ 620360 h 669711"/>
              <a:gd name="connsiteX9" fmla="*/ 3595998 w 4698288"/>
              <a:gd name="connsiteY9" fmla="*/ 666385 h 669711"/>
              <a:gd name="connsiteX10" fmla="*/ 3738795 w 4698288"/>
              <a:gd name="connsiteY10" fmla="*/ 613776 h 669711"/>
              <a:gd name="connsiteX11" fmla="*/ 4123847 w 4698288"/>
              <a:gd name="connsiteY11" fmla="*/ 669711 h 669711"/>
              <a:gd name="connsiteX12" fmla="*/ 4455439 w 4698288"/>
              <a:gd name="connsiteY12" fmla="*/ 666783 h 669711"/>
              <a:gd name="connsiteX13" fmla="*/ 4518279 w 4698288"/>
              <a:gd name="connsiteY13" fmla="*/ 578986 h 669711"/>
              <a:gd name="connsiteX14" fmla="*/ 4515486 w 4698288"/>
              <a:gd name="connsiteY14" fmla="*/ 493329 h 669711"/>
              <a:gd name="connsiteX15" fmla="*/ 4565778 w 4698288"/>
              <a:gd name="connsiteY15" fmla="*/ 489221 h 669711"/>
              <a:gd name="connsiteX16" fmla="*/ 4630648 w 4698288"/>
              <a:gd name="connsiteY16" fmla="*/ 463463 h 669711"/>
              <a:gd name="connsiteX17" fmla="*/ 4698288 w 4698288"/>
              <a:gd name="connsiteY17" fmla="*/ 403338 h 669711"/>
              <a:gd name="connsiteX18" fmla="*/ 4620627 w 4698288"/>
              <a:gd name="connsiteY18" fmla="*/ 303130 h 669711"/>
              <a:gd name="connsiteX19" fmla="*/ 4467809 w 4698288"/>
              <a:gd name="connsiteY19" fmla="*/ 248016 h 669711"/>
              <a:gd name="connsiteX20" fmla="*/ 4352570 w 4698288"/>
              <a:gd name="connsiteY20" fmla="*/ 170354 h 669711"/>
              <a:gd name="connsiteX21" fmla="*/ 4244846 w 4698288"/>
              <a:gd name="connsiteY21" fmla="*/ 75156 h 669711"/>
              <a:gd name="connsiteX22" fmla="*/ 4049440 w 4698288"/>
              <a:gd name="connsiteY22" fmla="*/ 0 h 669711"/>
              <a:gd name="connsiteX0" fmla="*/ 4049440 w 4698288"/>
              <a:gd name="connsiteY0" fmla="*/ 0 h 669711"/>
              <a:gd name="connsiteX1" fmla="*/ 2736712 w 4698288"/>
              <a:gd name="connsiteY1" fmla="*/ 55115 h 669711"/>
              <a:gd name="connsiteX2" fmla="*/ 2516254 w 4698288"/>
              <a:gd name="connsiteY2" fmla="*/ 305635 h 669711"/>
              <a:gd name="connsiteX3" fmla="*/ 0 w 4698288"/>
              <a:gd name="connsiteY3" fmla="*/ 528367 h 669711"/>
              <a:gd name="connsiteX4" fmla="*/ 818432 w 4698288"/>
              <a:gd name="connsiteY4" fmla="*/ 564743 h 669711"/>
              <a:gd name="connsiteX5" fmla="*/ 2491202 w 4698288"/>
              <a:gd name="connsiteY5" fmla="*/ 621291 h 669711"/>
              <a:gd name="connsiteX6" fmla="*/ 2851952 w 4698288"/>
              <a:gd name="connsiteY6" fmla="*/ 641304 h 669711"/>
              <a:gd name="connsiteX7" fmla="*/ 3152599 w 4698288"/>
              <a:gd name="connsiteY7" fmla="*/ 620360 h 669711"/>
              <a:gd name="connsiteX8" fmla="*/ 3595998 w 4698288"/>
              <a:gd name="connsiteY8" fmla="*/ 666385 h 669711"/>
              <a:gd name="connsiteX9" fmla="*/ 3738795 w 4698288"/>
              <a:gd name="connsiteY9" fmla="*/ 613776 h 669711"/>
              <a:gd name="connsiteX10" fmla="*/ 4123847 w 4698288"/>
              <a:gd name="connsiteY10" fmla="*/ 669711 h 669711"/>
              <a:gd name="connsiteX11" fmla="*/ 4455439 w 4698288"/>
              <a:gd name="connsiteY11" fmla="*/ 666783 h 669711"/>
              <a:gd name="connsiteX12" fmla="*/ 4518279 w 4698288"/>
              <a:gd name="connsiteY12" fmla="*/ 578986 h 669711"/>
              <a:gd name="connsiteX13" fmla="*/ 4515486 w 4698288"/>
              <a:gd name="connsiteY13" fmla="*/ 493329 h 669711"/>
              <a:gd name="connsiteX14" fmla="*/ 4565778 w 4698288"/>
              <a:gd name="connsiteY14" fmla="*/ 489221 h 669711"/>
              <a:gd name="connsiteX15" fmla="*/ 4630648 w 4698288"/>
              <a:gd name="connsiteY15" fmla="*/ 463463 h 669711"/>
              <a:gd name="connsiteX16" fmla="*/ 4698288 w 4698288"/>
              <a:gd name="connsiteY16" fmla="*/ 403338 h 669711"/>
              <a:gd name="connsiteX17" fmla="*/ 4620627 w 4698288"/>
              <a:gd name="connsiteY17" fmla="*/ 303130 h 669711"/>
              <a:gd name="connsiteX18" fmla="*/ 4467809 w 4698288"/>
              <a:gd name="connsiteY18" fmla="*/ 248016 h 669711"/>
              <a:gd name="connsiteX19" fmla="*/ 4352570 w 4698288"/>
              <a:gd name="connsiteY19" fmla="*/ 170354 h 669711"/>
              <a:gd name="connsiteX20" fmla="*/ 4244846 w 4698288"/>
              <a:gd name="connsiteY20" fmla="*/ 75156 h 669711"/>
              <a:gd name="connsiteX21" fmla="*/ 4049440 w 4698288"/>
              <a:gd name="connsiteY21" fmla="*/ 0 h 669711"/>
              <a:gd name="connsiteX0" fmla="*/ 4049440 w 4698288"/>
              <a:gd name="connsiteY0" fmla="*/ 0 h 669711"/>
              <a:gd name="connsiteX1" fmla="*/ 2736712 w 4698288"/>
              <a:gd name="connsiteY1" fmla="*/ 55115 h 669711"/>
              <a:gd name="connsiteX2" fmla="*/ 1427002 w 4698288"/>
              <a:gd name="connsiteY2" fmla="*/ 343795 h 669711"/>
              <a:gd name="connsiteX3" fmla="*/ 0 w 4698288"/>
              <a:gd name="connsiteY3" fmla="*/ 528367 h 669711"/>
              <a:gd name="connsiteX4" fmla="*/ 818432 w 4698288"/>
              <a:gd name="connsiteY4" fmla="*/ 564743 h 669711"/>
              <a:gd name="connsiteX5" fmla="*/ 2491202 w 4698288"/>
              <a:gd name="connsiteY5" fmla="*/ 621291 h 669711"/>
              <a:gd name="connsiteX6" fmla="*/ 2851952 w 4698288"/>
              <a:gd name="connsiteY6" fmla="*/ 641304 h 669711"/>
              <a:gd name="connsiteX7" fmla="*/ 3152599 w 4698288"/>
              <a:gd name="connsiteY7" fmla="*/ 620360 h 669711"/>
              <a:gd name="connsiteX8" fmla="*/ 3595998 w 4698288"/>
              <a:gd name="connsiteY8" fmla="*/ 666385 h 669711"/>
              <a:gd name="connsiteX9" fmla="*/ 3738795 w 4698288"/>
              <a:gd name="connsiteY9" fmla="*/ 613776 h 669711"/>
              <a:gd name="connsiteX10" fmla="*/ 4123847 w 4698288"/>
              <a:gd name="connsiteY10" fmla="*/ 669711 h 669711"/>
              <a:gd name="connsiteX11" fmla="*/ 4455439 w 4698288"/>
              <a:gd name="connsiteY11" fmla="*/ 666783 h 669711"/>
              <a:gd name="connsiteX12" fmla="*/ 4518279 w 4698288"/>
              <a:gd name="connsiteY12" fmla="*/ 578986 h 669711"/>
              <a:gd name="connsiteX13" fmla="*/ 4515486 w 4698288"/>
              <a:gd name="connsiteY13" fmla="*/ 493329 h 669711"/>
              <a:gd name="connsiteX14" fmla="*/ 4565778 w 4698288"/>
              <a:gd name="connsiteY14" fmla="*/ 489221 h 669711"/>
              <a:gd name="connsiteX15" fmla="*/ 4630648 w 4698288"/>
              <a:gd name="connsiteY15" fmla="*/ 463463 h 669711"/>
              <a:gd name="connsiteX16" fmla="*/ 4698288 w 4698288"/>
              <a:gd name="connsiteY16" fmla="*/ 403338 h 669711"/>
              <a:gd name="connsiteX17" fmla="*/ 4620627 w 4698288"/>
              <a:gd name="connsiteY17" fmla="*/ 303130 h 669711"/>
              <a:gd name="connsiteX18" fmla="*/ 4467809 w 4698288"/>
              <a:gd name="connsiteY18" fmla="*/ 248016 h 669711"/>
              <a:gd name="connsiteX19" fmla="*/ 4352570 w 4698288"/>
              <a:gd name="connsiteY19" fmla="*/ 170354 h 669711"/>
              <a:gd name="connsiteX20" fmla="*/ 4244846 w 4698288"/>
              <a:gd name="connsiteY20" fmla="*/ 75156 h 669711"/>
              <a:gd name="connsiteX21" fmla="*/ 4049440 w 4698288"/>
              <a:gd name="connsiteY21" fmla="*/ 0 h 66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98288" h="669711">
                <a:moveTo>
                  <a:pt x="4049440" y="0"/>
                </a:moveTo>
                <a:lnTo>
                  <a:pt x="2736712" y="55115"/>
                </a:lnTo>
                <a:lnTo>
                  <a:pt x="1427002" y="343795"/>
                </a:lnTo>
                <a:lnTo>
                  <a:pt x="0" y="528367"/>
                </a:lnTo>
                <a:cubicBezTo>
                  <a:pt x="22654" y="541250"/>
                  <a:pt x="795778" y="551860"/>
                  <a:pt x="818432" y="564743"/>
                </a:cubicBezTo>
                <a:cubicBezTo>
                  <a:pt x="887272" y="661173"/>
                  <a:pt x="2419493" y="602441"/>
                  <a:pt x="2491202" y="621291"/>
                </a:cubicBezTo>
                <a:lnTo>
                  <a:pt x="2851952" y="641304"/>
                </a:lnTo>
                <a:lnTo>
                  <a:pt x="3152599" y="620360"/>
                </a:lnTo>
                <a:lnTo>
                  <a:pt x="3595998" y="666385"/>
                </a:lnTo>
                <a:lnTo>
                  <a:pt x="3738795" y="613776"/>
                </a:lnTo>
                <a:lnTo>
                  <a:pt x="4123847" y="669711"/>
                </a:lnTo>
                <a:lnTo>
                  <a:pt x="4455439" y="666783"/>
                </a:lnTo>
                <a:lnTo>
                  <a:pt x="4518279" y="578986"/>
                </a:lnTo>
                <a:lnTo>
                  <a:pt x="4515486" y="493329"/>
                </a:lnTo>
                <a:lnTo>
                  <a:pt x="4565778" y="489221"/>
                </a:lnTo>
                <a:lnTo>
                  <a:pt x="4630648" y="463463"/>
                </a:lnTo>
                <a:lnTo>
                  <a:pt x="4698288" y="403338"/>
                </a:lnTo>
                <a:lnTo>
                  <a:pt x="4620627" y="303130"/>
                </a:lnTo>
                <a:lnTo>
                  <a:pt x="4467809" y="248016"/>
                </a:lnTo>
                <a:lnTo>
                  <a:pt x="4352570" y="170354"/>
                </a:lnTo>
                <a:lnTo>
                  <a:pt x="4244846" y="75156"/>
                </a:lnTo>
                <a:lnTo>
                  <a:pt x="4049440" y="0"/>
                </a:lnTo>
                <a:close/>
              </a:path>
            </a:pathLst>
          </a:custGeom>
          <a:pattFill prst="lgConfetti">
            <a:fgClr>
              <a:srgbClr val="FFD92C"/>
            </a:fgClr>
            <a:bgClr>
              <a:schemeClr val="bg1"/>
            </a:bgClr>
          </a:pattFill>
          <a:ln w="6350">
            <a:solidFill>
              <a:srgbClr val="9FA1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>
            <a:noAutofit/>
          </a:bodyPr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575" name="dinosaur-island">
            <a:extLst>
              <a:ext uri="{FF2B5EF4-FFF2-40B4-BE49-F238E27FC236}">
                <a16:creationId xmlns:a16="http://schemas.microsoft.com/office/drawing/2014/main" id="{249AC655-42EC-AD8F-E09A-065079972155}"/>
              </a:ext>
            </a:extLst>
          </p:cNvPr>
          <p:cNvSpPr/>
          <p:nvPr/>
        </p:nvSpPr>
        <p:spPr>
          <a:xfrm>
            <a:off x="3044898" y="5982357"/>
            <a:ext cx="2876060" cy="875643"/>
          </a:xfrm>
          <a:custGeom>
            <a:avLst/>
            <a:gdLst>
              <a:gd name="connsiteX0" fmla="*/ 598744 w 2490174"/>
              <a:gd name="connsiteY0" fmla="*/ 177869 h 869306"/>
              <a:gd name="connsiteX1" fmla="*/ 528598 w 2490174"/>
              <a:gd name="connsiteY1" fmla="*/ 245510 h 869306"/>
              <a:gd name="connsiteX2" fmla="*/ 501041 w 2490174"/>
              <a:gd name="connsiteY2" fmla="*/ 295614 h 869306"/>
              <a:gd name="connsiteX3" fmla="*/ 455947 w 2490174"/>
              <a:gd name="connsiteY3" fmla="*/ 333192 h 869306"/>
              <a:gd name="connsiteX4" fmla="*/ 433401 w 2490174"/>
              <a:gd name="connsiteY4" fmla="*/ 383296 h 869306"/>
              <a:gd name="connsiteX5" fmla="*/ 345718 w 2490174"/>
              <a:gd name="connsiteY5" fmla="*/ 400833 h 869306"/>
              <a:gd name="connsiteX6" fmla="*/ 308140 w 2490174"/>
              <a:gd name="connsiteY6" fmla="*/ 496030 h 869306"/>
              <a:gd name="connsiteX7" fmla="*/ 240500 w 2490174"/>
              <a:gd name="connsiteY7" fmla="*/ 521082 h 869306"/>
              <a:gd name="connsiteX8" fmla="*/ 215448 w 2490174"/>
              <a:gd name="connsiteY8" fmla="*/ 563671 h 869306"/>
              <a:gd name="connsiteX9" fmla="*/ 177870 w 2490174"/>
              <a:gd name="connsiteY9" fmla="*/ 598744 h 869306"/>
              <a:gd name="connsiteX10" fmla="*/ 152818 w 2490174"/>
              <a:gd name="connsiteY10" fmla="*/ 631311 h 869306"/>
              <a:gd name="connsiteX11" fmla="*/ 10021 w 2490174"/>
              <a:gd name="connsiteY11" fmla="*/ 676405 h 869306"/>
              <a:gd name="connsiteX12" fmla="*/ 0 w 2490174"/>
              <a:gd name="connsiteY12" fmla="*/ 716488 h 869306"/>
              <a:gd name="connsiteX13" fmla="*/ 85177 w 2490174"/>
              <a:gd name="connsiteY13" fmla="*/ 739035 h 869306"/>
              <a:gd name="connsiteX14" fmla="*/ 283088 w 2490174"/>
              <a:gd name="connsiteY14" fmla="*/ 811686 h 869306"/>
              <a:gd name="connsiteX15" fmla="*/ 643838 w 2490174"/>
              <a:gd name="connsiteY15" fmla="*/ 849264 h 869306"/>
              <a:gd name="connsiteX16" fmla="*/ 934442 w 2490174"/>
              <a:gd name="connsiteY16" fmla="*/ 869306 h 869306"/>
              <a:gd name="connsiteX17" fmla="*/ 1387884 w 2490174"/>
              <a:gd name="connsiteY17" fmla="*/ 856780 h 869306"/>
              <a:gd name="connsiteX18" fmla="*/ 1530681 w 2490174"/>
              <a:gd name="connsiteY18" fmla="*/ 804171 h 869306"/>
              <a:gd name="connsiteX19" fmla="*/ 1605837 w 2490174"/>
              <a:gd name="connsiteY19" fmla="*/ 741540 h 869306"/>
              <a:gd name="connsiteX20" fmla="*/ 1851347 w 2490174"/>
              <a:gd name="connsiteY20" fmla="*/ 741540 h 869306"/>
              <a:gd name="connsiteX21" fmla="*/ 1981618 w 2490174"/>
              <a:gd name="connsiteY21" fmla="*/ 724004 h 869306"/>
              <a:gd name="connsiteX22" fmla="*/ 2109383 w 2490174"/>
              <a:gd name="connsiteY22" fmla="*/ 676405 h 869306"/>
              <a:gd name="connsiteX23" fmla="*/ 2237149 w 2490174"/>
              <a:gd name="connsiteY23" fmla="*/ 631311 h 869306"/>
              <a:gd name="connsiteX24" fmla="*/ 2422534 w 2490174"/>
              <a:gd name="connsiteY24" fmla="*/ 653858 h 869306"/>
              <a:gd name="connsiteX25" fmla="*/ 2490174 w 2490174"/>
              <a:gd name="connsiteY25" fmla="*/ 593733 h 869306"/>
              <a:gd name="connsiteX26" fmla="*/ 2412513 w 2490174"/>
              <a:gd name="connsiteY26" fmla="*/ 493525 h 869306"/>
              <a:gd name="connsiteX27" fmla="*/ 2259695 w 2490174"/>
              <a:gd name="connsiteY27" fmla="*/ 438411 h 869306"/>
              <a:gd name="connsiteX28" fmla="*/ 2144456 w 2490174"/>
              <a:gd name="connsiteY28" fmla="*/ 360749 h 869306"/>
              <a:gd name="connsiteX29" fmla="*/ 2036732 w 2490174"/>
              <a:gd name="connsiteY29" fmla="*/ 265551 h 869306"/>
              <a:gd name="connsiteX30" fmla="*/ 1841326 w 2490174"/>
              <a:gd name="connsiteY30" fmla="*/ 190395 h 869306"/>
              <a:gd name="connsiteX31" fmla="*/ 1508134 w 2490174"/>
              <a:gd name="connsiteY31" fmla="*/ 82671 h 869306"/>
              <a:gd name="connsiteX32" fmla="*/ 1227551 w 2490174"/>
              <a:gd name="connsiteY32" fmla="*/ 2505 h 869306"/>
              <a:gd name="connsiteX33" fmla="*/ 992061 w 2490174"/>
              <a:gd name="connsiteY33" fmla="*/ 0 h 869306"/>
              <a:gd name="connsiteX34" fmla="*/ 726510 w 2490174"/>
              <a:gd name="connsiteY34" fmla="*/ 60125 h 869306"/>
              <a:gd name="connsiteX35" fmla="*/ 598744 w 2490174"/>
              <a:gd name="connsiteY35" fmla="*/ 177869 h 869306"/>
              <a:gd name="connsiteX0" fmla="*/ 598744 w 2490174"/>
              <a:gd name="connsiteY0" fmla="*/ 177869 h 869306"/>
              <a:gd name="connsiteX1" fmla="*/ 528598 w 2490174"/>
              <a:gd name="connsiteY1" fmla="*/ 245510 h 869306"/>
              <a:gd name="connsiteX2" fmla="*/ 501041 w 2490174"/>
              <a:gd name="connsiteY2" fmla="*/ 295614 h 869306"/>
              <a:gd name="connsiteX3" fmla="*/ 455947 w 2490174"/>
              <a:gd name="connsiteY3" fmla="*/ 333192 h 869306"/>
              <a:gd name="connsiteX4" fmla="*/ 433401 w 2490174"/>
              <a:gd name="connsiteY4" fmla="*/ 383296 h 869306"/>
              <a:gd name="connsiteX5" fmla="*/ 345718 w 2490174"/>
              <a:gd name="connsiteY5" fmla="*/ 400833 h 869306"/>
              <a:gd name="connsiteX6" fmla="*/ 308140 w 2490174"/>
              <a:gd name="connsiteY6" fmla="*/ 496030 h 869306"/>
              <a:gd name="connsiteX7" fmla="*/ 240500 w 2490174"/>
              <a:gd name="connsiteY7" fmla="*/ 521082 h 869306"/>
              <a:gd name="connsiteX8" fmla="*/ 215448 w 2490174"/>
              <a:gd name="connsiteY8" fmla="*/ 563671 h 869306"/>
              <a:gd name="connsiteX9" fmla="*/ 177870 w 2490174"/>
              <a:gd name="connsiteY9" fmla="*/ 598744 h 869306"/>
              <a:gd name="connsiteX10" fmla="*/ 152818 w 2490174"/>
              <a:gd name="connsiteY10" fmla="*/ 631311 h 869306"/>
              <a:gd name="connsiteX11" fmla="*/ 10021 w 2490174"/>
              <a:gd name="connsiteY11" fmla="*/ 676405 h 869306"/>
              <a:gd name="connsiteX12" fmla="*/ 0 w 2490174"/>
              <a:gd name="connsiteY12" fmla="*/ 716488 h 869306"/>
              <a:gd name="connsiteX13" fmla="*/ 67961 w 2490174"/>
              <a:gd name="connsiteY13" fmla="*/ 755137 h 869306"/>
              <a:gd name="connsiteX14" fmla="*/ 283088 w 2490174"/>
              <a:gd name="connsiteY14" fmla="*/ 811686 h 869306"/>
              <a:gd name="connsiteX15" fmla="*/ 643838 w 2490174"/>
              <a:gd name="connsiteY15" fmla="*/ 849264 h 869306"/>
              <a:gd name="connsiteX16" fmla="*/ 934442 w 2490174"/>
              <a:gd name="connsiteY16" fmla="*/ 869306 h 869306"/>
              <a:gd name="connsiteX17" fmla="*/ 1387884 w 2490174"/>
              <a:gd name="connsiteY17" fmla="*/ 856780 h 869306"/>
              <a:gd name="connsiteX18" fmla="*/ 1530681 w 2490174"/>
              <a:gd name="connsiteY18" fmla="*/ 804171 h 869306"/>
              <a:gd name="connsiteX19" fmla="*/ 1605837 w 2490174"/>
              <a:gd name="connsiteY19" fmla="*/ 741540 h 869306"/>
              <a:gd name="connsiteX20" fmla="*/ 1851347 w 2490174"/>
              <a:gd name="connsiteY20" fmla="*/ 741540 h 869306"/>
              <a:gd name="connsiteX21" fmla="*/ 1981618 w 2490174"/>
              <a:gd name="connsiteY21" fmla="*/ 724004 h 869306"/>
              <a:gd name="connsiteX22" fmla="*/ 2109383 w 2490174"/>
              <a:gd name="connsiteY22" fmla="*/ 676405 h 869306"/>
              <a:gd name="connsiteX23" fmla="*/ 2237149 w 2490174"/>
              <a:gd name="connsiteY23" fmla="*/ 631311 h 869306"/>
              <a:gd name="connsiteX24" fmla="*/ 2422534 w 2490174"/>
              <a:gd name="connsiteY24" fmla="*/ 653858 h 869306"/>
              <a:gd name="connsiteX25" fmla="*/ 2490174 w 2490174"/>
              <a:gd name="connsiteY25" fmla="*/ 593733 h 869306"/>
              <a:gd name="connsiteX26" fmla="*/ 2412513 w 2490174"/>
              <a:gd name="connsiteY26" fmla="*/ 493525 h 869306"/>
              <a:gd name="connsiteX27" fmla="*/ 2259695 w 2490174"/>
              <a:gd name="connsiteY27" fmla="*/ 438411 h 869306"/>
              <a:gd name="connsiteX28" fmla="*/ 2144456 w 2490174"/>
              <a:gd name="connsiteY28" fmla="*/ 360749 h 869306"/>
              <a:gd name="connsiteX29" fmla="*/ 2036732 w 2490174"/>
              <a:gd name="connsiteY29" fmla="*/ 265551 h 869306"/>
              <a:gd name="connsiteX30" fmla="*/ 1841326 w 2490174"/>
              <a:gd name="connsiteY30" fmla="*/ 190395 h 869306"/>
              <a:gd name="connsiteX31" fmla="*/ 1508134 w 2490174"/>
              <a:gd name="connsiteY31" fmla="*/ 82671 h 869306"/>
              <a:gd name="connsiteX32" fmla="*/ 1227551 w 2490174"/>
              <a:gd name="connsiteY32" fmla="*/ 2505 h 869306"/>
              <a:gd name="connsiteX33" fmla="*/ 992061 w 2490174"/>
              <a:gd name="connsiteY33" fmla="*/ 0 h 869306"/>
              <a:gd name="connsiteX34" fmla="*/ 726510 w 2490174"/>
              <a:gd name="connsiteY34" fmla="*/ 60125 h 869306"/>
              <a:gd name="connsiteX35" fmla="*/ 598744 w 2490174"/>
              <a:gd name="connsiteY35" fmla="*/ 177869 h 869306"/>
              <a:gd name="connsiteX0" fmla="*/ 598744 w 2490174"/>
              <a:gd name="connsiteY0" fmla="*/ 177869 h 869306"/>
              <a:gd name="connsiteX1" fmla="*/ 528598 w 2490174"/>
              <a:gd name="connsiteY1" fmla="*/ 245510 h 869306"/>
              <a:gd name="connsiteX2" fmla="*/ 501041 w 2490174"/>
              <a:gd name="connsiteY2" fmla="*/ 295614 h 869306"/>
              <a:gd name="connsiteX3" fmla="*/ 455947 w 2490174"/>
              <a:gd name="connsiteY3" fmla="*/ 333192 h 869306"/>
              <a:gd name="connsiteX4" fmla="*/ 433401 w 2490174"/>
              <a:gd name="connsiteY4" fmla="*/ 383296 h 869306"/>
              <a:gd name="connsiteX5" fmla="*/ 345718 w 2490174"/>
              <a:gd name="connsiteY5" fmla="*/ 400833 h 869306"/>
              <a:gd name="connsiteX6" fmla="*/ 308140 w 2490174"/>
              <a:gd name="connsiteY6" fmla="*/ 496030 h 869306"/>
              <a:gd name="connsiteX7" fmla="*/ 240500 w 2490174"/>
              <a:gd name="connsiteY7" fmla="*/ 521082 h 869306"/>
              <a:gd name="connsiteX8" fmla="*/ 215448 w 2490174"/>
              <a:gd name="connsiteY8" fmla="*/ 563671 h 869306"/>
              <a:gd name="connsiteX9" fmla="*/ 177870 w 2490174"/>
              <a:gd name="connsiteY9" fmla="*/ 598744 h 869306"/>
              <a:gd name="connsiteX10" fmla="*/ 152818 w 2490174"/>
              <a:gd name="connsiteY10" fmla="*/ 631311 h 869306"/>
              <a:gd name="connsiteX11" fmla="*/ 10021 w 2490174"/>
              <a:gd name="connsiteY11" fmla="*/ 676405 h 869306"/>
              <a:gd name="connsiteX12" fmla="*/ 0 w 2490174"/>
              <a:gd name="connsiteY12" fmla="*/ 716488 h 869306"/>
              <a:gd name="connsiteX13" fmla="*/ 67961 w 2490174"/>
              <a:gd name="connsiteY13" fmla="*/ 755137 h 869306"/>
              <a:gd name="connsiteX14" fmla="*/ 283088 w 2490174"/>
              <a:gd name="connsiteY14" fmla="*/ 811686 h 869306"/>
              <a:gd name="connsiteX15" fmla="*/ 643838 w 2490174"/>
              <a:gd name="connsiteY15" fmla="*/ 849264 h 869306"/>
              <a:gd name="connsiteX16" fmla="*/ 934442 w 2490174"/>
              <a:gd name="connsiteY16" fmla="*/ 869306 h 869306"/>
              <a:gd name="connsiteX17" fmla="*/ 1387884 w 2490174"/>
              <a:gd name="connsiteY17" fmla="*/ 856780 h 869306"/>
              <a:gd name="connsiteX18" fmla="*/ 1530681 w 2490174"/>
              <a:gd name="connsiteY18" fmla="*/ 804171 h 869306"/>
              <a:gd name="connsiteX19" fmla="*/ 1605837 w 2490174"/>
              <a:gd name="connsiteY19" fmla="*/ 741540 h 869306"/>
              <a:gd name="connsiteX20" fmla="*/ 1851347 w 2490174"/>
              <a:gd name="connsiteY20" fmla="*/ 741540 h 869306"/>
              <a:gd name="connsiteX21" fmla="*/ 1981618 w 2490174"/>
              <a:gd name="connsiteY21" fmla="*/ 724004 h 869306"/>
              <a:gd name="connsiteX22" fmla="*/ 2109383 w 2490174"/>
              <a:gd name="connsiteY22" fmla="*/ 676405 h 869306"/>
              <a:gd name="connsiteX23" fmla="*/ 2237149 w 2490174"/>
              <a:gd name="connsiteY23" fmla="*/ 631311 h 869306"/>
              <a:gd name="connsiteX24" fmla="*/ 2422534 w 2490174"/>
              <a:gd name="connsiteY24" fmla="*/ 653858 h 869306"/>
              <a:gd name="connsiteX25" fmla="*/ 2490174 w 2490174"/>
              <a:gd name="connsiteY25" fmla="*/ 593733 h 869306"/>
              <a:gd name="connsiteX26" fmla="*/ 2412513 w 2490174"/>
              <a:gd name="connsiteY26" fmla="*/ 493525 h 869306"/>
              <a:gd name="connsiteX27" fmla="*/ 2259695 w 2490174"/>
              <a:gd name="connsiteY27" fmla="*/ 438411 h 869306"/>
              <a:gd name="connsiteX28" fmla="*/ 2144456 w 2490174"/>
              <a:gd name="connsiteY28" fmla="*/ 360749 h 869306"/>
              <a:gd name="connsiteX29" fmla="*/ 2036732 w 2490174"/>
              <a:gd name="connsiteY29" fmla="*/ 265551 h 869306"/>
              <a:gd name="connsiteX30" fmla="*/ 1841326 w 2490174"/>
              <a:gd name="connsiteY30" fmla="*/ 190395 h 869306"/>
              <a:gd name="connsiteX31" fmla="*/ 1508134 w 2490174"/>
              <a:gd name="connsiteY31" fmla="*/ 82671 h 869306"/>
              <a:gd name="connsiteX32" fmla="*/ 1227551 w 2490174"/>
              <a:gd name="connsiteY32" fmla="*/ 2505 h 869306"/>
              <a:gd name="connsiteX33" fmla="*/ 992061 w 2490174"/>
              <a:gd name="connsiteY33" fmla="*/ 0 h 869306"/>
              <a:gd name="connsiteX34" fmla="*/ 726510 w 2490174"/>
              <a:gd name="connsiteY34" fmla="*/ 60125 h 869306"/>
              <a:gd name="connsiteX35" fmla="*/ 598744 w 2490174"/>
              <a:gd name="connsiteY35" fmla="*/ 177869 h 869306"/>
              <a:gd name="connsiteX0" fmla="*/ 598744 w 2490174"/>
              <a:gd name="connsiteY0" fmla="*/ 177869 h 856780"/>
              <a:gd name="connsiteX1" fmla="*/ 528598 w 2490174"/>
              <a:gd name="connsiteY1" fmla="*/ 245510 h 856780"/>
              <a:gd name="connsiteX2" fmla="*/ 501041 w 2490174"/>
              <a:gd name="connsiteY2" fmla="*/ 295614 h 856780"/>
              <a:gd name="connsiteX3" fmla="*/ 455947 w 2490174"/>
              <a:gd name="connsiteY3" fmla="*/ 333192 h 856780"/>
              <a:gd name="connsiteX4" fmla="*/ 433401 w 2490174"/>
              <a:gd name="connsiteY4" fmla="*/ 383296 h 856780"/>
              <a:gd name="connsiteX5" fmla="*/ 345718 w 2490174"/>
              <a:gd name="connsiteY5" fmla="*/ 400833 h 856780"/>
              <a:gd name="connsiteX6" fmla="*/ 308140 w 2490174"/>
              <a:gd name="connsiteY6" fmla="*/ 496030 h 856780"/>
              <a:gd name="connsiteX7" fmla="*/ 240500 w 2490174"/>
              <a:gd name="connsiteY7" fmla="*/ 521082 h 856780"/>
              <a:gd name="connsiteX8" fmla="*/ 215448 w 2490174"/>
              <a:gd name="connsiteY8" fmla="*/ 563671 h 856780"/>
              <a:gd name="connsiteX9" fmla="*/ 177870 w 2490174"/>
              <a:gd name="connsiteY9" fmla="*/ 598744 h 856780"/>
              <a:gd name="connsiteX10" fmla="*/ 152818 w 2490174"/>
              <a:gd name="connsiteY10" fmla="*/ 631311 h 856780"/>
              <a:gd name="connsiteX11" fmla="*/ 10021 w 2490174"/>
              <a:gd name="connsiteY11" fmla="*/ 676405 h 856780"/>
              <a:gd name="connsiteX12" fmla="*/ 0 w 2490174"/>
              <a:gd name="connsiteY12" fmla="*/ 716488 h 856780"/>
              <a:gd name="connsiteX13" fmla="*/ 67961 w 2490174"/>
              <a:gd name="connsiteY13" fmla="*/ 755137 h 856780"/>
              <a:gd name="connsiteX14" fmla="*/ 283088 w 2490174"/>
              <a:gd name="connsiteY14" fmla="*/ 811686 h 856780"/>
              <a:gd name="connsiteX15" fmla="*/ 643838 w 2490174"/>
              <a:gd name="connsiteY15" fmla="*/ 849264 h 856780"/>
              <a:gd name="connsiteX16" fmla="*/ 944485 w 2490174"/>
              <a:gd name="connsiteY16" fmla="*/ 810755 h 856780"/>
              <a:gd name="connsiteX17" fmla="*/ 1387884 w 2490174"/>
              <a:gd name="connsiteY17" fmla="*/ 856780 h 856780"/>
              <a:gd name="connsiteX18" fmla="*/ 1530681 w 2490174"/>
              <a:gd name="connsiteY18" fmla="*/ 804171 h 856780"/>
              <a:gd name="connsiteX19" fmla="*/ 1605837 w 2490174"/>
              <a:gd name="connsiteY19" fmla="*/ 741540 h 856780"/>
              <a:gd name="connsiteX20" fmla="*/ 1851347 w 2490174"/>
              <a:gd name="connsiteY20" fmla="*/ 741540 h 856780"/>
              <a:gd name="connsiteX21" fmla="*/ 1981618 w 2490174"/>
              <a:gd name="connsiteY21" fmla="*/ 724004 h 856780"/>
              <a:gd name="connsiteX22" fmla="*/ 2109383 w 2490174"/>
              <a:gd name="connsiteY22" fmla="*/ 676405 h 856780"/>
              <a:gd name="connsiteX23" fmla="*/ 2237149 w 2490174"/>
              <a:gd name="connsiteY23" fmla="*/ 631311 h 856780"/>
              <a:gd name="connsiteX24" fmla="*/ 2422534 w 2490174"/>
              <a:gd name="connsiteY24" fmla="*/ 653858 h 856780"/>
              <a:gd name="connsiteX25" fmla="*/ 2490174 w 2490174"/>
              <a:gd name="connsiteY25" fmla="*/ 593733 h 856780"/>
              <a:gd name="connsiteX26" fmla="*/ 2412513 w 2490174"/>
              <a:gd name="connsiteY26" fmla="*/ 493525 h 856780"/>
              <a:gd name="connsiteX27" fmla="*/ 2259695 w 2490174"/>
              <a:gd name="connsiteY27" fmla="*/ 438411 h 856780"/>
              <a:gd name="connsiteX28" fmla="*/ 2144456 w 2490174"/>
              <a:gd name="connsiteY28" fmla="*/ 360749 h 856780"/>
              <a:gd name="connsiteX29" fmla="*/ 2036732 w 2490174"/>
              <a:gd name="connsiteY29" fmla="*/ 265551 h 856780"/>
              <a:gd name="connsiteX30" fmla="*/ 1841326 w 2490174"/>
              <a:gd name="connsiteY30" fmla="*/ 190395 h 856780"/>
              <a:gd name="connsiteX31" fmla="*/ 1508134 w 2490174"/>
              <a:gd name="connsiteY31" fmla="*/ 82671 h 856780"/>
              <a:gd name="connsiteX32" fmla="*/ 1227551 w 2490174"/>
              <a:gd name="connsiteY32" fmla="*/ 2505 h 856780"/>
              <a:gd name="connsiteX33" fmla="*/ 992061 w 2490174"/>
              <a:gd name="connsiteY33" fmla="*/ 0 h 856780"/>
              <a:gd name="connsiteX34" fmla="*/ 726510 w 2490174"/>
              <a:gd name="connsiteY34" fmla="*/ 60125 h 856780"/>
              <a:gd name="connsiteX35" fmla="*/ 598744 w 2490174"/>
              <a:gd name="connsiteY35" fmla="*/ 177869 h 856780"/>
              <a:gd name="connsiteX0" fmla="*/ 598744 w 2490174"/>
              <a:gd name="connsiteY0" fmla="*/ 177869 h 856780"/>
              <a:gd name="connsiteX1" fmla="*/ 528598 w 2490174"/>
              <a:gd name="connsiteY1" fmla="*/ 245510 h 856780"/>
              <a:gd name="connsiteX2" fmla="*/ 501041 w 2490174"/>
              <a:gd name="connsiteY2" fmla="*/ 295614 h 856780"/>
              <a:gd name="connsiteX3" fmla="*/ 455947 w 2490174"/>
              <a:gd name="connsiteY3" fmla="*/ 333192 h 856780"/>
              <a:gd name="connsiteX4" fmla="*/ 433401 w 2490174"/>
              <a:gd name="connsiteY4" fmla="*/ 383296 h 856780"/>
              <a:gd name="connsiteX5" fmla="*/ 345718 w 2490174"/>
              <a:gd name="connsiteY5" fmla="*/ 400833 h 856780"/>
              <a:gd name="connsiteX6" fmla="*/ 308140 w 2490174"/>
              <a:gd name="connsiteY6" fmla="*/ 496030 h 856780"/>
              <a:gd name="connsiteX7" fmla="*/ 240500 w 2490174"/>
              <a:gd name="connsiteY7" fmla="*/ 521082 h 856780"/>
              <a:gd name="connsiteX8" fmla="*/ 215448 w 2490174"/>
              <a:gd name="connsiteY8" fmla="*/ 563671 h 856780"/>
              <a:gd name="connsiteX9" fmla="*/ 177870 w 2490174"/>
              <a:gd name="connsiteY9" fmla="*/ 598744 h 856780"/>
              <a:gd name="connsiteX10" fmla="*/ 152818 w 2490174"/>
              <a:gd name="connsiteY10" fmla="*/ 631311 h 856780"/>
              <a:gd name="connsiteX11" fmla="*/ 10021 w 2490174"/>
              <a:gd name="connsiteY11" fmla="*/ 676405 h 856780"/>
              <a:gd name="connsiteX12" fmla="*/ 0 w 2490174"/>
              <a:gd name="connsiteY12" fmla="*/ 716488 h 856780"/>
              <a:gd name="connsiteX13" fmla="*/ 67961 w 2490174"/>
              <a:gd name="connsiteY13" fmla="*/ 755137 h 856780"/>
              <a:gd name="connsiteX14" fmla="*/ 283088 w 2490174"/>
              <a:gd name="connsiteY14" fmla="*/ 811686 h 856780"/>
              <a:gd name="connsiteX15" fmla="*/ 643838 w 2490174"/>
              <a:gd name="connsiteY15" fmla="*/ 831699 h 856780"/>
              <a:gd name="connsiteX16" fmla="*/ 944485 w 2490174"/>
              <a:gd name="connsiteY16" fmla="*/ 810755 h 856780"/>
              <a:gd name="connsiteX17" fmla="*/ 1387884 w 2490174"/>
              <a:gd name="connsiteY17" fmla="*/ 856780 h 856780"/>
              <a:gd name="connsiteX18" fmla="*/ 1530681 w 2490174"/>
              <a:gd name="connsiteY18" fmla="*/ 804171 h 856780"/>
              <a:gd name="connsiteX19" fmla="*/ 1605837 w 2490174"/>
              <a:gd name="connsiteY19" fmla="*/ 741540 h 856780"/>
              <a:gd name="connsiteX20" fmla="*/ 1851347 w 2490174"/>
              <a:gd name="connsiteY20" fmla="*/ 741540 h 856780"/>
              <a:gd name="connsiteX21" fmla="*/ 1981618 w 2490174"/>
              <a:gd name="connsiteY21" fmla="*/ 724004 h 856780"/>
              <a:gd name="connsiteX22" fmla="*/ 2109383 w 2490174"/>
              <a:gd name="connsiteY22" fmla="*/ 676405 h 856780"/>
              <a:gd name="connsiteX23" fmla="*/ 2237149 w 2490174"/>
              <a:gd name="connsiteY23" fmla="*/ 631311 h 856780"/>
              <a:gd name="connsiteX24" fmla="*/ 2422534 w 2490174"/>
              <a:gd name="connsiteY24" fmla="*/ 653858 h 856780"/>
              <a:gd name="connsiteX25" fmla="*/ 2490174 w 2490174"/>
              <a:gd name="connsiteY25" fmla="*/ 593733 h 856780"/>
              <a:gd name="connsiteX26" fmla="*/ 2412513 w 2490174"/>
              <a:gd name="connsiteY26" fmla="*/ 493525 h 856780"/>
              <a:gd name="connsiteX27" fmla="*/ 2259695 w 2490174"/>
              <a:gd name="connsiteY27" fmla="*/ 438411 h 856780"/>
              <a:gd name="connsiteX28" fmla="*/ 2144456 w 2490174"/>
              <a:gd name="connsiteY28" fmla="*/ 360749 h 856780"/>
              <a:gd name="connsiteX29" fmla="*/ 2036732 w 2490174"/>
              <a:gd name="connsiteY29" fmla="*/ 265551 h 856780"/>
              <a:gd name="connsiteX30" fmla="*/ 1841326 w 2490174"/>
              <a:gd name="connsiteY30" fmla="*/ 190395 h 856780"/>
              <a:gd name="connsiteX31" fmla="*/ 1508134 w 2490174"/>
              <a:gd name="connsiteY31" fmla="*/ 82671 h 856780"/>
              <a:gd name="connsiteX32" fmla="*/ 1227551 w 2490174"/>
              <a:gd name="connsiteY32" fmla="*/ 2505 h 856780"/>
              <a:gd name="connsiteX33" fmla="*/ 992061 w 2490174"/>
              <a:gd name="connsiteY33" fmla="*/ 0 h 856780"/>
              <a:gd name="connsiteX34" fmla="*/ 726510 w 2490174"/>
              <a:gd name="connsiteY34" fmla="*/ 60125 h 856780"/>
              <a:gd name="connsiteX35" fmla="*/ 598744 w 2490174"/>
              <a:gd name="connsiteY35" fmla="*/ 177869 h 856780"/>
              <a:gd name="connsiteX0" fmla="*/ 598744 w 2490174"/>
              <a:gd name="connsiteY0" fmla="*/ 177869 h 860106"/>
              <a:gd name="connsiteX1" fmla="*/ 528598 w 2490174"/>
              <a:gd name="connsiteY1" fmla="*/ 245510 h 860106"/>
              <a:gd name="connsiteX2" fmla="*/ 501041 w 2490174"/>
              <a:gd name="connsiteY2" fmla="*/ 295614 h 860106"/>
              <a:gd name="connsiteX3" fmla="*/ 455947 w 2490174"/>
              <a:gd name="connsiteY3" fmla="*/ 333192 h 860106"/>
              <a:gd name="connsiteX4" fmla="*/ 433401 w 2490174"/>
              <a:gd name="connsiteY4" fmla="*/ 383296 h 860106"/>
              <a:gd name="connsiteX5" fmla="*/ 345718 w 2490174"/>
              <a:gd name="connsiteY5" fmla="*/ 400833 h 860106"/>
              <a:gd name="connsiteX6" fmla="*/ 308140 w 2490174"/>
              <a:gd name="connsiteY6" fmla="*/ 496030 h 860106"/>
              <a:gd name="connsiteX7" fmla="*/ 240500 w 2490174"/>
              <a:gd name="connsiteY7" fmla="*/ 521082 h 860106"/>
              <a:gd name="connsiteX8" fmla="*/ 215448 w 2490174"/>
              <a:gd name="connsiteY8" fmla="*/ 563671 h 860106"/>
              <a:gd name="connsiteX9" fmla="*/ 177870 w 2490174"/>
              <a:gd name="connsiteY9" fmla="*/ 598744 h 860106"/>
              <a:gd name="connsiteX10" fmla="*/ 152818 w 2490174"/>
              <a:gd name="connsiteY10" fmla="*/ 631311 h 860106"/>
              <a:gd name="connsiteX11" fmla="*/ 10021 w 2490174"/>
              <a:gd name="connsiteY11" fmla="*/ 676405 h 860106"/>
              <a:gd name="connsiteX12" fmla="*/ 0 w 2490174"/>
              <a:gd name="connsiteY12" fmla="*/ 716488 h 860106"/>
              <a:gd name="connsiteX13" fmla="*/ 67961 w 2490174"/>
              <a:gd name="connsiteY13" fmla="*/ 755137 h 860106"/>
              <a:gd name="connsiteX14" fmla="*/ 283088 w 2490174"/>
              <a:gd name="connsiteY14" fmla="*/ 811686 h 860106"/>
              <a:gd name="connsiteX15" fmla="*/ 643838 w 2490174"/>
              <a:gd name="connsiteY15" fmla="*/ 831699 h 860106"/>
              <a:gd name="connsiteX16" fmla="*/ 944485 w 2490174"/>
              <a:gd name="connsiteY16" fmla="*/ 810755 h 860106"/>
              <a:gd name="connsiteX17" fmla="*/ 1387884 w 2490174"/>
              <a:gd name="connsiteY17" fmla="*/ 856780 h 860106"/>
              <a:gd name="connsiteX18" fmla="*/ 1530681 w 2490174"/>
              <a:gd name="connsiteY18" fmla="*/ 804171 h 860106"/>
              <a:gd name="connsiteX19" fmla="*/ 1915733 w 2490174"/>
              <a:gd name="connsiteY19" fmla="*/ 860106 h 860106"/>
              <a:gd name="connsiteX20" fmla="*/ 1851347 w 2490174"/>
              <a:gd name="connsiteY20" fmla="*/ 741540 h 860106"/>
              <a:gd name="connsiteX21" fmla="*/ 1981618 w 2490174"/>
              <a:gd name="connsiteY21" fmla="*/ 724004 h 860106"/>
              <a:gd name="connsiteX22" fmla="*/ 2109383 w 2490174"/>
              <a:gd name="connsiteY22" fmla="*/ 676405 h 860106"/>
              <a:gd name="connsiteX23" fmla="*/ 2237149 w 2490174"/>
              <a:gd name="connsiteY23" fmla="*/ 631311 h 860106"/>
              <a:gd name="connsiteX24" fmla="*/ 2422534 w 2490174"/>
              <a:gd name="connsiteY24" fmla="*/ 653858 h 860106"/>
              <a:gd name="connsiteX25" fmla="*/ 2490174 w 2490174"/>
              <a:gd name="connsiteY25" fmla="*/ 593733 h 860106"/>
              <a:gd name="connsiteX26" fmla="*/ 2412513 w 2490174"/>
              <a:gd name="connsiteY26" fmla="*/ 493525 h 860106"/>
              <a:gd name="connsiteX27" fmla="*/ 2259695 w 2490174"/>
              <a:gd name="connsiteY27" fmla="*/ 438411 h 860106"/>
              <a:gd name="connsiteX28" fmla="*/ 2144456 w 2490174"/>
              <a:gd name="connsiteY28" fmla="*/ 360749 h 860106"/>
              <a:gd name="connsiteX29" fmla="*/ 2036732 w 2490174"/>
              <a:gd name="connsiteY29" fmla="*/ 265551 h 860106"/>
              <a:gd name="connsiteX30" fmla="*/ 1841326 w 2490174"/>
              <a:gd name="connsiteY30" fmla="*/ 190395 h 860106"/>
              <a:gd name="connsiteX31" fmla="*/ 1508134 w 2490174"/>
              <a:gd name="connsiteY31" fmla="*/ 82671 h 860106"/>
              <a:gd name="connsiteX32" fmla="*/ 1227551 w 2490174"/>
              <a:gd name="connsiteY32" fmla="*/ 2505 h 860106"/>
              <a:gd name="connsiteX33" fmla="*/ 992061 w 2490174"/>
              <a:gd name="connsiteY33" fmla="*/ 0 h 860106"/>
              <a:gd name="connsiteX34" fmla="*/ 726510 w 2490174"/>
              <a:gd name="connsiteY34" fmla="*/ 60125 h 860106"/>
              <a:gd name="connsiteX35" fmla="*/ 598744 w 2490174"/>
              <a:gd name="connsiteY35" fmla="*/ 177869 h 860106"/>
              <a:gd name="connsiteX0" fmla="*/ 598744 w 2490174"/>
              <a:gd name="connsiteY0" fmla="*/ 177869 h 860106"/>
              <a:gd name="connsiteX1" fmla="*/ 528598 w 2490174"/>
              <a:gd name="connsiteY1" fmla="*/ 245510 h 860106"/>
              <a:gd name="connsiteX2" fmla="*/ 501041 w 2490174"/>
              <a:gd name="connsiteY2" fmla="*/ 295614 h 860106"/>
              <a:gd name="connsiteX3" fmla="*/ 455947 w 2490174"/>
              <a:gd name="connsiteY3" fmla="*/ 333192 h 860106"/>
              <a:gd name="connsiteX4" fmla="*/ 433401 w 2490174"/>
              <a:gd name="connsiteY4" fmla="*/ 383296 h 860106"/>
              <a:gd name="connsiteX5" fmla="*/ 345718 w 2490174"/>
              <a:gd name="connsiteY5" fmla="*/ 400833 h 860106"/>
              <a:gd name="connsiteX6" fmla="*/ 308140 w 2490174"/>
              <a:gd name="connsiteY6" fmla="*/ 496030 h 860106"/>
              <a:gd name="connsiteX7" fmla="*/ 240500 w 2490174"/>
              <a:gd name="connsiteY7" fmla="*/ 521082 h 860106"/>
              <a:gd name="connsiteX8" fmla="*/ 215448 w 2490174"/>
              <a:gd name="connsiteY8" fmla="*/ 563671 h 860106"/>
              <a:gd name="connsiteX9" fmla="*/ 177870 w 2490174"/>
              <a:gd name="connsiteY9" fmla="*/ 598744 h 860106"/>
              <a:gd name="connsiteX10" fmla="*/ 152818 w 2490174"/>
              <a:gd name="connsiteY10" fmla="*/ 631311 h 860106"/>
              <a:gd name="connsiteX11" fmla="*/ 10021 w 2490174"/>
              <a:gd name="connsiteY11" fmla="*/ 676405 h 860106"/>
              <a:gd name="connsiteX12" fmla="*/ 0 w 2490174"/>
              <a:gd name="connsiteY12" fmla="*/ 716488 h 860106"/>
              <a:gd name="connsiteX13" fmla="*/ 67961 w 2490174"/>
              <a:gd name="connsiteY13" fmla="*/ 755137 h 860106"/>
              <a:gd name="connsiteX14" fmla="*/ 283088 w 2490174"/>
              <a:gd name="connsiteY14" fmla="*/ 811686 h 860106"/>
              <a:gd name="connsiteX15" fmla="*/ 643838 w 2490174"/>
              <a:gd name="connsiteY15" fmla="*/ 831699 h 860106"/>
              <a:gd name="connsiteX16" fmla="*/ 944485 w 2490174"/>
              <a:gd name="connsiteY16" fmla="*/ 810755 h 860106"/>
              <a:gd name="connsiteX17" fmla="*/ 1387884 w 2490174"/>
              <a:gd name="connsiteY17" fmla="*/ 856780 h 860106"/>
              <a:gd name="connsiteX18" fmla="*/ 1530681 w 2490174"/>
              <a:gd name="connsiteY18" fmla="*/ 804171 h 860106"/>
              <a:gd name="connsiteX19" fmla="*/ 1915733 w 2490174"/>
              <a:gd name="connsiteY19" fmla="*/ 860106 h 860106"/>
              <a:gd name="connsiteX20" fmla="*/ 2247325 w 2490174"/>
              <a:gd name="connsiteY20" fmla="*/ 857178 h 860106"/>
              <a:gd name="connsiteX21" fmla="*/ 1981618 w 2490174"/>
              <a:gd name="connsiteY21" fmla="*/ 724004 h 860106"/>
              <a:gd name="connsiteX22" fmla="*/ 2109383 w 2490174"/>
              <a:gd name="connsiteY22" fmla="*/ 676405 h 860106"/>
              <a:gd name="connsiteX23" fmla="*/ 2237149 w 2490174"/>
              <a:gd name="connsiteY23" fmla="*/ 631311 h 860106"/>
              <a:gd name="connsiteX24" fmla="*/ 2422534 w 2490174"/>
              <a:gd name="connsiteY24" fmla="*/ 653858 h 860106"/>
              <a:gd name="connsiteX25" fmla="*/ 2490174 w 2490174"/>
              <a:gd name="connsiteY25" fmla="*/ 593733 h 860106"/>
              <a:gd name="connsiteX26" fmla="*/ 2412513 w 2490174"/>
              <a:gd name="connsiteY26" fmla="*/ 493525 h 860106"/>
              <a:gd name="connsiteX27" fmla="*/ 2259695 w 2490174"/>
              <a:gd name="connsiteY27" fmla="*/ 438411 h 860106"/>
              <a:gd name="connsiteX28" fmla="*/ 2144456 w 2490174"/>
              <a:gd name="connsiteY28" fmla="*/ 360749 h 860106"/>
              <a:gd name="connsiteX29" fmla="*/ 2036732 w 2490174"/>
              <a:gd name="connsiteY29" fmla="*/ 265551 h 860106"/>
              <a:gd name="connsiteX30" fmla="*/ 1841326 w 2490174"/>
              <a:gd name="connsiteY30" fmla="*/ 190395 h 860106"/>
              <a:gd name="connsiteX31" fmla="*/ 1508134 w 2490174"/>
              <a:gd name="connsiteY31" fmla="*/ 82671 h 860106"/>
              <a:gd name="connsiteX32" fmla="*/ 1227551 w 2490174"/>
              <a:gd name="connsiteY32" fmla="*/ 2505 h 860106"/>
              <a:gd name="connsiteX33" fmla="*/ 992061 w 2490174"/>
              <a:gd name="connsiteY33" fmla="*/ 0 h 860106"/>
              <a:gd name="connsiteX34" fmla="*/ 726510 w 2490174"/>
              <a:gd name="connsiteY34" fmla="*/ 60125 h 860106"/>
              <a:gd name="connsiteX35" fmla="*/ 598744 w 2490174"/>
              <a:gd name="connsiteY35" fmla="*/ 177869 h 860106"/>
              <a:gd name="connsiteX0" fmla="*/ 598744 w 2490174"/>
              <a:gd name="connsiteY0" fmla="*/ 177869 h 860106"/>
              <a:gd name="connsiteX1" fmla="*/ 528598 w 2490174"/>
              <a:gd name="connsiteY1" fmla="*/ 245510 h 860106"/>
              <a:gd name="connsiteX2" fmla="*/ 501041 w 2490174"/>
              <a:gd name="connsiteY2" fmla="*/ 295614 h 860106"/>
              <a:gd name="connsiteX3" fmla="*/ 455947 w 2490174"/>
              <a:gd name="connsiteY3" fmla="*/ 333192 h 860106"/>
              <a:gd name="connsiteX4" fmla="*/ 433401 w 2490174"/>
              <a:gd name="connsiteY4" fmla="*/ 383296 h 860106"/>
              <a:gd name="connsiteX5" fmla="*/ 345718 w 2490174"/>
              <a:gd name="connsiteY5" fmla="*/ 400833 h 860106"/>
              <a:gd name="connsiteX6" fmla="*/ 308140 w 2490174"/>
              <a:gd name="connsiteY6" fmla="*/ 496030 h 860106"/>
              <a:gd name="connsiteX7" fmla="*/ 240500 w 2490174"/>
              <a:gd name="connsiteY7" fmla="*/ 521082 h 860106"/>
              <a:gd name="connsiteX8" fmla="*/ 215448 w 2490174"/>
              <a:gd name="connsiteY8" fmla="*/ 563671 h 860106"/>
              <a:gd name="connsiteX9" fmla="*/ 177870 w 2490174"/>
              <a:gd name="connsiteY9" fmla="*/ 598744 h 860106"/>
              <a:gd name="connsiteX10" fmla="*/ 152818 w 2490174"/>
              <a:gd name="connsiteY10" fmla="*/ 631311 h 860106"/>
              <a:gd name="connsiteX11" fmla="*/ 10021 w 2490174"/>
              <a:gd name="connsiteY11" fmla="*/ 676405 h 860106"/>
              <a:gd name="connsiteX12" fmla="*/ 0 w 2490174"/>
              <a:gd name="connsiteY12" fmla="*/ 716488 h 860106"/>
              <a:gd name="connsiteX13" fmla="*/ 67961 w 2490174"/>
              <a:gd name="connsiteY13" fmla="*/ 755137 h 860106"/>
              <a:gd name="connsiteX14" fmla="*/ 283088 w 2490174"/>
              <a:gd name="connsiteY14" fmla="*/ 811686 h 860106"/>
              <a:gd name="connsiteX15" fmla="*/ 643838 w 2490174"/>
              <a:gd name="connsiteY15" fmla="*/ 831699 h 860106"/>
              <a:gd name="connsiteX16" fmla="*/ 944485 w 2490174"/>
              <a:gd name="connsiteY16" fmla="*/ 810755 h 860106"/>
              <a:gd name="connsiteX17" fmla="*/ 1387884 w 2490174"/>
              <a:gd name="connsiteY17" fmla="*/ 856780 h 860106"/>
              <a:gd name="connsiteX18" fmla="*/ 1530681 w 2490174"/>
              <a:gd name="connsiteY18" fmla="*/ 804171 h 860106"/>
              <a:gd name="connsiteX19" fmla="*/ 1915733 w 2490174"/>
              <a:gd name="connsiteY19" fmla="*/ 860106 h 860106"/>
              <a:gd name="connsiteX20" fmla="*/ 2247325 w 2490174"/>
              <a:gd name="connsiteY20" fmla="*/ 857178 h 860106"/>
              <a:gd name="connsiteX21" fmla="*/ 2310165 w 2490174"/>
              <a:gd name="connsiteY21" fmla="*/ 769381 h 860106"/>
              <a:gd name="connsiteX22" fmla="*/ 2109383 w 2490174"/>
              <a:gd name="connsiteY22" fmla="*/ 676405 h 860106"/>
              <a:gd name="connsiteX23" fmla="*/ 2237149 w 2490174"/>
              <a:gd name="connsiteY23" fmla="*/ 631311 h 860106"/>
              <a:gd name="connsiteX24" fmla="*/ 2422534 w 2490174"/>
              <a:gd name="connsiteY24" fmla="*/ 653858 h 860106"/>
              <a:gd name="connsiteX25" fmla="*/ 2490174 w 2490174"/>
              <a:gd name="connsiteY25" fmla="*/ 593733 h 860106"/>
              <a:gd name="connsiteX26" fmla="*/ 2412513 w 2490174"/>
              <a:gd name="connsiteY26" fmla="*/ 493525 h 860106"/>
              <a:gd name="connsiteX27" fmla="*/ 2259695 w 2490174"/>
              <a:gd name="connsiteY27" fmla="*/ 438411 h 860106"/>
              <a:gd name="connsiteX28" fmla="*/ 2144456 w 2490174"/>
              <a:gd name="connsiteY28" fmla="*/ 360749 h 860106"/>
              <a:gd name="connsiteX29" fmla="*/ 2036732 w 2490174"/>
              <a:gd name="connsiteY29" fmla="*/ 265551 h 860106"/>
              <a:gd name="connsiteX30" fmla="*/ 1841326 w 2490174"/>
              <a:gd name="connsiteY30" fmla="*/ 190395 h 860106"/>
              <a:gd name="connsiteX31" fmla="*/ 1508134 w 2490174"/>
              <a:gd name="connsiteY31" fmla="*/ 82671 h 860106"/>
              <a:gd name="connsiteX32" fmla="*/ 1227551 w 2490174"/>
              <a:gd name="connsiteY32" fmla="*/ 2505 h 860106"/>
              <a:gd name="connsiteX33" fmla="*/ 992061 w 2490174"/>
              <a:gd name="connsiteY33" fmla="*/ 0 h 860106"/>
              <a:gd name="connsiteX34" fmla="*/ 726510 w 2490174"/>
              <a:gd name="connsiteY34" fmla="*/ 60125 h 860106"/>
              <a:gd name="connsiteX35" fmla="*/ 598744 w 2490174"/>
              <a:gd name="connsiteY35" fmla="*/ 177869 h 860106"/>
              <a:gd name="connsiteX0" fmla="*/ 598744 w 2490174"/>
              <a:gd name="connsiteY0" fmla="*/ 177869 h 860106"/>
              <a:gd name="connsiteX1" fmla="*/ 528598 w 2490174"/>
              <a:gd name="connsiteY1" fmla="*/ 245510 h 860106"/>
              <a:gd name="connsiteX2" fmla="*/ 501041 w 2490174"/>
              <a:gd name="connsiteY2" fmla="*/ 295614 h 860106"/>
              <a:gd name="connsiteX3" fmla="*/ 455947 w 2490174"/>
              <a:gd name="connsiteY3" fmla="*/ 333192 h 860106"/>
              <a:gd name="connsiteX4" fmla="*/ 433401 w 2490174"/>
              <a:gd name="connsiteY4" fmla="*/ 383296 h 860106"/>
              <a:gd name="connsiteX5" fmla="*/ 345718 w 2490174"/>
              <a:gd name="connsiteY5" fmla="*/ 400833 h 860106"/>
              <a:gd name="connsiteX6" fmla="*/ 308140 w 2490174"/>
              <a:gd name="connsiteY6" fmla="*/ 496030 h 860106"/>
              <a:gd name="connsiteX7" fmla="*/ 240500 w 2490174"/>
              <a:gd name="connsiteY7" fmla="*/ 521082 h 860106"/>
              <a:gd name="connsiteX8" fmla="*/ 215448 w 2490174"/>
              <a:gd name="connsiteY8" fmla="*/ 563671 h 860106"/>
              <a:gd name="connsiteX9" fmla="*/ 177870 w 2490174"/>
              <a:gd name="connsiteY9" fmla="*/ 598744 h 860106"/>
              <a:gd name="connsiteX10" fmla="*/ 152818 w 2490174"/>
              <a:gd name="connsiteY10" fmla="*/ 631311 h 860106"/>
              <a:gd name="connsiteX11" fmla="*/ 10021 w 2490174"/>
              <a:gd name="connsiteY11" fmla="*/ 676405 h 860106"/>
              <a:gd name="connsiteX12" fmla="*/ 0 w 2490174"/>
              <a:gd name="connsiteY12" fmla="*/ 716488 h 860106"/>
              <a:gd name="connsiteX13" fmla="*/ 67961 w 2490174"/>
              <a:gd name="connsiteY13" fmla="*/ 755137 h 860106"/>
              <a:gd name="connsiteX14" fmla="*/ 283088 w 2490174"/>
              <a:gd name="connsiteY14" fmla="*/ 811686 h 860106"/>
              <a:gd name="connsiteX15" fmla="*/ 643838 w 2490174"/>
              <a:gd name="connsiteY15" fmla="*/ 831699 h 860106"/>
              <a:gd name="connsiteX16" fmla="*/ 944485 w 2490174"/>
              <a:gd name="connsiteY16" fmla="*/ 810755 h 860106"/>
              <a:gd name="connsiteX17" fmla="*/ 1387884 w 2490174"/>
              <a:gd name="connsiteY17" fmla="*/ 856780 h 860106"/>
              <a:gd name="connsiteX18" fmla="*/ 1530681 w 2490174"/>
              <a:gd name="connsiteY18" fmla="*/ 804171 h 860106"/>
              <a:gd name="connsiteX19" fmla="*/ 1915733 w 2490174"/>
              <a:gd name="connsiteY19" fmla="*/ 860106 h 860106"/>
              <a:gd name="connsiteX20" fmla="*/ 2247325 w 2490174"/>
              <a:gd name="connsiteY20" fmla="*/ 857178 h 860106"/>
              <a:gd name="connsiteX21" fmla="*/ 2310165 w 2490174"/>
              <a:gd name="connsiteY21" fmla="*/ 769381 h 860106"/>
              <a:gd name="connsiteX22" fmla="*/ 2307372 w 2490174"/>
              <a:gd name="connsiteY22" fmla="*/ 683724 h 860106"/>
              <a:gd name="connsiteX23" fmla="*/ 2237149 w 2490174"/>
              <a:gd name="connsiteY23" fmla="*/ 631311 h 860106"/>
              <a:gd name="connsiteX24" fmla="*/ 2422534 w 2490174"/>
              <a:gd name="connsiteY24" fmla="*/ 653858 h 860106"/>
              <a:gd name="connsiteX25" fmla="*/ 2490174 w 2490174"/>
              <a:gd name="connsiteY25" fmla="*/ 593733 h 860106"/>
              <a:gd name="connsiteX26" fmla="*/ 2412513 w 2490174"/>
              <a:gd name="connsiteY26" fmla="*/ 493525 h 860106"/>
              <a:gd name="connsiteX27" fmla="*/ 2259695 w 2490174"/>
              <a:gd name="connsiteY27" fmla="*/ 438411 h 860106"/>
              <a:gd name="connsiteX28" fmla="*/ 2144456 w 2490174"/>
              <a:gd name="connsiteY28" fmla="*/ 360749 h 860106"/>
              <a:gd name="connsiteX29" fmla="*/ 2036732 w 2490174"/>
              <a:gd name="connsiteY29" fmla="*/ 265551 h 860106"/>
              <a:gd name="connsiteX30" fmla="*/ 1841326 w 2490174"/>
              <a:gd name="connsiteY30" fmla="*/ 190395 h 860106"/>
              <a:gd name="connsiteX31" fmla="*/ 1508134 w 2490174"/>
              <a:gd name="connsiteY31" fmla="*/ 82671 h 860106"/>
              <a:gd name="connsiteX32" fmla="*/ 1227551 w 2490174"/>
              <a:gd name="connsiteY32" fmla="*/ 2505 h 860106"/>
              <a:gd name="connsiteX33" fmla="*/ 992061 w 2490174"/>
              <a:gd name="connsiteY33" fmla="*/ 0 h 860106"/>
              <a:gd name="connsiteX34" fmla="*/ 726510 w 2490174"/>
              <a:gd name="connsiteY34" fmla="*/ 60125 h 860106"/>
              <a:gd name="connsiteX35" fmla="*/ 598744 w 2490174"/>
              <a:gd name="connsiteY35" fmla="*/ 177869 h 860106"/>
              <a:gd name="connsiteX0" fmla="*/ 598744 w 2490174"/>
              <a:gd name="connsiteY0" fmla="*/ 177869 h 860106"/>
              <a:gd name="connsiteX1" fmla="*/ 528598 w 2490174"/>
              <a:gd name="connsiteY1" fmla="*/ 245510 h 860106"/>
              <a:gd name="connsiteX2" fmla="*/ 501041 w 2490174"/>
              <a:gd name="connsiteY2" fmla="*/ 295614 h 860106"/>
              <a:gd name="connsiteX3" fmla="*/ 455947 w 2490174"/>
              <a:gd name="connsiteY3" fmla="*/ 333192 h 860106"/>
              <a:gd name="connsiteX4" fmla="*/ 433401 w 2490174"/>
              <a:gd name="connsiteY4" fmla="*/ 383296 h 860106"/>
              <a:gd name="connsiteX5" fmla="*/ 345718 w 2490174"/>
              <a:gd name="connsiteY5" fmla="*/ 400833 h 860106"/>
              <a:gd name="connsiteX6" fmla="*/ 308140 w 2490174"/>
              <a:gd name="connsiteY6" fmla="*/ 496030 h 860106"/>
              <a:gd name="connsiteX7" fmla="*/ 240500 w 2490174"/>
              <a:gd name="connsiteY7" fmla="*/ 521082 h 860106"/>
              <a:gd name="connsiteX8" fmla="*/ 215448 w 2490174"/>
              <a:gd name="connsiteY8" fmla="*/ 563671 h 860106"/>
              <a:gd name="connsiteX9" fmla="*/ 177870 w 2490174"/>
              <a:gd name="connsiteY9" fmla="*/ 598744 h 860106"/>
              <a:gd name="connsiteX10" fmla="*/ 152818 w 2490174"/>
              <a:gd name="connsiteY10" fmla="*/ 631311 h 860106"/>
              <a:gd name="connsiteX11" fmla="*/ 10021 w 2490174"/>
              <a:gd name="connsiteY11" fmla="*/ 676405 h 860106"/>
              <a:gd name="connsiteX12" fmla="*/ 0 w 2490174"/>
              <a:gd name="connsiteY12" fmla="*/ 716488 h 860106"/>
              <a:gd name="connsiteX13" fmla="*/ 67961 w 2490174"/>
              <a:gd name="connsiteY13" fmla="*/ 755137 h 860106"/>
              <a:gd name="connsiteX14" fmla="*/ 283088 w 2490174"/>
              <a:gd name="connsiteY14" fmla="*/ 811686 h 860106"/>
              <a:gd name="connsiteX15" fmla="*/ 643838 w 2490174"/>
              <a:gd name="connsiteY15" fmla="*/ 831699 h 860106"/>
              <a:gd name="connsiteX16" fmla="*/ 944485 w 2490174"/>
              <a:gd name="connsiteY16" fmla="*/ 810755 h 860106"/>
              <a:gd name="connsiteX17" fmla="*/ 1387884 w 2490174"/>
              <a:gd name="connsiteY17" fmla="*/ 856780 h 860106"/>
              <a:gd name="connsiteX18" fmla="*/ 1530681 w 2490174"/>
              <a:gd name="connsiteY18" fmla="*/ 804171 h 860106"/>
              <a:gd name="connsiteX19" fmla="*/ 1915733 w 2490174"/>
              <a:gd name="connsiteY19" fmla="*/ 860106 h 860106"/>
              <a:gd name="connsiteX20" fmla="*/ 2247325 w 2490174"/>
              <a:gd name="connsiteY20" fmla="*/ 857178 h 860106"/>
              <a:gd name="connsiteX21" fmla="*/ 2310165 w 2490174"/>
              <a:gd name="connsiteY21" fmla="*/ 769381 h 860106"/>
              <a:gd name="connsiteX22" fmla="*/ 2307372 w 2490174"/>
              <a:gd name="connsiteY22" fmla="*/ 683724 h 860106"/>
              <a:gd name="connsiteX23" fmla="*/ 2357664 w 2490174"/>
              <a:gd name="connsiteY23" fmla="*/ 679616 h 860106"/>
              <a:gd name="connsiteX24" fmla="*/ 2422534 w 2490174"/>
              <a:gd name="connsiteY24" fmla="*/ 653858 h 860106"/>
              <a:gd name="connsiteX25" fmla="*/ 2490174 w 2490174"/>
              <a:gd name="connsiteY25" fmla="*/ 593733 h 860106"/>
              <a:gd name="connsiteX26" fmla="*/ 2412513 w 2490174"/>
              <a:gd name="connsiteY26" fmla="*/ 493525 h 860106"/>
              <a:gd name="connsiteX27" fmla="*/ 2259695 w 2490174"/>
              <a:gd name="connsiteY27" fmla="*/ 438411 h 860106"/>
              <a:gd name="connsiteX28" fmla="*/ 2144456 w 2490174"/>
              <a:gd name="connsiteY28" fmla="*/ 360749 h 860106"/>
              <a:gd name="connsiteX29" fmla="*/ 2036732 w 2490174"/>
              <a:gd name="connsiteY29" fmla="*/ 265551 h 860106"/>
              <a:gd name="connsiteX30" fmla="*/ 1841326 w 2490174"/>
              <a:gd name="connsiteY30" fmla="*/ 190395 h 860106"/>
              <a:gd name="connsiteX31" fmla="*/ 1508134 w 2490174"/>
              <a:gd name="connsiteY31" fmla="*/ 82671 h 860106"/>
              <a:gd name="connsiteX32" fmla="*/ 1227551 w 2490174"/>
              <a:gd name="connsiteY32" fmla="*/ 2505 h 860106"/>
              <a:gd name="connsiteX33" fmla="*/ 992061 w 2490174"/>
              <a:gd name="connsiteY33" fmla="*/ 0 h 860106"/>
              <a:gd name="connsiteX34" fmla="*/ 726510 w 2490174"/>
              <a:gd name="connsiteY34" fmla="*/ 60125 h 860106"/>
              <a:gd name="connsiteX35" fmla="*/ 598744 w 2490174"/>
              <a:gd name="connsiteY35" fmla="*/ 177869 h 860106"/>
              <a:gd name="connsiteX0" fmla="*/ 1500751 w 3392181"/>
              <a:gd name="connsiteY0" fmla="*/ 177869 h 860106"/>
              <a:gd name="connsiteX1" fmla="*/ 1430605 w 3392181"/>
              <a:gd name="connsiteY1" fmla="*/ 245510 h 860106"/>
              <a:gd name="connsiteX2" fmla="*/ 1403048 w 3392181"/>
              <a:gd name="connsiteY2" fmla="*/ 295614 h 860106"/>
              <a:gd name="connsiteX3" fmla="*/ 1357954 w 3392181"/>
              <a:gd name="connsiteY3" fmla="*/ 333192 h 860106"/>
              <a:gd name="connsiteX4" fmla="*/ 1335408 w 3392181"/>
              <a:gd name="connsiteY4" fmla="*/ 383296 h 860106"/>
              <a:gd name="connsiteX5" fmla="*/ 1247725 w 3392181"/>
              <a:gd name="connsiteY5" fmla="*/ 400833 h 860106"/>
              <a:gd name="connsiteX6" fmla="*/ 1210147 w 3392181"/>
              <a:gd name="connsiteY6" fmla="*/ 496030 h 860106"/>
              <a:gd name="connsiteX7" fmla="*/ 1142507 w 3392181"/>
              <a:gd name="connsiteY7" fmla="*/ 521082 h 860106"/>
              <a:gd name="connsiteX8" fmla="*/ 1117455 w 3392181"/>
              <a:gd name="connsiteY8" fmla="*/ 563671 h 860106"/>
              <a:gd name="connsiteX9" fmla="*/ 1079877 w 3392181"/>
              <a:gd name="connsiteY9" fmla="*/ 598744 h 860106"/>
              <a:gd name="connsiteX10" fmla="*/ 1054825 w 3392181"/>
              <a:gd name="connsiteY10" fmla="*/ 631311 h 860106"/>
              <a:gd name="connsiteX11" fmla="*/ 912028 w 3392181"/>
              <a:gd name="connsiteY11" fmla="*/ 676405 h 860106"/>
              <a:gd name="connsiteX12" fmla="*/ 0 w 3392181"/>
              <a:gd name="connsiteY12" fmla="*/ 803647 h 860106"/>
              <a:gd name="connsiteX13" fmla="*/ 969968 w 3392181"/>
              <a:gd name="connsiteY13" fmla="*/ 755137 h 860106"/>
              <a:gd name="connsiteX14" fmla="*/ 1185095 w 3392181"/>
              <a:gd name="connsiteY14" fmla="*/ 811686 h 860106"/>
              <a:gd name="connsiteX15" fmla="*/ 1545845 w 3392181"/>
              <a:gd name="connsiteY15" fmla="*/ 831699 h 860106"/>
              <a:gd name="connsiteX16" fmla="*/ 1846492 w 3392181"/>
              <a:gd name="connsiteY16" fmla="*/ 810755 h 860106"/>
              <a:gd name="connsiteX17" fmla="*/ 2289891 w 3392181"/>
              <a:gd name="connsiteY17" fmla="*/ 856780 h 860106"/>
              <a:gd name="connsiteX18" fmla="*/ 2432688 w 3392181"/>
              <a:gd name="connsiteY18" fmla="*/ 804171 h 860106"/>
              <a:gd name="connsiteX19" fmla="*/ 2817740 w 3392181"/>
              <a:gd name="connsiteY19" fmla="*/ 860106 h 860106"/>
              <a:gd name="connsiteX20" fmla="*/ 3149332 w 3392181"/>
              <a:gd name="connsiteY20" fmla="*/ 857178 h 860106"/>
              <a:gd name="connsiteX21" fmla="*/ 3212172 w 3392181"/>
              <a:gd name="connsiteY21" fmla="*/ 769381 h 860106"/>
              <a:gd name="connsiteX22" fmla="*/ 3209379 w 3392181"/>
              <a:gd name="connsiteY22" fmla="*/ 683724 h 860106"/>
              <a:gd name="connsiteX23" fmla="*/ 3259671 w 3392181"/>
              <a:gd name="connsiteY23" fmla="*/ 679616 h 860106"/>
              <a:gd name="connsiteX24" fmla="*/ 3324541 w 3392181"/>
              <a:gd name="connsiteY24" fmla="*/ 653858 h 860106"/>
              <a:gd name="connsiteX25" fmla="*/ 3392181 w 3392181"/>
              <a:gd name="connsiteY25" fmla="*/ 593733 h 860106"/>
              <a:gd name="connsiteX26" fmla="*/ 3314520 w 3392181"/>
              <a:gd name="connsiteY26" fmla="*/ 493525 h 860106"/>
              <a:gd name="connsiteX27" fmla="*/ 3161702 w 3392181"/>
              <a:gd name="connsiteY27" fmla="*/ 438411 h 860106"/>
              <a:gd name="connsiteX28" fmla="*/ 3046463 w 3392181"/>
              <a:gd name="connsiteY28" fmla="*/ 360749 h 860106"/>
              <a:gd name="connsiteX29" fmla="*/ 2938739 w 3392181"/>
              <a:gd name="connsiteY29" fmla="*/ 265551 h 860106"/>
              <a:gd name="connsiteX30" fmla="*/ 2743333 w 3392181"/>
              <a:gd name="connsiteY30" fmla="*/ 190395 h 860106"/>
              <a:gd name="connsiteX31" fmla="*/ 2410141 w 3392181"/>
              <a:gd name="connsiteY31" fmla="*/ 82671 h 860106"/>
              <a:gd name="connsiteX32" fmla="*/ 2129558 w 3392181"/>
              <a:gd name="connsiteY32" fmla="*/ 2505 h 860106"/>
              <a:gd name="connsiteX33" fmla="*/ 1894068 w 3392181"/>
              <a:gd name="connsiteY33" fmla="*/ 0 h 860106"/>
              <a:gd name="connsiteX34" fmla="*/ 1628517 w 3392181"/>
              <a:gd name="connsiteY34" fmla="*/ 60125 h 860106"/>
              <a:gd name="connsiteX35" fmla="*/ 1500751 w 3392181"/>
              <a:gd name="connsiteY35" fmla="*/ 177869 h 860106"/>
              <a:gd name="connsiteX0" fmla="*/ 2806858 w 4698288"/>
              <a:gd name="connsiteY0" fmla="*/ 177869 h 860106"/>
              <a:gd name="connsiteX1" fmla="*/ 2736712 w 4698288"/>
              <a:gd name="connsiteY1" fmla="*/ 245510 h 860106"/>
              <a:gd name="connsiteX2" fmla="*/ 2709155 w 4698288"/>
              <a:gd name="connsiteY2" fmla="*/ 295614 h 860106"/>
              <a:gd name="connsiteX3" fmla="*/ 2664061 w 4698288"/>
              <a:gd name="connsiteY3" fmla="*/ 333192 h 860106"/>
              <a:gd name="connsiteX4" fmla="*/ 2641515 w 4698288"/>
              <a:gd name="connsiteY4" fmla="*/ 383296 h 860106"/>
              <a:gd name="connsiteX5" fmla="*/ 2553832 w 4698288"/>
              <a:gd name="connsiteY5" fmla="*/ 400833 h 860106"/>
              <a:gd name="connsiteX6" fmla="*/ 2516254 w 4698288"/>
              <a:gd name="connsiteY6" fmla="*/ 496030 h 860106"/>
              <a:gd name="connsiteX7" fmla="*/ 2448614 w 4698288"/>
              <a:gd name="connsiteY7" fmla="*/ 521082 h 860106"/>
              <a:gd name="connsiteX8" fmla="*/ 2423562 w 4698288"/>
              <a:gd name="connsiteY8" fmla="*/ 563671 h 860106"/>
              <a:gd name="connsiteX9" fmla="*/ 2385984 w 4698288"/>
              <a:gd name="connsiteY9" fmla="*/ 598744 h 860106"/>
              <a:gd name="connsiteX10" fmla="*/ 2360932 w 4698288"/>
              <a:gd name="connsiteY10" fmla="*/ 631311 h 860106"/>
              <a:gd name="connsiteX11" fmla="*/ 2218135 w 4698288"/>
              <a:gd name="connsiteY11" fmla="*/ 676405 h 860106"/>
              <a:gd name="connsiteX12" fmla="*/ 0 w 4698288"/>
              <a:gd name="connsiteY12" fmla="*/ 718762 h 860106"/>
              <a:gd name="connsiteX13" fmla="*/ 2276075 w 4698288"/>
              <a:gd name="connsiteY13" fmla="*/ 755137 h 860106"/>
              <a:gd name="connsiteX14" fmla="*/ 2491202 w 4698288"/>
              <a:gd name="connsiteY14" fmla="*/ 811686 h 860106"/>
              <a:gd name="connsiteX15" fmla="*/ 2851952 w 4698288"/>
              <a:gd name="connsiteY15" fmla="*/ 831699 h 860106"/>
              <a:gd name="connsiteX16" fmla="*/ 3152599 w 4698288"/>
              <a:gd name="connsiteY16" fmla="*/ 810755 h 860106"/>
              <a:gd name="connsiteX17" fmla="*/ 3595998 w 4698288"/>
              <a:gd name="connsiteY17" fmla="*/ 856780 h 860106"/>
              <a:gd name="connsiteX18" fmla="*/ 3738795 w 4698288"/>
              <a:gd name="connsiteY18" fmla="*/ 804171 h 860106"/>
              <a:gd name="connsiteX19" fmla="*/ 4123847 w 4698288"/>
              <a:gd name="connsiteY19" fmla="*/ 860106 h 860106"/>
              <a:gd name="connsiteX20" fmla="*/ 4455439 w 4698288"/>
              <a:gd name="connsiteY20" fmla="*/ 857178 h 860106"/>
              <a:gd name="connsiteX21" fmla="*/ 4518279 w 4698288"/>
              <a:gd name="connsiteY21" fmla="*/ 769381 h 860106"/>
              <a:gd name="connsiteX22" fmla="*/ 4515486 w 4698288"/>
              <a:gd name="connsiteY22" fmla="*/ 683724 h 860106"/>
              <a:gd name="connsiteX23" fmla="*/ 4565778 w 4698288"/>
              <a:gd name="connsiteY23" fmla="*/ 679616 h 860106"/>
              <a:gd name="connsiteX24" fmla="*/ 4630648 w 4698288"/>
              <a:gd name="connsiteY24" fmla="*/ 653858 h 860106"/>
              <a:gd name="connsiteX25" fmla="*/ 4698288 w 4698288"/>
              <a:gd name="connsiteY25" fmla="*/ 593733 h 860106"/>
              <a:gd name="connsiteX26" fmla="*/ 4620627 w 4698288"/>
              <a:gd name="connsiteY26" fmla="*/ 493525 h 860106"/>
              <a:gd name="connsiteX27" fmla="*/ 4467809 w 4698288"/>
              <a:gd name="connsiteY27" fmla="*/ 438411 h 860106"/>
              <a:gd name="connsiteX28" fmla="*/ 4352570 w 4698288"/>
              <a:gd name="connsiteY28" fmla="*/ 360749 h 860106"/>
              <a:gd name="connsiteX29" fmla="*/ 4244846 w 4698288"/>
              <a:gd name="connsiteY29" fmla="*/ 265551 h 860106"/>
              <a:gd name="connsiteX30" fmla="*/ 4049440 w 4698288"/>
              <a:gd name="connsiteY30" fmla="*/ 190395 h 860106"/>
              <a:gd name="connsiteX31" fmla="*/ 3716248 w 4698288"/>
              <a:gd name="connsiteY31" fmla="*/ 82671 h 860106"/>
              <a:gd name="connsiteX32" fmla="*/ 3435665 w 4698288"/>
              <a:gd name="connsiteY32" fmla="*/ 2505 h 860106"/>
              <a:gd name="connsiteX33" fmla="*/ 3200175 w 4698288"/>
              <a:gd name="connsiteY33" fmla="*/ 0 h 860106"/>
              <a:gd name="connsiteX34" fmla="*/ 2934624 w 4698288"/>
              <a:gd name="connsiteY34" fmla="*/ 60125 h 860106"/>
              <a:gd name="connsiteX35" fmla="*/ 2806858 w 4698288"/>
              <a:gd name="connsiteY35" fmla="*/ 177869 h 860106"/>
              <a:gd name="connsiteX0" fmla="*/ 2806858 w 4698288"/>
              <a:gd name="connsiteY0" fmla="*/ 177869 h 860106"/>
              <a:gd name="connsiteX1" fmla="*/ 2736712 w 4698288"/>
              <a:gd name="connsiteY1" fmla="*/ 245510 h 860106"/>
              <a:gd name="connsiteX2" fmla="*/ 2709155 w 4698288"/>
              <a:gd name="connsiteY2" fmla="*/ 295614 h 860106"/>
              <a:gd name="connsiteX3" fmla="*/ 2664061 w 4698288"/>
              <a:gd name="connsiteY3" fmla="*/ 333192 h 860106"/>
              <a:gd name="connsiteX4" fmla="*/ 2641515 w 4698288"/>
              <a:gd name="connsiteY4" fmla="*/ 383296 h 860106"/>
              <a:gd name="connsiteX5" fmla="*/ 2553832 w 4698288"/>
              <a:gd name="connsiteY5" fmla="*/ 400833 h 860106"/>
              <a:gd name="connsiteX6" fmla="*/ 2516254 w 4698288"/>
              <a:gd name="connsiteY6" fmla="*/ 496030 h 860106"/>
              <a:gd name="connsiteX7" fmla="*/ 2448614 w 4698288"/>
              <a:gd name="connsiteY7" fmla="*/ 521082 h 860106"/>
              <a:gd name="connsiteX8" fmla="*/ 2423562 w 4698288"/>
              <a:gd name="connsiteY8" fmla="*/ 563671 h 860106"/>
              <a:gd name="connsiteX9" fmla="*/ 2385984 w 4698288"/>
              <a:gd name="connsiteY9" fmla="*/ 598744 h 860106"/>
              <a:gd name="connsiteX10" fmla="*/ 2360932 w 4698288"/>
              <a:gd name="connsiteY10" fmla="*/ 631311 h 860106"/>
              <a:gd name="connsiteX11" fmla="*/ 2218135 w 4698288"/>
              <a:gd name="connsiteY11" fmla="*/ 676405 h 860106"/>
              <a:gd name="connsiteX12" fmla="*/ 0 w 4698288"/>
              <a:gd name="connsiteY12" fmla="*/ 718762 h 860106"/>
              <a:gd name="connsiteX13" fmla="*/ 818432 w 4698288"/>
              <a:gd name="connsiteY13" fmla="*/ 755138 h 860106"/>
              <a:gd name="connsiteX14" fmla="*/ 2491202 w 4698288"/>
              <a:gd name="connsiteY14" fmla="*/ 811686 h 860106"/>
              <a:gd name="connsiteX15" fmla="*/ 2851952 w 4698288"/>
              <a:gd name="connsiteY15" fmla="*/ 831699 h 860106"/>
              <a:gd name="connsiteX16" fmla="*/ 3152599 w 4698288"/>
              <a:gd name="connsiteY16" fmla="*/ 810755 h 860106"/>
              <a:gd name="connsiteX17" fmla="*/ 3595998 w 4698288"/>
              <a:gd name="connsiteY17" fmla="*/ 856780 h 860106"/>
              <a:gd name="connsiteX18" fmla="*/ 3738795 w 4698288"/>
              <a:gd name="connsiteY18" fmla="*/ 804171 h 860106"/>
              <a:gd name="connsiteX19" fmla="*/ 4123847 w 4698288"/>
              <a:gd name="connsiteY19" fmla="*/ 860106 h 860106"/>
              <a:gd name="connsiteX20" fmla="*/ 4455439 w 4698288"/>
              <a:gd name="connsiteY20" fmla="*/ 857178 h 860106"/>
              <a:gd name="connsiteX21" fmla="*/ 4518279 w 4698288"/>
              <a:gd name="connsiteY21" fmla="*/ 769381 h 860106"/>
              <a:gd name="connsiteX22" fmla="*/ 4515486 w 4698288"/>
              <a:gd name="connsiteY22" fmla="*/ 683724 h 860106"/>
              <a:gd name="connsiteX23" fmla="*/ 4565778 w 4698288"/>
              <a:gd name="connsiteY23" fmla="*/ 679616 h 860106"/>
              <a:gd name="connsiteX24" fmla="*/ 4630648 w 4698288"/>
              <a:gd name="connsiteY24" fmla="*/ 653858 h 860106"/>
              <a:gd name="connsiteX25" fmla="*/ 4698288 w 4698288"/>
              <a:gd name="connsiteY25" fmla="*/ 593733 h 860106"/>
              <a:gd name="connsiteX26" fmla="*/ 4620627 w 4698288"/>
              <a:gd name="connsiteY26" fmla="*/ 493525 h 860106"/>
              <a:gd name="connsiteX27" fmla="*/ 4467809 w 4698288"/>
              <a:gd name="connsiteY27" fmla="*/ 438411 h 860106"/>
              <a:gd name="connsiteX28" fmla="*/ 4352570 w 4698288"/>
              <a:gd name="connsiteY28" fmla="*/ 360749 h 860106"/>
              <a:gd name="connsiteX29" fmla="*/ 4244846 w 4698288"/>
              <a:gd name="connsiteY29" fmla="*/ 265551 h 860106"/>
              <a:gd name="connsiteX30" fmla="*/ 4049440 w 4698288"/>
              <a:gd name="connsiteY30" fmla="*/ 190395 h 860106"/>
              <a:gd name="connsiteX31" fmla="*/ 3716248 w 4698288"/>
              <a:gd name="connsiteY31" fmla="*/ 82671 h 860106"/>
              <a:gd name="connsiteX32" fmla="*/ 3435665 w 4698288"/>
              <a:gd name="connsiteY32" fmla="*/ 2505 h 860106"/>
              <a:gd name="connsiteX33" fmla="*/ 3200175 w 4698288"/>
              <a:gd name="connsiteY33" fmla="*/ 0 h 860106"/>
              <a:gd name="connsiteX34" fmla="*/ 2934624 w 4698288"/>
              <a:gd name="connsiteY34" fmla="*/ 60125 h 860106"/>
              <a:gd name="connsiteX35" fmla="*/ 2806858 w 4698288"/>
              <a:gd name="connsiteY35" fmla="*/ 177869 h 86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698288" h="860106">
                <a:moveTo>
                  <a:pt x="2806858" y="177869"/>
                </a:moveTo>
                <a:lnTo>
                  <a:pt x="2736712" y="245510"/>
                </a:lnTo>
                <a:lnTo>
                  <a:pt x="2709155" y="295614"/>
                </a:lnTo>
                <a:lnTo>
                  <a:pt x="2664061" y="333192"/>
                </a:lnTo>
                <a:lnTo>
                  <a:pt x="2641515" y="383296"/>
                </a:lnTo>
                <a:lnTo>
                  <a:pt x="2553832" y="400833"/>
                </a:lnTo>
                <a:lnTo>
                  <a:pt x="2516254" y="496030"/>
                </a:lnTo>
                <a:lnTo>
                  <a:pt x="2448614" y="521082"/>
                </a:lnTo>
                <a:lnTo>
                  <a:pt x="2423562" y="563671"/>
                </a:lnTo>
                <a:lnTo>
                  <a:pt x="2385984" y="598744"/>
                </a:lnTo>
                <a:lnTo>
                  <a:pt x="2360932" y="631311"/>
                </a:lnTo>
                <a:lnTo>
                  <a:pt x="2218135" y="676405"/>
                </a:lnTo>
                <a:lnTo>
                  <a:pt x="0" y="718762"/>
                </a:lnTo>
                <a:cubicBezTo>
                  <a:pt x="22654" y="731645"/>
                  <a:pt x="795778" y="742255"/>
                  <a:pt x="818432" y="755138"/>
                </a:cubicBezTo>
                <a:cubicBezTo>
                  <a:pt x="887272" y="851568"/>
                  <a:pt x="2419493" y="792836"/>
                  <a:pt x="2491202" y="811686"/>
                </a:cubicBezTo>
                <a:lnTo>
                  <a:pt x="2851952" y="831699"/>
                </a:lnTo>
                <a:lnTo>
                  <a:pt x="3152599" y="810755"/>
                </a:lnTo>
                <a:lnTo>
                  <a:pt x="3595998" y="856780"/>
                </a:lnTo>
                <a:lnTo>
                  <a:pt x="3738795" y="804171"/>
                </a:lnTo>
                <a:lnTo>
                  <a:pt x="4123847" y="860106"/>
                </a:lnTo>
                <a:lnTo>
                  <a:pt x="4455439" y="857178"/>
                </a:lnTo>
                <a:lnTo>
                  <a:pt x="4518279" y="769381"/>
                </a:lnTo>
                <a:lnTo>
                  <a:pt x="4515486" y="683724"/>
                </a:lnTo>
                <a:lnTo>
                  <a:pt x="4565778" y="679616"/>
                </a:lnTo>
                <a:lnTo>
                  <a:pt x="4630648" y="653858"/>
                </a:lnTo>
                <a:lnTo>
                  <a:pt x="4698288" y="593733"/>
                </a:lnTo>
                <a:lnTo>
                  <a:pt x="4620627" y="493525"/>
                </a:lnTo>
                <a:lnTo>
                  <a:pt x="4467809" y="438411"/>
                </a:lnTo>
                <a:lnTo>
                  <a:pt x="4352570" y="360749"/>
                </a:lnTo>
                <a:lnTo>
                  <a:pt x="4244846" y="265551"/>
                </a:lnTo>
                <a:lnTo>
                  <a:pt x="4049440" y="190395"/>
                </a:lnTo>
                <a:lnTo>
                  <a:pt x="3716248" y="82671"/>
                </a:lnTo>
                <a:lnTo>
                  <a:pt x="3435665" y="2505"/>
                </a:lnTo>
                <a:lnTo>
                  <a:pt x="3200175" y="0"/>
                </a:lnTo>
                <a:lnTo>
                  <a:pt x="2934624" y="60125"/>
                </a:lnTo>
                <a:lnTo>
                  <a:pt x="2806858" y="177869"/>
                </a:lnTo>
                <a:close/>
              </a:path>
            </a:pathLst>
          </a:custGeom>
          <a:pattFill prst="lgConfetti">
            <a:fgClr>
              <a:srgbClr val="FFD92C"/>
            </a:fgClr>
            <a:bgClr>
              <a:schemeClr val="bg1"/>
            </a:bgClr>
          </a:pattFill>
          <a:ln w="6350">
            <a:solidFill>
              <a:srgbClr val="9FA1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>
            <a:noAutofit/>
          </a:bodyPr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2EE9A0-6B77-A257-2605-9E08374A4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41" y="54100"/>
            <a:ext cx="12036482" cy="60786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Web-based stencils Emerging Health Information Standards</a:t>
            </a: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C74A9E26-9C12-2174-4206-843327FE7636}"/>
              </a:ext>
            </a:extLst>
          </p:cNvPr>
          <p:cNvGrpSpPr/>
          <p:nvPr/>
        </p:nvGrpSpPr>
        <p:grpSpPr>
          <a:xfrm>
            <a:off x="3868176" y="1498950"/>
            <a:ext cx="5820594" cy="4694447"/>
            <a:chOff x="5885612" y="177180"/>
            <a:chExt cx="5820594" cy="4694447"/>
          </a:xfrm>
        </p:grpSpPr>
        <p:grpSp>
          <p:nvGrpSpPr>
            <p:cNvPr id="216" name="BOAT-platform">
              <a:extLst>
                <a:ext uri="{FF2B5EF4-FFF2-40B4-BE49-F238E27FC236}">
                  <a16:creationId xmlns:a16="http://schemas.microsoft.com/office/drawing/2014/main" id="{DA232217-0699-15D0-BFF8-90F78D2130DC}"/>
                </a:ext>
              </a:extLst>
            </p:cNvPr>
            <p:cNvGrpSpPr/>
            <p:nvPr/>
          </p:nvGrpSpPr>
          <p:grpSpPr>
            <a:xfrm>
              <a:off x="6026264" y="177180"/>
              <a:ext cx="5679942" cy="4694447"/>
              <a:chOff x="1107212" y="1421780"/>
              <a:chExt cx="5679942" cy="4694447"/>
            </a:xfrm>
          </p:grpSpPr>
          <p:sp>
            <p:nvSpPr>
              <p:cNvPr id="264" name="Isosceles Triangle 263">
                <a:extLst>
                  <a:ext uri="{FF2B5EF4-FFF2-40B4-BE49-F238E27FC236}">
                    <a16:creationId xmlns:a16="http://schemas.microsoft.com/office/drawing/2014/main" id="{250C02FA-E481-C81D-7273-4A8DF7A53300}"/>
                  </a:ext>
                </a:extLst>
              </p:cNvPr>
              <p:cNvSpPr/>
              <p:nvPr/>
            </p:nvSpPr>
            <p:spPr>
              <a:xfrm>
                <a:off x="1107212" y="2538082"/>
                <a:ext cx="2218677" cy="2003506"/>
              </a:xfrm>
              <a:prstGeom prst="triangle">
                <a:avLst>
                  <a:gd name="adj" fmla="val 57919"/>
                </a:avLst>
              </a:prstGeom>
              <a:solidFill>
                <a:srgbClr val="084A9C"/>
              </a:solidFill>
              <a:ln w="29853" cap="flat">
                <a:solidFill>
                  <a:srgbClr val="084A9C"/>
                </a:solidFill>
                <a:prstDash val="solid"/>
                <a:miter/>
              </a:ln>
              <a:scene3d>
                <a:camera prst="isometricOffAxis1Top">
                  <a:rot lat="3900000" lon="17700000" rev="6900000"/>
                </a:camera>
                <a:lightRig rig="threePt" dir="t">
                  <a:rot lat="0" lon="0" rev="16200000"/>
                </a:lightRig>
              </a:scene3d>
              <a:sp3d>
                <a:bevelT w="19050" h="342900"/>
                <a:bevelB w="0" h="95250"/>
                <a:extrusionClr>
                  <a:srgbClr val="084A9C"/>
                </a:extrusionClr>
              </a:sp3d>
            </p:spPr>
            <p:txBody>
              <a:bodyPr rtlCol="0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265" name="ship-haul">
                <a:extLst>
                  <a:ext uri="{FF2B5EF4-FFF2-40B4-BE49-F238E27FC236}">
                    <a16:creationId xmlns:a16="http://schemas.microsoft.com/office/drawing/2014/main" id="{7E5808AF-F96B-54B1-4856-DE0DD14BCE78}"/>
                  </a:ext>
                </a:extLst>
              </p:cNvPr>
              <p:cNvSpPr/>
              <p:nvPr/>
            </p:nvSpPr>
            <p:spPr>
              <a:xfrm>
                <a:off x="4023915" y="5075137"/>
                <a:ext cx="2440578" cy="1041090"/>
              </a:xfrm>
              <a:custGeom>
                <a:avLst/>
                <a:gdLst>
                  <a:gd name="connsiteX0" fmla="*/ 0 w 2440578"/>
                  <a:gd name="connsiteY0" fmla="*/ 464302 h 1041090"/>
                  <a:gd name="connsiteX1" fmla="*/ 534905 w 2440578"/>
                  <a:gd name="connsiteY1" fmla="*/ 1041090 h 1041090"/>
                  <a:gd name="connsiteX2" fmla="*/ 1878150 w 2440578"/>
                  <a:gd name="connsiteY2" fmla="*/ 1041090 h 1041090"/>
                  <a:gd name="connsiteX3" fmla="*/ 2440578 w 2440578"/>
                  <a:gd name="connsiteY3" fmla="*/ 464302 h 1041090"/>
                  <a:gd name="connsiteX4" fmla="*/ 2440578 w 2440578"/>
                  <a:gd name="connsiteY4" fmla="*/ 0 h 1041090"/>
                  <a:gd name="connsiteX5" fmla="*/ 0 w 2440578"/>
                  <a:gd name="connsiteY5" fmla="*/ 0 h 1041090"/>
                  <a:gd name="connsiteX6" fmla="*/ 0 w 2440578"/>
                  <a:gd name="connsiteY6" fmla="*/ 464302 h 1041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0578" h="1041090">
                    <a:moveTo>
                      <a:pt x="0" y="464302"/>
                    </a:moveTo>
                    <a:lnTo>
                      <a:pt x="534905" y="1041090"/>
                    </a:lnTo>
                    <a:lnTo>
                      <a:pt x="1878150" y="1041090"/>
                    </a:lnTo>
                    <a:lnTo>
                      <a:pt x="2440578" y="464302"/>
                    </a:lnTo>
                    <a:lnTo>
                      <a:pt x="2440578" y="0"/>
                    </a:lnTo>
                    <a:lnTo>
                      <a:pt x="0" y="0"/>
                    </a:lnTo>
                    <a:lnTo>
                      <a:pt x="0" y="464302"/>
                    </a:lnTo>
                    <a:close/>
                  </a:path>
                </a:pathLst>
              </a:custGeom>
              <a:solidFill>
                <a:srgbClr val="084A9C"/>
              </a:solidFill>
              <a:ln w="29853" cap="flat">
                <a:noFill/>
                <a:prstDash val="solid"/>
                <a:miter/>
              </a:ln>
              <a:scene3d>
                <a:camera prst="isometricOffAxis1Right"/>
                <a:lightRig rig="threePt" dir="t"/>
              </a:scene3d>
              <a:sp3d extrusionH="4381500">
                <a:bevelB w="0" h="1270000"/>
              </a:sp3d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66" name="container-bow-section">
                <a:extLst>
                  <a:ext uri="{FF2B5EF4-FFF2-40B4-BE49-F238E27FC236}">
                    <a16:creationId xmlns:a16="http://schemas.microsoft.com/office/drawing/2014/main" id="{1A471005-0D5F-B242-31AE-CC40E951C426}"/>
                  </a:ext>
                </a:extLst>
              </p:cNvPr>
              <p:cNvGrpSpPr/>
              <p:nvPr/>
            </p:nvGrpSpPr>
            <p:grpSpPr>
              <a:xfrm>
                <a:off x="1968135" y="3044685"/>
                <a:ext cx="2226225" cy="801435"/>
                <a:chOff x="2866983" y="4252396"/>
                <a:chExt cx="2226225" cy="801435"/>
              </a:xfrm>
            </p:grpSpPr>
            <p:sp>
              <p:nvSpPr>
                <p:cNvPr id="557" name="container-bottom-starboardside">
                  <a:extLst>
                    <a:ext uri="{FF2B5EF4-FFF2-40B4-BE49-F238E27FC236}">
                      <a16:creationId xmlns:a16="http://schemas.microsoft.com/office/drawing/2014/main" id="{AC499550-E4DE-8968-4D8B-F696EC8815BE}"/>
                    </a:ext>
                  </a:extLst>
                </p:cNvPr>
                <p:cNvSpPr/>
                <p:nvPr/>
              </p:nvSpPr>
              <p:spPr>
                <a:xfrm>
                  <a:off x="4700016" y="4488960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container-bottom-innerstarboardside">
                  <a:extLst>
                    <a:ext uri="{FF2B5EF4-FFF2-40B4-BE49-F238E27FC236}">
                      <a16:creationId xmlns:a16="http://schemas.microsoft.com/office/drawing/2014/main" id="{EA2724A8-FAF5-C5E4-D617-7C700F57EEE0}"/>
                    </a:ext>
                  </a:extLst>
                </p:cNvPr>
                <p:cNvSpPr/>
                <p:nvPr/>
              </p:nvSpPr>
              <p:spPr>
                <a:xfrm>
                  <a:off x="4334256" y="4544496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container-bottom-centerstarboardside">
                  <a:extLst>
                    <a:ext uri="{FF2B5EF4-FFF2-40B4-BE49-F238E27FC236}">
                      <a16:creationId xmlns:a16="http://schemas.microsoft.com/office/drawing/2014/main" id="{6AB69415-72CB-A2B2-8484-71D11B5D4ED9}"/>
                    </a:ext>
                  </a:extLst>
                </p:cNvPr>
                <p:cNvSpPr/>
                <p:nvPr/>
              </p:nvSpPr>
              <p:spPr>
                <a:xfrm>
                  <a:off x="3968496" y="4600030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container-bottom-centerportside">
                  <a:extLst>
                    <a:ext uri="{FF2B5EF4-FFF2-40B4-BE49-F238E27FC236}">
                      <a16:creationId xmlns:a16="http://schemas.microsoft.com/office/drawing/2014/main" id="{CA473883-5459-C52A-D9BB-A8B53FD42BD9}"/>
                    </a:ext>
                  </a:extLst>
                </p:cNvPr>
                <p:cNvSpPr/>
                <p:nvPr/>
              </p:nvSpPr>
              <p:spPr>
                <a:xfrm>
                  <a:off x="3602736" y="4655564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container-bottom-innerportside">
                  <a:extLst>
                    <a:ext uri="{FF2B5EF4-FFF2-40B4-BE49-F238E27FC236}">
                      <a16:creationId xmlns:a16="http://schemas.microsoft.com/office/drawing/2014/main" id="{1D18A73B-DFD2-61A6-792D-36BB7E82BC1B}"/>
                    </a:ext>
                  </a:extLst>
                </p:cNvPr>
                <p:cNvSpPr/>
                <p:nvPr/>
              </p:nvSpPr>
              <p:spPr>
                <a:xfrm>
                  <a:off x="3236976" y="4711098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2" name="container-bottom-portside">
                  <a:extLst>
                    <a:ext uri="{FF2B5EF4-FFF2-40B4-BE49-F238E27FC236}">
                      <a16:creationId xmlns:a16="http://schemas.microsoft.com/office/drawing/2014/main" id="{0E80A725-41DD-7ADB-060E-21623D2FC720}"/>
                    </a:ext>
                  </a:extLst>
                </p:cNvPr>
                <p:cNvSpPr/>
                <p:nvPr/>
              </p:nvSpPr>
              <p:spPr>
                <a:xfrm>
                  <a:off x="2866983" y="4766634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container-middle-innerstarboard">
                  <a:extLst>
                    <a:ext uri="{FF2B5EF4-FFF2-40B4-BE49-F238E27FC236}">
                      <a16:creationId xmlns:a16="http://schemas.microsoft.com/office/drawing/2014/main" id="{3C147AEE-4E4C-D674-D703-29D69E0FAB14}"/>
                    </a:ext>
                  </a:extLst>
                </p:cNvPr>
                <p:cNvSpPr/>
                <p:nvPr/>
              </p:nvSpPr>
              <p:spPr>
                <a:xfrm>
                  <a:off x="4334256" y="4252396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5" name="container-middle-centerstarboard">
                  <a:extLst>
                    <a:ext uri="{FF2B5EF4-FFF2-40B4-BE49-F238E27FC236}">
                      <a16:creationId xmlns:a16="http://schemas.microsoft.com/office/drawing/2014/main" id="{CA38DA67-7C80-65BB-EFB8-8B9BC545BAD3}"/>
                    </a:ext>
                  </a:extLst>
                </p:cNvPr>
                <p:cNvSpPr/>
                <p:nvPr/>
              </p:nvSpPr>
              <p:spPr>
                <a:xfrm>
                  <a:off x="3966298" y="4307930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container-middle-centerport">
                  <a:extLst>
                    <a:ext uri="{FF2B5EF4-FFF2-40B4-BE49-F238E27FC236}">
                      <a16:creationId xmlns:a16="http://schemas.microsoft.com/office/drawing/2014/main" id="{53DC288A-3705-5557-F7FA-F084DD7355DC}"/>
                    </a:ext>
                  </a:extLst>
                </p:cNvPr>
                <p:cNvSpPr/>
                <p:nvPr/>
              </p:nvSpPr>
              <p:spPr>
                <a:xfrm>
                  <a:off x="3602824" y="4363464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container-middle-innerportside">
                  <a:extLst>
                    <a:ext uri="{FF2B5EF4-FFF2-40B4-BE49-F238E27FC236}">
                      <a16:creationId xmlns:a16="http://schemas.microsoft.com/office/drawing/2014/main" id="{C35B963A-B5B2-C0E5-C67B-59DA502A8F8C}"/>
                    </a:ext>
                  </a:extLst>
                </p:cNvPr>
                <p:cNvSpPr/>
                <p:nvPr/>
              </p:nvSpPr>
              <p:spPr>
                <a:xfrm>
                  <a:off x="3236554" y="4418998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pic>
            <p:nvPicPr>
              <p:cNvPr id="267" name="HL7-LOGO">
                <a:extLst>
                  <a:ext uri="{FF2B5EF4-FFF2-40B4-BE49-F238E27FC236}">
                    <a16:creationId xmlns:a16="http://schemas.microsoft.com/office/drawing/2014/main" id="{50AD4371-1679-F37A-CB95-AB4B8550C9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077913" y="3168441"/>
                <a:ext cx="306528" cy="316310"/>
              </a:xfrm>
              <a:prstGeom prst="rect">
                <a:avLst/>
              </a:prstGeom>
              <a:scene3d>
                <a:camera prst="isometricOffAxis1Left"/>
                <a:lightRig rig="threePt" dir="t"/>
              </a:scene3d>
            </p:spPr>
          </p:pic>
          <p:sp>
            <p:nvSpPr>
              <p:cNvPr id="268" name="codedvalues">
                <a:extLst>
                  <a:ext uri="{FF2B5EF4-FFF2-40B4-BE49-F238E27FC236}">
                    <a16:creationId xmlns:a16="http://schemas.microsoft.com/office/drawing/2014/main" id="{258FCFEA-FC70-1172-3392-CDEE64ED2A98}"/>
                  </a:ext>
                </a:extLst>
              </p:cNvPr>
              <p:cNvSpPr txBox="1"/>
              <p:nvPr/>
            </p:nvSpPr>
            <p:spPr>
              <a:xfrm>
                <a:off x="1881982" y="3374198"/>
                <a:ext cx="242054" cy="215444"/>
              </a:xfrm>
              <a:prstGeom prst="rect">
                <a:avLst/>
              </a:prstGeom>
              <a:noFill/>
              <a:scene3d>
                <a:camera prst="isometricOffAxis1Top"/>
                <a:lightRig rig="threePt" dir="t"/>
              </a:scene3d>
            </p:spPr>
            <p:txBody>
              <a:bodyPr wrap="none" lIns="0" tIns="0" rIns="0" bIns="0" rtlCol="0">
                <a:spAutoFit/>
                <a:scene3d>
                  <a:camera prst="isometricOffAxis1Top"/>
                  <a:lightRig rig="threePt" dir="t"/>
                </a:scene3d>
              </a:bodyPr>
              <a:lstStyle/>
              <a:p>
                <a:pPr algn="ctr"/>
                <a:r>
                  <a:rPr lang="en-US" sz="700">
                    <a:solidFill>
                      <a:srgbClr val="084A9C"/>
                    </a:solidFill>
                  </a:rPr>
                  <a:t>Coded</a:t>
                </a:r>
              </a:p>
              <a:p>
                <a:pPr algn="ctr"/>
                <a:r>
                  <a:rPr lang="en-US" sz="700">
                    <a:solidFill>
                      <a:srgbClr val="084A9C"/>
                    </a:solidFill>
                  </a:rPr>
                  <a:t>Values</a:t>
                </a:r>
              </a:p>
            </p:txBody>
          </p:sp>
          <p:grpSp>
            <p:nvGrpSpPr>
              <p:cNvPr id="269" name="container-bow-section">
                <a:extLst>
                  <a:ext uri="{FF2B5EF4-FFF2-40B4-BE49-F238E27FC236}">
                    <a16:creationId xmlns:a16="http://schemas.microsoft.com/office/drawing/2014/main" id="{C7F7429E-7993-3570-8C27-25AD216167E5}"/>
                  </a:ext>
                </a:extLst>
              </p:cNvPr>
              <p:cNvGrpSpPr/>
              <p:nvPr/>
            </p:nvGrpSpPr>
            <p:grpSpPr>
              <a:xfrm>
                <a:off x="2175132" y="3121231"/>
                <a:ext cx="2222428" cy="856969"/>
                <a:chOff x="2870780" y="4196862"/>
                <a:chExt cx="2222428" cy="856969"/>
              </a:xfrm>
            </p:grpSpPr>
            <p:sp>
              <p:nvSpPr>
                <p:cNvPr id="541" name="container-bottom-starboardside">
                  <a:extLst>
                    <a:ext uri="{FF2B5EF4-FFF2-40B4-BE49-F238E27FC236}">
                      <a16:creationId xmlns:a16="http://schemas.microsoft.com/office/drawing/2014/main" id="{595BC555-C4EA-43EA-FC36-4531EBCAF16A}"/>
                    </a:ext>
                  </a:extLst>
                </p:cNvPr>
                <p:cNvSpPr/>
                <p:nvPr/>
              </p:nvSpPr>
              <p:spPr>
                <a:xfrm>
                  <a:off x="4700016" y="4488960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2" name="container-bottom-innerstarboardside">
                  <a:extLst>
                    <a:ext uri="{FF2B5EF4-FFF2-40B4-BE49-F238E27FC236}">
                      <a16:creationId xmlns:a16="http://schemas.microsoft.com/office/drawing/2014/main" id="{C2F0BB82-A749-26E5-2D04-EFF9C09C5092}"/>
                    </a:ext>
                  </a:extLst>
                </p:cNvPr>
                <p:cNvSpPr/>
                <p:nvPr/>
              </p:nvSpPr>
              <p:spPr>
                <a:xfrm>
                  <a:off x="4334256" y="4544496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3" name="container-bottom-centerstarboardside">
                  <a:extLst>
                    <a:ext uri="{FF2B5EF4-FFF2-40B4-BE49-F238E27FC236}">
                      <a16:creationId xmlns:a16="http://schemas.microsoft.com/office/drawing/2014/main" id="{4C35FAA5-7CB3-6B1B-0B24-8C9E90BFBC89}"/>
                    </a:ext>
                  </a:extLst>
                </p:cNvPr>
                <p:cNvSpPr/>
                <p:nvPr/>
              </p:nvSpPr>
              <p:spPr>
                <a:xfrm>
                  <a:off x="3968496" y="4600030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4" name="container-bottom-centerportside">
                  <a:extLst>
                    <a:ext uri="{FF2B5EF4-FFF2-40B4-BE49-F238E27FC236}">
                      <a16:creationId xmlns:a16="http://schemas.microsoft.com/office/drawing/2014/main" id="{F6E46D78-A2D2-D7F9-1E50-4DBC0B9F728C}"/>
                    </a:ext>
                  </a:extLst>
                </p:cNvPr>
                <p:cNvSpPr/>
                <p:nvPr/>
              </p:nvSpPr>
              <p:spPr>
                <a:xfrm>
                  <a:off x="3602736" y="4655564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5" name="container-bottom-innerportside">
                  <a:extLst>
                    <a:ext uri="{FF2B5EF4-FFF2-40B4-BE49-F238E27FC236}">
                      <a16:creationId xmlns:a16="http://schemas.microsoft.com/office/drawing/2014/main" id="{9C4AB55B-68A8-B7A6-A6FA-6AA7BED19225}"/>
                    </a:ext>
                  </a:extLst>
                </p:cNvPr>
                <p:cNvSpPr/>
                <p:nvPr/>
              </p:nvSpPr>
              <p:spPr>
                <a:xfrm>
                  <a:off x="3236976" y="4711098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6" name="container-bottom-portside">
                  <a:extLst>
                    <a:ext uri="{FF2B5EF4-FFF2-40B4-BE49-F238E27FC236}">
                      <a16:creationId xmlns:a16="http://schemas.microsoft.com/office/drawing/2014/main" id="{D4E4879D-F380-B938-AEC4-27DC83100100}"/>
                    </a:ext>
                  </a:extLst>
                </p:cNvPr>
                <p:cNvSpPr/>
                <p:nvPr/>
              </p:nvSpPr>
              <p:spPr>
                <a:xfrm>
                  <a:off x="2871216" y="4766634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7" name="container-middle-starboard">
                  <a:extLst>
                    <a:ext uri="{FF2B5EF4-FFF2-40B4-BE49-F238E27FC236}">
                      <a16:creationId xmlns:a16="http://schemas.microsoft.com/office/drawing/2014/main" id="{D5D85C88-5161-C98D-1D03-1EF806CD2210}"/>
                    </a:ext>
                  </a:extLst>
                </p:cNvPr>
                <p:cNvSpPr/>
                <p:nvPr/>
              </p:nvSpPr>
              <p:spPr>
                <a:xfrm>
                  <a:off x="4700016" y="4196862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8" name="container-middle-innerstarboard">
                  <a:extLst>
                    <a:ext uri="{FF2B5EF4-FFF2-40B4-BE49-F238E27FC236}">
                      <a16:creationId xmlns:a16="http://schemas.microsoft.com/office/drawing/2014/main" id="{D4290987-84EF-5DFB-F69D-F8F743EC0311}"/>
                    </a:ext>
                  </a:extLst>
                </p:cNvPr>
                <p:cNvSpPr/>
                <p:nvPr/>
              </p:nvSpPr>
              <p:spPr>
                <a:xfrm>
                  <a:off x="4334256" y="4252396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container-middle-centerstarboard">
                  <a:extLst>
                    <a:ext uri="{FF2B5EF4-FFF2-40B4-BE49-F238E27FC236}">
                      <a16:creationId xmlns:a16="http://schemas.microsoft.com/office/drawing/2014/main" id="{AC316B55-A3EC-2475-022D-948AEB71F9E8}"/>
                    </a:ext>
                  </a:extLst>
                </p:cNvPr>
                <p:cNvSpPr/>
                <p:nvPr/>
              </p:nvSpPr>
              <p:spPr>
                <a:xfrm>
                  <a:off x="3966298" y="4307930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container-middle-centerport">
                  <a:extLst>
                    <a:ext uri="{FF2B5EF4-FFF2-40B4-BE49-F238E27FC236}">
                      <a16:creationId xmlns:a16="http://schemas.microsoft.com/office/drawing/2014/main" id="{76E21C76-1932-B501-4C03-E71DE91A67FF}"/>
                    </a:ext>
                  </a:extLst>
                </p:cNvPr>
                <p:cNvSpPr/>
                <p:nvPr/>
              </p:nvSpPr>
              <p:spPr>
                <a:xfrm>
                  <a:off x="3602824" y="4363464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1" name="container-middle-innerportside">
                  <a:extLst>
                    <a:ext uri="{FF2B5EF4-FFF2-40B4-BE49-F238E27FC236}">
                      <a16:creationId xmlns:a16="http://schemas.microsoft.com/office/drawing/2014/main" id="{D9F6E83B-5DCB-EC7C-6A5F-40370A9251D5}"/>
                    </a:ext>
                  </a:extLst>
                </p:cNvPr>
                <p:cNvSpPr/>
                <p:nvPr/>
              </p:nvSpPr>
              <p:spPr>
                <a:xfrm>
                  <a:off x="3236554" y="4418998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container-middle-portside">
                  <a:extLst>
                    <a:ext uri="{FF2B5EF4-FFF2-40B4-BE49-F238E27FC236}">
                      <a16:creationId xmlns:a16="http://schemas.microsoft.com/office/drawing/2014/main" id="{D800E4B6-1C4E-4E5C-19F8-21D53B20C3EA}"/>
                    </a:ext>
                  </a:extLst>
                </p:cNvPr>
                <p:cNvSpPr/>
                <p:nvPr/>
              </p:nvSpPr>
              <p:spPr>
                <a:xfrm>
                  <a:off x="2870780" y="4474534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0" name="container-bow-section">
                <a:extLst>
                  <a:ext uri="{FF2B5EF4-FFF2-40B4-BE49-F238E27FC236}">
                    <a16:creationId xmlns:a16="http://schemas.microsoft.com/office/drawing/2014/main" id="{8488C0F4-1375-5807-F7EC-73AB617D7F65}"/>
                  </a:ext>
                </a:extLst>
              </p:cNvPr>
              <p:cNvGrpSpPr/>
              <p:nvPr/>
            </p:nvGrpSpPr>
            <p:grpSpPr>
              <a:xfrm>
                <a:off x="2378332" y="3253311"/>
                <a:ext cx="2222428" cy="856969"/>
                <a:chOff x="2870780" y="4196862"/>
                <a:chExt cx="2222428" cy="856969"/>
              </a:xfrm>
            </p:grpSpPr>
            <p:sp>
              <p:nvSpPr>
                <p:cNvPr id="525" name="container-bottom-starboardside">
                  <a:extLst>
                    <a:ext uri="{FF2B5EF4-FFF2-40B4-BE49-F238E27FC236}">
                      <a16:creationId xmlns:a16="http://schemas.microsoft.com/office/drawing/2014/main" id="{12444D10-5C81-9611-4BF0-485A457088CE}"/>
                    </a:ext>
                  </a:extLst>
                </p:cNvPr>
                <p:cNvSpPr/>
                <p:nvPr/>
              </p:nvSpPr>
              <p:spPr>
                <a:xfrm>
                  <a:off x="4700016" y="4488960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6" name="container-bottom-innerstarboardside">
                  <a:extLst>
                    <a:ext uri="{FF2B5EF4-FFF2-40B4-BE49-F238E27FC236}">
                      <a16:creationId xmlns:a16="http://schemas.microsoft.com/office/drawing/2014/main" id="{3E0A9459-621D-94ED-69EA-2309A2E2EFB3}"/>
                    </a:ext>
                  </a:extLst>
                </p:cNvPr>
                <p:cNvSpPr/>
                <p:nvPr/>
              </p:nvSpPr>
              <p:spPr>
                <a:xfrm>
                  <a:off x="4334256" y="4544496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7" name="container-bottom-centerstarboardside">
                  <a:extLst>
                    <a:ext uri="{FF2B5EF4-FFF2-40B4-BE49-F238E27FC236}">
                      <a16:creationId xmlns:a16="http://schemas.microsoft.com/office/drawing/2014/main" id="{569407E2-1AEA-279D-35B1-261653CC2B5F}"/>
                    </a:ext>
                  </a:extLst>
                </p:cNvPr>
                <p:cNvSpPr/>
                <p:nvPr/>
              </p:nvSpPr>
              <p:spPr>
                <a:xfrm>
                  <a:off x="3968496" y="4600030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8" name="container-bottom-centerportside">
                  <a:extLst>
                    <a:ext uri="{FF2B5EF4-FFF2-40B4-BE49-F238E27FC236}">
                      <a16:creationId xmlns:a16="http://schemas.microsoft.com/office/drawing/2014/main" id="{BF2F19B5-63C3-585C-FF14-184994B45D22}"/>
                    </a:ext>
                  </a:extLst>
                </p:cNvPr>
                <p:cNvSpPr/>
                <p:nvPr/>
              </p:nvSpPr>
              <p:spPr>
                <a:xfrm>
                  <a:off x="3602736" y="4655564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9" name="container-bottom-innerportside">
                  <a:extLst>
                    <a:ext uri="{FF2B5EF4-FFF2-40B4-BE49-F238E27FC236}">
                      <a16:creationId xmlns:a16="http://schemas.microsoft.com/office/drawing/2014/main" id="{F9D176B0-5C0C-8599-B2ED-2C4E2C23F0EE}"/>
                    </a:ext>
                  </a:extLst>
                </p:cNvPr>
                <p:cNvSpPr/>
                <p:nvPr/>
              </p:nvSpPr>
              <p:spPr>
                <a:xfrm>
                  <a:off x="3236976" y="4711098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0" name="container-bottom-portside">
                  <a:extLst>
                    <a:ext uri="{FF2B5EF4-FFF2-40B4-BE49-F238E27FC236}">
                      <a16:creationId xmlns:a16="http://schemas.microsoft.com/office/drawing/2014/main" id="{15D5CA27-D641-AB20-9489-9343305FA44B}"/>
                    </a:ext>
                  </a:extLst>
                </p:cNvPr>
                <p:cNvSpPr/>
                <p:nvPr/>
              </p:nvSpPr>
              <p:spPr>
                <a:xfrm>
                  <a:off x="2871216" y="4766634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1" name="container-middle-starboard">
                  <a:extLst>
                    <a:ext uri="{FF2B5EF4-FFF2-40B4-BE49-F238E27FC236}">
                      <a16:creationId xmlns:a16="http://schemas.microsoft.com/office/drawing/2014/main" id="{748BF51B-18CC-37DB-C2F0-AAAF16E02A22}"/>
                    </a:ext>
                  </a:extLst>
                </p:cNvPr>
                <p:cNvSpPr/>
                <p:nvPr/>
              </p:nvSpPr>
              <p:spPr>
                <a:xfrm>
                  <a:off x="4700016" y="4196862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2" name="container-middle-innerstarboard">
                  <a:extLst>
                    <a:ext uri="{FF2B5EF4-FFF2-40B4-BE49-F238E27FC236}">
                      <a16:creationId xmlns:a16="http://schemas.microsoft.com/office/drawing/2014/main" id="{1EDA2065-9507-B6A7-E844-65E3985DA3D2}"/>
                    </a:ext>
                  </a:extLst>
                </p:cNvPr>
                <p:cNvSpPr/>
                <p:nvPr/>
              </p:nvSpPr>
              <p:spPr>
                <a:xfrm>
                  <a:off x="4334256" y="4252396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3" name="container-middle-centerstarboard">
                  <a:extLst>
                    <a:ext uri="{FF2B5EF4-FFF2-40B4-BE49-F238E27FC236}">
                      <a16:creationId xmlns:a16="http://schemas.microsoft.com/office/drawing/2014/main" id="{9663981F-6986-1735-7F4D-E4D68194FE54}"/>
                    </a:ext>
                  </a:extLst>
                </p:cNvPr>
                <p:cNvSpPr/>
                <p:nvPr/>
              </p:nvSpPr>
              <p:spPr>
                <a:xfrm>
                  <a:off x="3966298" y="4307930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4" name="container-middle-centerport">
                  <a:extLst>
                    <a:ext uri="{FF2B5EF4-FFF2-40B4-BE49-F238E27FC236}">
                      <a16:creationId xmlns:a16="http://schemas.microsoft.com/office/drawing/2014/main" id="{5A726718-1184-B089-C836-6CF3CF01BAC0}"/>
                    </a:ext>
                  </a:extLst>
                </p:cNvPr>
                <p:cNvSpPr/>
                <p:nvPr/>
              </p:nvSpPr>
              <p:spPr>
                <a:xfrm>
                  <a:off x="3602824" y="4363464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5" name="container-middle-innerportside">
                  <a:extLst>
                    <a:ext uri="{FF2B5EF4-FFF2-40B4-BE49-F238E27FC236}">
                      <a16:creationId xmlns:a16="http://schemas.microsoft.com/office/drawing/2014/main" id="{08CF7479-C9C6-261E-D5D5-76287D721F27}"/>
                    </a:ext>
                  </a:extLst>
                </p:cNvPr>
                <p:cNvSpPr/>
                <p:nvPr/>
              </p:nvSpPr>
              <p:spPr>
                <a:xfrm>
                  <a:off x="3236554" y="4418998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6" name="container-middle-portside">
                  <a:extLst>
                    <a:ext uri="{FF2B5EF4-FFF2-40B4-BE49-F238E27FC236}">
                      <a16:creationId xmlns:a16="http://schemas.microsoft.com/office/drawing/2014/main" id="{90EB2AE2-1FCF-CAE7-B63B-EC23C8C1289E}"/>
                    </a:ext>
                  </a:extLst>
                </p:cNvPr>
                <p:cNvSpPr/>
                <p:nvPr/>
              </p:nvSpPr>
              <p:spPr>
                <a:xfrm>
                  <a:off x="2870780" y="4474534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pic>
            <p:nvPicPr>
              <p:cNvPr id="271" name="OASIS-logo" descr="Organization for the Advancement of Structured Information Standards &quot;OASIS&#10; Logo">
                <a:extLst>
                  <a:ext uri="{FF2B5EF4-FFF2-40B4-BE49-F238E27FC236}">
                    <a16:creationId xmlns:a16="http://schemas.microsoft.com/office/drawing/2014/main" id="{53B40989-58F3-0B7E-A09D-405EE230EE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590" y="3942193"/>
                <a:ext cx="140044" cy="143274"/>
              </a:xfrm>
              <a:prstGeom prst="roundRect">
                <a:avLst/>
              </a:prstGeom>
              <a:scene3d>
                <a:camera prst="isometricOffAxis1Right"/>
                <a:lightRig rig="threePt" dir="t"/>
              </a:scene3d>
            </p:spPr>
          </p:pic>
          <p:sp>
            <p:nvSpPr>
              <p:cNvPr id="272" name="Open Document Format">
                <a:extLst>
                  <a:ext uri="{FF2B5EF4-FFF2-40B4-BE49-F238E27FC236}">
                    <a16:creationId xmlns:a16="http://schemas.microsoft.com/office/drawing/2014/main" id="{DF89E75D-32DD-53C0-626B-8388F5A9832C}"/>
                  </a:ext>
                </a:extLst>
              </p:cNvPr>
              <p:cNvSpPr txBox="1"/>
              <p:nvPr/>
            </p:nvSpPr>
            <p:spPr>
              <a:xfrm>
                <a:off x="2763749" y="3763888"/>
                <a:ext cx="402354" cy="270587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none" lIns="0" tIns="0" rIns="0" bIns="0" rtlCol="0">
                <a:spAutoFit/>
                <a:scene3d>
                  <a:camera prst="isometricOffAxis1Top"/>
                  <a:lightRig rig="threePt" dir="t"/>
                </a:scene3d>
              </a:bodyPr>
              <a:lstStyle/>
              <a:p>
                <a:pPr>
                  <a:lnSpc>
                    <a:spcPts val="700"/>
                  </a:lnSpc>
                </a:pPr>
                <a:r>
                  <a:rPr lang="en-US" sz="700">
                    <a:solidFill>
                      <a:srgbClr val="084A9C"/>
                    </a:solidFill>
                  </a:rPr>
                  <a:t>Open </a:t>
                </a:r>
              </a:p>
              <a:p>
                <a:pPr>
                  <a:lnSpc>
                    <a:spcPts val="700"/>
                  </a:lnSpc>
                </a:pPr>
                <a:r>
                  <a:rPr lang="en-US" sz="700">
                    <a:solidFill>
                      <a:srgbClr val="084A9C"/>
                    </a:solidFill>
                  </a:rPr>
                  <a:t>Document </a:t>
                </a:r>
              </a:p>
              <a:p>
                <a:pPr>
                  <a:lnSpc>
                    <a:spcPts val="700"/>
                  </a:lnSpc>
                </a:pPr>
                <a:r>
                  <a:rPr lang="en-US" sz="700">
                    <a:solidFill>
                      <a:srgbClr val="084A9C"/>
                    </a:solidFill>
                  </a:rPr>
                  <a:t>Format</a:t>
                </a:r>
              </a:p>
            </p:txBody>
          </p:sp>
          <p:sp>
            <p:nvSpPr>
              <p:cNvPr id="273" name="global-visual-language">
                <a:extLst>
                  <a:ext uri="{FF2B5EF4-FFF2-40B4-BE49-F238E27FC236}">
                    <a16:creationId xmlns:a16="http://schemas.microsoft.com/office/drawing/2014/main" id="{A62AF14F-5532-3F1A-1287-06CB8833DDDB}"/>
                  </a:ext>
                </a:extLst>
              </p:cNvPr>
              <p:cNvSpPr txBox="1"/>
              <p:nvPr/>
            </p:nvSpPr>
            <p:spPr>
              <a:xfrm>
                <a:off x="2778294" y="3482672"/>
                <a:ext cx="346249" cy="270587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none" lIns="0" tIns="0" rIns="0" bIns="0" rtlCol="0">
                <a:spAutoFit/>
                <a:scene3d>
                  <a:camera prst="isometricOffAxis1Top"/>
                  <a:lightRig rig="threePt" dir="t"/>
                </a:scene3d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en-US" sz="700">
                    <a:solidFill>
                      <a:srgbClr val="084A9C"/>
                    </a:solidFill>
                  </a:rPr>
                  <a:t>Global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en-US" sz="700">
                    <a:solidFill>
                      <a:srgbClr val="084A9C"/>
                    </a:solidFill>
                  </a:rPr>
                  <a:t>Visual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en-US" sz="700">
                    <a:solidFill>
                      <a:srgbClr val="084A9C"/>
                    </a:solidFill>
                  </a:rPr>
                  <a:t>Language</a:t>
                </a:r>
              </a:p>
            </p:txBody>
          </p:sp>
          <p:sp>
            <p:nvSpPr>
              <p:cNvPr id="274" name="Machine Readable">
                <a:extLst>
                  <a:ext uri="{FF2B5EF4-FFF2-40B4-BE49-F238E27FC236}">
                    <a16:creationId xmlns:a16="http://schemas.microsoft.com/office/drawing/2014/main" id="{093B4287-A9CF-F86F-0D8B-640F2E9246F7}"/>
                  </a:ext>
                </a:extLst>
              </p:cNvPr>
              <p:cNvSpPr txBox="1"/>
              <p:nvPr/>
            </p:nvSpPr>
            <p:spPr>
              <a:xfrm>
                <a:off x="1943420" y="3371006"/>
                <a:ext cx="290144" cy="269304"/>
              </a:xfrm>
              <a:prstGeom prst="rect">
                <a:avLst/>
              </a:prstGeom>
              <a:noFill/>
              <a:scene3d>
                <a:camera prst="isometricOffAxis1Left"/>
                <a:lightRig rig="threePt" dir="t"/>
              </a:scene3d>
            </p:spPr>
            <p:txBody>
              <a:bodyPr wrap="none" lIns="0" tIns="0" rIns="0" bIns="0" rtlCol="0">
                <a:spAutoFit/>
                <a:scene3d>
                  <a:camera prst="isometricOffAxis1Top"/>
                  <a:lightRig rig="threePt" dir="t"/>
                </a:scene3d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en-US" sz="600">
                    <a:solidFill>
                      <a:srgbClr val="084A9C"/>
                    </a:solidFill>
                  </a:rPr>
                  <a:t>Machine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en-US" sz="600">
                    <a:solidFill>
                      <a:srgbClr val="084A9C"/>
                    </a:solidFill>
                  </a:rPr>
                  <a:t>Readable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en-US" sz="600">
                    <a:solidFill>
                      <a:srgbClr val="084A9C"/>
                    </a:solidFill>
                  </a:rPr>
                  <a:t>Format</a:t>
                </a:r>
              </a:p>
            </p:txBody>
          </p:sp>
          <p:sp>
            <p:nvSpPr>
              <p:cNvPr id="275" name="Human Readable">
                <a:extLst>
                  <a:ext uri="{FF2B5EF4-FFF2-40B4-BE49-F238E27FC236}">
                    <a16:creationId xmlns:a16="http://schemas.microsoft.com/office/drawing/2014/main" id="{E4FB9078-7002-87B8-4001-BB804A557EC6}"/>
                  </a:ext>
                </a:extLst>
              </p:cNvPr>
              <p:cNvSpPr txBox="1"/>
              <p:nvPr/>
            </p:nvSpPr>
            <p:spPr>
              <a:xfrm>
                <a:off x="1941600" y="3701760"/>
                <a:ext cx="288541" cy="179536"/>
              </a:xfrm>
              <a:prstGeom prst="rect">
                <a:avLst/>
              </a:prstGeom>
              <a:noFill/>
              <a:scene3d>
                <a:camera prst="isometricOffAxis1Left"/>
                <a:lightRig rig="threePt" dir="t"/>
              </a:scene3d>
            </p:spPr>
            <p:txBody>
              <a:bodyPr wrap="none" lIns="0" tIns="0" rIns="0" bIns="0" rtlCol="0">
                <a:spAutoFit/>
                <a:scene3d>
                  <a:camera prst="isometricOffAxis1Top"/>
                  <a:lightRig rig="threePt" dir="t"/>
                </a:scene3d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en-US" sz="600">
                    <a:solidFill>
                      <a:srgbClr val="084A9C"/>
                    </a:solidFill>
                  </a:rPr>
                  <a:t>Visual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en-US" sz="600">
                    <a:solidFill>
                      <a:srgbClr val="084A9C"/>
                    </a:solidFill>
                  </a:rPr>
                  <a:t>Elements</a:t>
                </a:r>
              </a:p>
            </p:txBody>
          </p:sp>
          <p:sp>
            <p:nvSpPr>
              <p:cNvPr id="276" name="Interoperablehealthinformaton">
                <a:extLst>
                  <a:ext uri="{FF2B5EF4-FFF2-40B4-BE49-F238E27FC236}">
                    <a16:creationId xmlns:a16="http://schemas.microsoft.com/office/drawing/2014/main" id="{94A65FC9-1E8C-77F4-3C99-0BFD84DFAD98}"/>
                  </a:ext>
                </a:extLst>
              </p:cNvPr>
              <p:cNvSpPr txBox="1"/>
              <p:nvPr/>
            </p:nvSpPr>
            <p:spPr>
              <a:xfrm>
                <a:off x="3399701" y="3368029"/>
                <a:ext cx="614271" cy="361637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none" rtlCol="0">
                <a:spAutoFit/>
                <a:scene3d>
                  <a:camera prst="isometricOffAxis1Top"/>
                  <a:lightRig rig="threePt" dir="t"/>
                </a:scene3d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en-US" sz="600">
                    <a:solidFill>
                      <a:srgbClr val="084A9C"/>
                    </a:solidFill>
                  </a:rPr>
                  <a:t>Interoperable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en-US" sz="600">
                    <a:solidFill>
                      <a:srgbClr val="084A9C"/>
                    </a:solidFill>
                  </a:rPr>
                  <a:t>Health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en-US" sz="600">
                    <a:solidFill>
                      <a:srgbClr val="084A9C"/>
                    </a:solidFill>
                  </a:rPr>
                  <a:t>Information</a:t>
                </a:r>
              </a:p>
            </p:txBody>
          </p:sp>
          <p:grpSp>
            <p:nvGrpSpPr>
              <p:cNvPr id="277" name="container-bow-section">
                <a:extLst>
                  <a:ext uri="{FF2B5EF4-FFF2-40B4-BE49-F238E27FC236}">
                    <a16:creationId xmlns:a16="http://schemas.microsoft.com/office/drawing/2014/main" id="{4E65C825-399F-6B51-A77C-3F1A9084B01F}"/>
                  </a:ext>
                </a:extLst>
              </p:cNvPr>
              <p:cNvGrpSpPr/>
              <p:nvPr/>
            </p:nvGrpSpPr>
            <p:grpSpPr>
              <a:xfrm>
                <a:off x="2818614" y="3530746"/>
                <a:ext cx="2226225" cy="856969"/>
                <a:chOff x="2866983" y="4196862"/>
                <a:chExt cx="2226225" cy="856969"/>
              </a:xfrm>
            </p:grpSpPr>
            <p:sp>
              <p:nvSpPr>
                <p:cNvPr id="509" name="container-bottom-starboardside">
                  <a:extLst>
                    <a:ext uri="{FF2B5EF4-FFF2-40B4-BE49-F238E27FC236}">
                      <a16:creationId xmlns:a16="http://schemas.microsoft.com/office/drawing/2014/main" id="{3A499CC1-DEE1-1018-F324-5295E04300DB}"/>
                    </a:ext>
                  </a:extLst>
                </p:cNvPr>
                <p:cNvSpPr/>
                <p:nvPr/>
              </p:nvSpPr>
              <p:spPr>
                <a:xfrm>
                  <a:off x="4700016" y="4488960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0" name="container-bottom-innerstarboardside">
                  <a:extLst>
                    <a:ext uri="{FF2B5EF4-FFF2-40B4-BE49-F238E27FC236}">
                      <a16:creationId xmlns:a16="http://schemas.microsoft.com/office/drawing/2014/main" id="{4ED5D5E0-7C24-D6BB-D906-53E2177F0589}"/>
                    </a:ext>
                  </a:extLst>
                </p:cNvPr>
                <p:cNvSpPr/>
                <p:nvPr/>
              </p:nvSpPr>
              <p:spPr>
                <a:xfrm>
                  <a:off x="4334256" y="4544496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1" name="container-bottom-centerstarboardside">
                  <a:extLst>
                    <a:ext uri="{FF2B5EF4-FFF2-40B4-BE49-F238E27FC236}">
                      <a16:creationId xmlns:a16="http://schemas.microsoft.com/office/drawing/2014/main" id="{EC3485F0-D445-D74D-51C9-0510F1253C97}"/>
                    </a:ext>
                  </a:extLst>
                </p:cNvPr>
                <p:cNvSpPr/>
                <p:nvPr/>
              </p:nvSpPr>
              <p:spPr>
                <a:xfrm>
                  <a:off x="3968496" y="4600030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2" name="container-bottom-centerportside">
                  <a:extLst>
                    <a:ext uri="{FF2B5EF4-FFF2-40B4-BE49-F238E27FC236}">
                      <a16:creationId xmlns:a16="http://schemas.microsoft.com/office/drawing/2014/main" id="{910C0F7D-787A-D42C-7B32-C447A20F8C75}"/>
                    </a:ext>
                  </a:extLst>
                </p:cNvPr>
                <p:cNvSpPr/>
                <p:nvPr/>
              </p:nvSpPr>
              <p:spPr>
                <a:xfrm>
                  <a:off x="3602736" y="4655564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3" name="container-bottom-innerportside">
                  <a:extLst>
                    <a:ext uri="{FF2B5EF4-FFF2-40B4-BE49-F238E27FC236}">
                      <a16:creationId xmlns:a16="http://schemas.microsoft.com/office/drawing/2014/main" id="{AB07D3D4-DF54-CE00-FDA1-486AC7876C72}"/>
                    </a:ext>
                  </a:extLst>
                </p:cNvPr>
                <p:cNvSpPr/>
                <p:nvPr/>
              </p:nvSpPr>
              <p:spPr>
                <a:xfrm>
                  <a:off x="3236976" y="4711098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4" name="container-bottom-portside">
                  <a:extLst>
                    <a:ext uri="{FF2B5EF4-FFF2-40B4-BE49-F238E27FC236}">
                      <a16:creationId xmlns:a16="http://schemas.microsoft.com/office/drawing/2014/main" id="{01FC5771-EFF2-6D7B-5AF2-9406BE75CA00}"/>
                    </a:ext>
                  </a:extLst>
                </p:cNvPr>
                <p:cNvSpPr/>
                <p:nvPr/>
              </p:nvSpPr>
              <p:spPr>
                <a:xfrm>
                  <a:off x="2866983" y="4766634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5" name="container-middle-starboard">
                  <a:extLst>
                    <a:ext uri="{FF2B5EF4-FFF2-40B4-BE49-F238E27FC236}">
                      <a16:creationId xmlns:a16="http://schemas.microsoft.com/office/drawing/2014/main" id="{2BF562B8-1222-F3F9-155B-C8EAEE05431A}"/>
                    </a:ext>
                  </a:extLst>
                </p:cNvPr>
                <p:cNvSpPr/>
                <p:nvPr/>
              </p:nvSpPr>
              <p:spPr>
                <a:xfrm>
                  <a:off x="4700016" y="4196862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6" name="container-middle-innerstarboard">
                  <a:extLst>
                    <a:ext uri="{FF2B5EF4-FFF2-40B4-BE49-F238E27FC236}">
                      <a16:creationId xmlns:a16="http://schemas.microsoft.com/office/drawing/2014/main" id="{D00D65DC-DBD5-18CF-5386-BFCB7B1B72CD}"/>
                    </a:ext>
                  </a:extLst>
                </p:cNvPr>
                <p:cNvSpPr/>
                <p:nvPr/>
              </p:nvSpPr>
              <p:spPr>
                <a:xfrm>
                  <a:off x="4334256" y="4252396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7" name="container-middle-centerstarboard">
                  <a:extLst>
                    <a:ext uri="{FF2B5EF4-FFF2-40B4-BE49-F238E27FC236}">
                      <a16:creationId xmlns:a16="http://schemas.microsoft.com/office/drawing/2014/main" id="{C1D44D82-DFE0-728A-514F-B39FFD088C82}"/>
                    </a:ext>
                  </a:extLst>
                </p:cNvPr>
                <p:cNvSpPr/>
                <p:nvPr/>
              </p:nvSpPr>
              <p:spPr>
                <a:xfrm>
                  <a:off x="3966298" y="4307930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8" name="container-middle-centerport">
                  <a:extLst>
                    <a:ext uri="{FF2B5EF4-FFF2-40B4-BE49-F238E27FC236}">
                      <a16:creationId xmlns:a16="http://schemas.microsoft.com/office/drawing/2014/main" id="{9A6D6B99-1A15-192B-3D27-03354326141C}"/>
                    </a:ext>
                  </a:extLst>
                </p:cNvPr>
                <p:cNvSpPr/>
                <p:nvPr/>
              </p:nvSpPr>
              <p:spPr>
                <a:xfrm>
                  <a:off x="3602824" y="4363464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9" name="container-middle-innerportside">
                  <a:extLst>
                    <a:ext uri="{FF2B5EF4-FFF2-40B4-BE49-F238E27FC236}">
                      <a16:creationId xmlns:a16="http://schemas.microsoft.com/office/drawing/2014/main" id="{AEF3524B-B43E-1E7F-88A8-B264DAE2BAC9}"/>
                    </a:ext>
                  </a:extLst>
                </p:cNvPr>
                <p:cNvSpPr/>
                <p:nvPr/>
              </p:nvSpPr>
              <p:spPr>
                <a:xfrm>
                  <a:off x="3236554" y="4418998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8" name="container-bow-section">
                <a:extLst>
                  <a:ext uri="{FF2B5EF4-FFF2-40B4-BE49-F238E27FC236}">
                    <a16:creationId xmlns:a16="http://schemas.microsoft.com/office/drawing/2014/main" id="{DD09ECF9-A02D-6544-485F-0E376A4370A9}"/>
                  </a:ext>
                </a:extLst>
              </p:cNvPr>
              <p:cNvGrpSpPr/>
              <p:nvPr/>
            </p:nvGrpSpPr>
            <p:grpSpPr>
              <a:xfrm>
                <a:off x="3026047" y="3662826"/>
                <a:ext cx="2221992" cy="856969"/>
                <a:chOff x="2871216" y="4196862"/>
                <a:chExt cx="2221992" cy="856969"/>
              </a:xfrm>
            </p:grpSpPr>
            <p:sp>
              <p:nvSpPr>
                <p:cNvPr id="493" name="container-bottom-starboardside">
                  <a:extLst>
                    <a:ext uri="{FF2B5EF4-FFF2-40B4-BE49-F238E27FC236}">
                      <a16:creationId xmlns:a16="http://schemas.microsoft.com/office/drawing/2014/main" id="{82E2528B-FEC0-8718-F0E9-9AD419DBADFE}"/>
                    </a:ext>
                  </a:extLst>
                </p:cNvPr>
                <p:cNvSpPr/>
                <p:nvPr/>
              </p:nvSpPr>
              <p:spPr>
                <a:xfrm>
                  <a:off x="4700016" y="4488960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4" name="container-bottom-innerstarboardside">
                  <a:extLst>
                    <a:ext uri="{FF2B5EF4-FFF2-40B4-BE49-F238E27FC236}">
                      <a16:creationId xmlns:a16="http://schemas.microsoft.com/office/drawing/2014/main" id="{88CAE1E8-329D-D7AF-BCD9-28F1445BD787}"/>
                    </a:ext>
                  </a:extLst>
                </p:cNvPr>
                <p:cNvSpPr/>
                <p:nvPr/>
              </p:nvSpPr>
              <p:spPr>
                <a:xfrm>
                  <a:off x="4334256" y="4544496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5" name="container-bottom-centerstarboardside">
                  <a:extLst>
                    <a:ext uri="{FF2B5EF4-FFF2-40B4-BE49-F238E27FC236}">
                      <a16:creationId xmlns:a16="http://schemas.microsoft.com/office/drawing/2014/main" id="{34D03A63-D6C3-F745-0B06-E6444B92263D}"/>
                    </a:ext>
                  </a:extLst>
                </p:cNvPr>
                <p:cNvSpPr/>
                <p:nvPr/>
              </p:nvSpPr>
              <p:spPr>
                <a:xfrm>
                  <a:off x="3968496" y="4600030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6" name="container-bottom-centerportside">
                  <a:extLst>
                    <a:ext uri="{FF2B5EF4-FFF2-40B4-BE49-F238E27FC236}">
                      <a16:creationId xmlns:a16="http://schemas.microsoft.com/office/drawing/2014/main" id="{B0204E32-88CC-983D-95E5-9E9F07EFF2BF}"/>
                    </a:ext>
                  </a:extLst>
                </p:cNvPr>
                <p:cNvSpPr/>
                <p:nvPr/>
              </p:nvSpPr>
              <p:spPr>
                <a:xfrm>
                  <a:off x="3602736" y="4655564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7" name="container-bottom-innerportside">
                  <a:extLst>
                    <a:ext uri="{FF2B5EF4-FFF2-40B4-BE49-F238E27FC236}">
                      <a16:creationId xmlns:a16="http://schemas.microsoft.com/office/drawing/2014/main" id="{C39D49F9-0B13-1444-6629-7A8844CC7A3F}"/>
                    </a:ext>
                  </a:extLst>
                </p:cNvPr>
                <p:cNvSpPr/>
                <p:nvPr/>
              </p:nvSpPr>
              <p:spPr>
                <a:xfrm>
                  <a:off x="3236976" y="4711098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8" name="container-bottom-portside">
                  <a:extLst>
                    <a:ext uri="{FF2B5EF4-FFF2-40B4-BE49-F238E27FC236}">
                      <a16:creationId xmlns:a16="http://schemas.microsoft.com/office/drawing/2014/main" id="{4C6B464F-35A3-4EB9-9FCB-45EE9BDFF825}"/>
                    </a:ext>
                  </a:extLst>
                </p:cNvPr>
                <p:cNvSpPr/>
                <p:nvPr/>
              </p:nvSpPr>
              <p:spPr>
                <a:xfrm>
                  <a:off x="2871216" y="4766634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9" name="container-middle-starboard">
                  <a:extLst>
                    <a:ext uri="{FF2B5EF4-FFF2-40B4-BE49-F238E27FC236}">
                      <a16:creationId xmlns:a16="http://schemas.microsoft.com/office/drawing/2014/main" id="{30D46D32-9FB6-B7C5-E284-0B41B541858F}"/>
                    </a:ext>
                  </a:extLst>
                </p:cNvPr>
                <p:cNvSpPr/>
                <p:nvPr/>
              </p:nvSpPr>
              <p:spPr>
                <a:xfrm>
                  <a:off x="4700016" y="4196862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0" name="container-middle-innerstarboard">
                  <a:extLst>
                    <a:ext uri="{FF2B5EF4-FFF2-40B4-BE49-F238E27FC236}">
                      <a16:creationId xmlns:a16="http://schemas.microsoft.com/office/drawing/2014/main" id="{0DB31F81-AA1A-7CEE-0E2C-6D1CDE8F5429}"/>
                    </a:ext>
                  </a:extLst>
                </p:cNvPr>
                <p:cNvSpPr/>
                <p:nvPr/>
              </p:nvSpPr>
              <p:spPr>
                <a:xfrm>
                  <a:off x="4334256" y="4252396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1" name="container-middle-centerstarboard">
                  <a:extLst>
                    <a:ext uri="{FF2B5EF4-FFF2-40B4-BE49-F238E27FC236}">
                      <a16:creationId xmlns:a16="http://schemas.microsoft.com/office/drawing/2014/main" id="{3EB8EC05-9FB9-1240-F5D3-D774F0A175DA}"/>
                    </a:ext>
                  </a:extLst>
                </p:cNvPr>
                <p:cNvSpPr/>
                <p:nvPr/>
              </p:nvSpPr>
              <p:spPr>
                <a:xfrm>
                  <a:off x="3966298" y="4307930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2" name="container-middle-centerport">
                  <a:extLst>
                    <a:ext uri="{FF2B5EF4-FFF2-40B4-BE49-F238E27FC236}">
                      <a16:creationId xmlns:a16="http://schemas.microsoft.com/office/drawing/2014/main" id="{760F9123-C231-B50F-F580-056C3E9B6009}"/>
                    </a:ext>
                  </a:extLst>
                </p:cNvPr>
                <p:cNvSpPr/>
                <p:nvPr/>
              </p:nvSpPr>
              <p:spPr>
                <a:xfrm>
                  <a:off x="3602824" y="4363464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3" name="container-middle-innerportside">
                  <a:extLst>
                    <a:ext uri="{FF2B5EF4-FFF2-40B4-BE49-F238E27FC236}">
                      <a16:creationId xmlns:a16="http://schemas.microsoft.com/office/drawing/2014/main" id="{AB23B357-7453-210A-28AB-96DC5F7C23BD}"/>
                    </a:ext>
                  </a:extLst>
                </p:cNvPr>
                <p:cNvSpPr/>
                <p:nvPr/>
              </p:nvSpPr>
              <p:spPr>
                <a:xfrm>
                  <a:off x="3236554" y="4418998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9" name="container-bow-section">
                <a:extLst>
                  <a:ext uri="{FF2B5EF4-FFF2-40B4-BE49-F238E27FC236}">
                    <a16:creationId xmlns:a16="http://schemas.microsoft.com/office/drawing/2014/main" id="{962A9AA2-3080-A870-8CC5-D6269B2DE57D}"/>
                  </a:ext>
                </a:extLst>
              </p:cNvPr>
              <p:cNvGrpSpPr/>
              <p:nvPr/>
            </p:nvGrpSpPr>
            <p:grpSpPr>
              <a:xfrm>
                <a:off x="3229247" y="3794906"/>
                <a:ext cx="2221992" cy="856969"/>
                <a:chOff x="2871216" y="4196862"/>
                <a:chExt cx="2221992" cy="856969"/>
              </a:xfrm>
            </p:grpSpPr>
            <p:sp>
              <p:nvSpPr>
                <p:cNvPr id="477" name="container-bottom-starboardside">
                  <a:extLst>
                    <a:ext uri="{FF2B5EF4-FFF2-40B4-BE49-F238E27FC236}">
                      <a16:creationId xmlns:a16="http://schemas.microsoft.com/office/drawing/2014/main" id="{4A7C3D23-4710-7285-79C3-662888F399FE}"/>
                    </a:ext>
                  </a:extLst>
                </p:cNvPr>
                <p:cNvSpPr/>
                <p:nvPr/>
              </p:nvSpPr>
              <p:spPr>
                <a:xfrm>
                  <a:off x="4700016" y="4488960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8" name="container-bottom-innerstarboardside">
                  <a:extLst>
                    <a:ext uri="{FF2B5EF4-FFF2-40B4-BE49-F238E27FC236}">
                      <a16:creationId xmlns:a16="http://schemas.microsoft.com/office/drawing/2014/main" id="{E3EC1097-8158-2F31-9F41-3562B288EBA6}"/>
                    </a:ext>
                  </a:extLst>
                </p:cNvPr>
                <p:cNvSpPr/>
                <p:nvPr/>
              </p:nvSpPr>
              <p:spPr>
                <a:xfrm>
                  <a:off x="4334256" y="4544496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9" name="container-bottom-centerstarboardside">
                  <a:extLst>
                    <a:ext uri="{FF2B5EF4-FFF2-40B4-BE49-F238E27FC236}">
                      <a16:creationId xmlns:a16="http://schemas.microsoft.com/office/drawing/2014/main" id="{09B190A5-0B9D-5639-DCE4-612C50B96321}"/>
                    </a:ext>
                  </a:extLst>
                </p:cNvPr>
                <p:cNvSpPr/>
                <p:nvPr/>
              </p:nvSpPr>
              <p:spPr>
                <a:xfrm>
                  <a:off x="3968496" y="4600030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0" name="container-bottom-centerportside">
                  <a:extLst>
                    <a:ext uri="{FF2B5EF4-FFF2-40B4-BE49-F238E27FC236}">
                      <a16:creationId xmlns:a16="http://schemas.microsoft.com/office/drawing/2014/main" id="{0C3A8C57-AE4E-9C3F-F154-8C9C109B7A81}"/>
                    </a:ext>
                  </a:extLst>
                </p:cNvPr>
                <p:cNvSpPr/>
                <p:nvPr/>
              </p:nvSpPr>
              <p:spPr>
                <a:xfrm>
                  <a:off x="3602736" y="4655564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1" name="container-bottom-innerportside">
                  <a:extLst>
                    <a:ext uri="{FF2B5EF4-FFF2-40B4-BE49-F238E27FC236}">
                      <a16:creationId xmlns:a16="http://schemas.microsoft.com/office/drawing/2014/main" id="{DF0ACCBE-5002-0F9C-4278-349C26CBA8A8}"/>
                    </a:ext>
                  </a:extLst>
                </p:cNvPr>
                <p:cNvSpPr/>
                <p:nvPr/>
              </p:nvSpPr>
              <p:spPr>
                <a:xfrm>
                  <a:off x="3236976" y="4711098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2" name="container-bottom-portside">
                  <a:extLst>
                    <a:ext uri="{FF2B5EF4-FFF2-40B4-BE49-F238E27FC236}">
                      <a16:creationId xmlns:a16="http://schemas.microsoft.com/office/drawing/2014/main" id="{88BA75B5-E955-EB18-37AF-820515F353DC}"/>
                    </a:ext>
                  </a:extLst>
                </p:cNvPr>
                <p:cNvSpPr/>
                <p:nvPr/>
              </p:nvSpPr>
              <p:spPr>
                <a:xfrm>
                  <a:off x="2871216" y="4766634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3" name="container-middle-starboard">
                  <a:extLst>
                    <a:ext uri="{FF2B5EF4-FFF2-40B4-BE49-F238E27FC236}">
                      <a16:creationId xmlns:a16="http://schemas.microsoft.com/office/drawing/2014/main" id="{08EBF3FC-C6AE-BC67-FF13-B2CDF3358EB9}"/>
                    </a:ext>
                  </a:extLst>
                </p:cNvPr>
                <p:cNvSpPr/>
                <p:nvPr/>
              </p:nvSpPr>
              <p:spPr>
                <a:xfrm>
                  <a:off x="4700016" y="4196862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4" name="container-middle-innerstarboard">
                  <a:extLst>
                    <a:ext uri="{FF2B5EF4-FFF2-40B4-BE49-F238E27FC236}">
                      <a16:creationId xmlns:a16="http://schemas.microsoft.com/office/drawing/2014/main" id="{60228BC9-6C1F-5974-7A5F-FEF01BEDBA20}"/>
                    </a:ext>
                  </a:extLst>
                </p:cNvPr>
                <p:cNvSpPr/>
                <p:nvPr/>
              </p:nvSpPr>
              <p:spPr>
                <a:xfrm>
                  <a:off x="4334256" y="4252396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5" name="container-middle-centerstarboard">
                  <a:extLst>
                    <a:ext uri="{FF2B5EF4-FFF2-40B4-BE49-F238E27FC236}">
                      <a16:creationId xmlns:a16="http://schemas.microsoft.com/office/drawing/2014/main" id="{41D8A52A-7D49-1943-78B2-D5505845153B}"/>
                    </a:ext>
                  </a:extLst>
                </p:cNvPr>
                <p:cNvSpPr/>
                <p:nvPr/>
              </p:nvSpPr>
              <p:spPr>
                <a:xfrm>
                  <a:off x="3966298" y="4307930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6" name="container-middle-centerport">
                  <a:extLst>
                    <a:ext uri="{FF2B5EF4-FFF2-40B4-BE49-F238E27FC236}">
                      <a16:creationId xmlns:a16="http://schemas.microsoft.com/office/drawing/2014/main" id="{B077B0F7-3B8E-E1C0-0910-4996430E5AB5}"/>
                    </a:ext>
                  </a:extLst>
                </p:cNvPr>
                <p:cNvSpPr/>
                <p:nvPr/>
              </p:nvSpPr>
              <p:spPr>
                <a:xfrm>
                  <a:off x="3602824" y="4363464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7" name="container-middle-innerportside">
                  <a:extLst>
                    <a:ext uri="{FF2B5EF4-FFF2-40B4-BE49-F238E27FC236}">
                      <a16:creationId xmlns:a16="http://schemas.microsoft.com/office/drawing/2014/main" id="{483886BC-125D-EDCF-008B-C1C6EECC474F}"/>
                    </a:ext>
                  </a:extLst>
                </p:cNvPr>
                <p:cNvSpPr/>
                <p:nvPr/>
              </p:nvSpPr>
              <p:spPr>
                <a:xfrm>
                  <a:off x="3236554" y="4418998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80" name="media-query">
                <a:extLst>
                  <a:ext uri="{FF2B5EF4-FFF2-40B4-BE49-F238E27FC236}">
                    <a16:creationId xmlns:a16="http://schemas.microsoft.com/office/drawing/2014/main" id="{A8C24CD4-B0AB-F3B3-1614-E460B8ED1236}"/>
                  </a:ext>
                </a:extLst>
              </p:cNvPr>
              <p:cNvSpPr txBox="1"/>
              <p:nvPr/>
            </p:nvSpPr>
            <p:spPr>
              <a:xfrm>
                <a:off x="3972270" y="3542306"/>
                <a:ext cx="417102" cy="318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isometricOffAxis1Top"/>
                  <a:lightRig rig="threePt" dir="t"/>
                </a:scene3d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n-US" sz="700">
                    <a:solidFill>
                      <a:srgbClr val="084A9C"/>
                    </a:solidFill>
                  </a:rPr>
                  <a:t>Media</a:t>
                </a:r>
              </a:p>
              <a:p>
                <a:pPr algn="ctr">
                  <a:lnSpc>
                    <a:spcPts val="900"/>
                  </a:lnSpc>
                </a:pPr>
                <a:r>
                  <a:rPr lang="en-US" sz="700">
                    <a:solidFill>
                      <a:srgbClr val="084A9C"/>
                    </a:solidFill>
                  </a:rPr>
                  <a:t>Query</a:t>
                </a:r>
              </a:p>
            </p:txBody>
          </p:sp>
          <p:sp>
            <p:nvSpPr>
              <p:cNvPr id="281" name="user-experience">
                <a:extLst>
                  <a:ext uri="{FF2B5EF4-FFF2-40B4-BE49-F238E27FC236}">
                    <a16:creationId xmlns:a16="http://schemas.microsoft.com/office/drawing/2014/main" id="{C8A65FC5-510F-C087-06C7-65F7895F638F}"/>
                  </a:ext>
                </a:extLst>
              </p:cNvPr>
              <p:cNvSpPr txBox="1"/>
              <p:nvPr/>
            </p:nvSpPr>
            <p:spPr>
              <a:xfrm>
                <a:off x="4825116" y="3600416"/>
                <a:ext cx="585417" cy="318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isometricOffAxis1Top"/>
                  <a:lightRig rig="threePt" dir="t"/>
                </a:scene3d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n-US" sz="700">
                    <a:solidFill>
                      <a:srgbClr val="084A9C"/>
                    </a:solidFill>
                  </a:rPr>
                  <a:t>User</a:t>
                </a:r>
              </a:p>
              <a:p>
                <a:pPr algn="ctr">
                  <a:lnSpc>
                    <a:spcPts val="900"/>
                  </a:lnSpc>
                </a:pPr>
                <a:r>
                  <a:rPr lang="en-US" sz="700">
                    <a:solidFill>
                      <a:srgbClr val="084A9C"/>
                    </a:solidFill>
                  </a:rPr>
                  <a:t>Experience</a:t>
                </a:r>
              </a:p>
            </p:txBody>
          </p:sp>
          <p:sp>
            <p:nvSpPr>
              <p:cNvPr id="282" name="user-interface">
                <a:extLst>
                  <a:ext uri="{FF2B5EF4-FFF2-40B4-BE49-F238E27FC236}">
                    <a16:creationId xmlns:a16="http://schemas.microsoft.com/office/drawing/2014/main" id="{BBCB53AD-05E8-E78F-7466-FF9A7938383D}"/>
                  </a:ext>
                </a:extLst>
              </p:cNvPr>
              <p:cNvSpPr txBox="1"/>
              <p:nvPr/>
            </p:nvSpPr>
            <p:spPr>
              <a:xfrm>
                <a:off x="5043090" y="3798398"/>
                <a:ext cx="484428" cy="271869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none" rtlCol="0">
                <a:spAutoFit/>
                <a:scene3d>
                  <a:camera prst="isometricOffAxis1Top"/>
                  <a:lightRig rig="threePt" dir="t"/>
                </a:scene3d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en-US" sz="600">
                    <a:solidFill>
                      <a:srgbClr val="084A9C"/>
                    </a:solidFill>
                  </a:rPr>
                  <a:t>User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en-US" sz="600">
                    <a:solidFill>
                      <a:srgbClr val="084A9C"/>
                    </a:solidFill>
                  </a:rPr>
                  <a:t>Interface</a:t>
                </a:r>
              </a:p>
            </p:txBody>
          </p:sp>
          <p:sp>
            <p:nvSpPr>
              <p:cNvPr id="283" name="device-adaptive">
                <a:extLst>
                  <a:ext uri="{FF2B5EF4-FFF2-40B4-BE49-F238E27FC236}">
                    <a16:creationId xmlns:a16="http://schemas.microsoft.com/office/drawing/2014/main" id="{083EB9C3-4F4F-7F0C-46A5-808419AFF7F4}"/>
                  </a:ext>
                </a:extLst>
              </p:cNvPr>
              <p:cNvSpPr txBox="1"/>
              <p:nvPr/>
            </p:nvSpPr>
            <p:spPr>
              <a:xfrm>
                <a:off x="3772114" y="3422550"/>
                <a:ext cx="508473" cy="318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isometricOffAxis1Top"/>
                  <a:lightRig rig="threePt" dir="t"/>
                </a:scene3d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n-US" sz="700">
                    <a:solidFill>
                      <a:srgbClr val="084A9C"/>
                    </a:solidFill>
                  </a:rPr>
                  <a:t>Device</a:t>
                </a:r>
              </a:p>
              <a:p>
                <a:pPr algn="ctr">
                  <a:lnSpc>
                    <a:spcPts val="900"/>
                  </a:lnSpc>
                </a:pPr>
                <a:r>
                  <a:rPr lang="en-US" sz="700">
                    <a:solidFill>
                      <a:srgbClr val="084A9C"/>
                    </a:solidFill>
                  </a:rPr>
                  <a:t>Adaptive</a:t>
                </a:r>
              </a:p>
            </p:txBody>
          </p:sp>
          <p:sp>
            <p:nvSpPr>
              <p:cNvPr id="284" name="template">
                <a:extLst>
                  <a:ext uri="{FF2B5EF4-FFF2-40B4-BE49-F238E27FC236}">
                    <a16:creationId xmlns:a16="http://schemas.microsoft.com/office/drawing/2014/main" id="{0A065526-609C-5BBF-FE3B-332579A03359}"/>
                  </a:ext>
                </a:extLst>
              </p:cNvPr>
              <p:cNvSpPr txBox="1"/>
              <p:nvPr/>
            </p:nvSpPr>
            <p:spPr>
              <a:xfrm>
                <a:off x="3990186" y="3995399"/>
                <a:ext cx="325410" cy="89768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none" lIns="0" tIns="0" rIns="0" bIns="0" rtlCol="0">
                <a:spAutoFit/>
                <a:scene3d>
                  <a:camera prst="isometricOffAxis1Top"/>
                  <a:lightRig rig="threePt" dir="t"/>
                </a:scene3d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en-US" sz="600">
                    <a:solidFill>
                      <a:srgbClr val="084A9C"/>
                    </a:solidFill>
                  </a:rPr>
                  <a:t>Templates</a:t>
                </a:r>
              </a:p>
            </p:txBody>
          </p:sp>
          <p:sp>
            <p:nvSpPr>
              <p:cNvPr id="285" name="registry">
                <a:extLst>
                  <a:ext uri="{FF2B5EF4-FFF2-40B4-BE49-F238E27FC236}">
                    <a16:creationId xmlns:a16="http://schemas.microsoft.com/office/drawing/2014/main" id="{625DD810-5AB3-F9B1-61E2-AE82353EDC1D}"/>
                  </a:ext>
                </a:extLst>
              </p:cNvPr>
              <p:cNvSpPr txBox="1"/>
              <p:nvPr/>
            </p:nvSpPr>
            <p:spPr>
              <a:xfrm>
                <a:off x="3057401" y="3444222"/>
                <a:ext cx="478016" cy="183384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none" rtlCol="0">
                <a:spAutoFit/>
                <a:scene3d>
                  <a:camera prst="isometricOffAxis1Top"/>
                  <a:lightRig rig="threePt" dir="t"/>
                </a:scene3d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en-US" sz="700">
                    <a:solidFill>
                      <a:srgbClr val="084A9C"/>
                    </a:solidFill>
                  </a:rPr>
                  <a:t>Registry</a:t>
                </a:r>
              </a:p>
            </p:txBody>
          </p:sp>
          <p:grpSp>
            <p:nvGrpSpPr>
              <p:cNvPr id="286" name="flyingbridge">
                <a:extLst>
                  <a:ext uri="{FF2B5EF4-FFF2-40B4-BE49-F238E27FC236}">
                    <a16:creationId xmlns:a16="http://schemas.microsoft.com/office/drawing/2014/main" id="{CC4FAA6C-D35A-C596-2591-3B20EEC3DB07}"/>
                  </a:ext>
                </a:extLst>
              </p:cNvPr>
              <p:cNvGrpSpPr/>
              <p:nvPr/>
            </p:nvGrpSpPr>
            <p:grpSpPr>
              <a:xfrm>
                <a:off x="3754417" y="3251277"/>
                <a:ext cx="2085126" cy="995607"/>
                <a:chOff x="2126391" y="3037482"/>
                <a:chExt cx="2085126" cy="995607"/>
              </a:xfrm>
            </p:grpSpPr>
            <p:sp>
              <p:nvSpPr>
                <p:cNvPr id="469" name="flyingbridge-starboardside">
                  <a:extLst>
                    <a:ext uri="{FF2B5EF4-FFF2-40B4-BE49-F238E27FC236}">
                      <a16:creationId xmlns:a16="http://schemas.microsoft.com/office/drawing/2014/main" id="{68D9B7BA-7D50-04A3-473B-823E551FB2F9}"/>
                    </a:ext>
                  </a:extLst>
                </p:cNvPr>
                <p:cNvSpPr/>
                <p:nvPr/>
              </p:nvSpPr>
              <p:spPr>
                <a:xfrm>
                  <a:off x="3479997" y="3037482"/>
                  <a:ext cx="731520" cy="143670"/>
                </a:xfrm>
                <a:custGeom>
                  <a:avLst/>
                  <a:gdLst>
                    <a:gd name="connsiteX0" fmla="*/ 0 w 178581"/>
                    <a:gd name="connsiteY0" fmla="*/ 72 h 143670"/>
                    <a:gd name="connsiteX1" fmla="*/ 0 w 178581"/>
                    <a:gd name="connsiteY1" fmla="*/ 143671 h 143670"/>
                    <a:gd name="connsiteX2" fmla="*/ 161548 w 178581"/>
                    <a:gd name="connsiteY2" fmla="*/ 56913 h 143670"/>
                    <a:gd name="connsiteX3" fmla="*/ 175654 w 178581"/>
                    <a:gd name="connsiteY3" fmla="*/ 17026 h 143670"/>
                    <a:gd name="connsiteX4" fmla="*/ 146590 w 178581"/>
                    <a:gd name="connsiteY4" fmla="*/ 72 h 143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8581" h="143670">
                      <a:moveTo>
                        <a:pt x="0" y="72"/>
                      </a:moveTo>
                      <a:lnTo>
                        <a:pt x="0" y="143671"/>
                      </a:lnTo>
                      <a:lnTo>
                        <a:pt x="161548" y="56913"/>
                      </a:lnTo>
                      <a:cubicBezTo>
                        <a:pt x="176459" y="49793"/>
                        <a:pt x="182774" y="31936"/>
                        <a:pt x="175654" y="17026"/>
                      </a:cubicBezTo>
                      <a:cubicBezTo>
                        <a:pt x="170362" y="5945"/>
                        <a:pt x="158838" y="-778"/>
                        <a:pt x="146590" y="72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freezing" dir="t">
                    <a:rot lat="0" lon="0" rev="8400000"/>
                  </a:lightRig>
                </a:scene3d>
                <a:sp3d extrusionH="431800" contourW="6350" prstMaterial="matte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0" name="flyingbridge-tower">
                  <a:extLst>
                    <a:ext uri="{FF2B5EF4-FFF2-40B4-BE49-F238E27FC236}">
                      <a16:creationId xmlns:a16="http://schemas.microsoft.com/office/drawing/2014/main" id="{5662BF58-F703-6010-E0DF-616E323E9A40}"/>
                    </a:ext>
                  </a:extLst>
                </p:cNvPr>
                <p:cNvSpPr/>
                <p:nvPr/>
              </p:nvSpPr>
              <p:spPr>
                <a:xfrm>
                  <a:off x="2778951" y="3118689"/>
                  <a:ext cx="771842" cy="914400"/>
                </a:xfrm>
                <a:custGeom>
                  <a:avLst/>
                  <a:gdLst>
                    <a:gd name="connsiteX0" fmla="*/ 771843 w 771842"/>
                    <a:gd name="connsiteY0" fmla="*/ 394896 h 394896"/>
                    <a:gd name="connsiteX1" fmla="*/ 771843 w 771842"/>
                    <a:gd name="connsiteY1" fmla="*/ 197448 h 394896"/>
                    <a:gd name="connsiteX2" fmla="*/ 771843 w 771842"/>
                    <a:gd name="connsiteY2" fmla="*/ 0 h 394896"/>
                    <a:gd name="connsiteX3" fmla="*/ 0 w 771842"/>
                    <a:gd name="connsiteY3" fmla="*/ 0 h 394896"/>
                    <a:gd name="connsiteX4" fmla="*/ 0 w 771842"/>
                    <a:gd name="connsiteY4" fmla="*/ 197448 h 394896"/>
                    <a:gd name="connsiteX5" fmla="*/ 0 w 771842"/>
                    <a:gd name="connsiteY5" fmla="*/ 394896 h 394896"/>
                    <a:gd name="connsiteX6" fmla="*/ 385921 w 771842"/>
                    <a:gd name="connsiteY6" fmla="*/ 394896 h 394896"/>
                    <a:gd name="connsiteX7" fmla="*/ 771843 w 771842"/>
                    <a:gd name="connsiteY7" fmla="*/ 394896 h 394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71842" h="394896">
                      <a:moveTo>
                        <a:pt x="771843" y="394896"/>
                      </a:moveTo>
                      <a:lnTo>
                        <a:pt x="771843" y="197448"/>
                      </a:lnTo>
                      <a:lnTo>
                        <a:pt x="771843" y="0"/>
                      </a:lnTo>
                      <a:lnTo>
                        <a:pt x="0" y="0"/>
                      </a:lnTo>
                      <a:lnTo>
                        <a:pt x="0" y="197448"/>
                      </a:lnTo>
                      <a:lnTo>
                        <a:pt x="0" y="394896"/>
                      </a:lnTo>
                      <a:lnTo>
                        <a:pt x="385921" y="394896"/>
                      </a:lnTo>
                      <a:lnTo>
                        <a:pt x="771843" y="394896"/>
                      </a:lnTo>
                      <a:close/>
                    </a:path>
                  </a:pathLst>
                </a:custGeom>
                <a:solidFill>
                  <a:srgbClr val="084A9C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threePt" dir="t"/>
                </a:scene3d>
                <a:sp3d extrusionH="425450">
                  <a:bevelB w="0" h="0"/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1" name="Rectangle 470">
                  <a:extLst>
                    <a:ext uri="{FF2B5EF4-FFF2-40B4-BE49-F238E27FC236}">
                      <a16:creationId xmlns:a16="http://schemas.microsoft.com/office/drawing/2014/main" id="{94768401-0190-09FD-5836-C7EE438A0DA7}"/>
                    </a:ext>
                  </a:extLst>
                </p:cNvPr>
                <p:cNvSpPr/>
                <p:nvPr/>
              </p:nvSpPr>
              <p:spPr>
                <a:xfrm>
                  <a:off x="2824630" y="3202457"/>
                  <a:ext cx="133107" cy="126792"/>
                </a:xfrm>
                <a:prstGeom prst="rect">
                  <a:avLst/>
                </a:pr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threePt" dir="t"/>
                </a:scene3d>
                <a:sp3d>
                  <a:bevelB w="0" h="0"/>
                </a:sp3d>
              </p:spPr>
              <p:txBody>
                <a:bodyPr rtlCol="0" anchor="ctr"/>
                <a:lstStyle/>
                <a:p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472" name="Rectangle 471">
                  <a:extLst>
                    <a:ext uri="{FF2B5EF4-FFF2-40B4-BE49-F238E27FC236}">
                      <a16:creationId xmlns:a16="http://schemas.microsoft.com/office/drawing/2014/main" id="{322BC71B-353B-2266-3F3A-2E8685E2D033}"/>
                    </a:ext>
                  </a:extLst>
                </p:cNvPr>
                <p:cNvSpPr/>
                <p:nvPr/>
              </p:nvSpPr>
              <p:spPr>
                <a:xfrm>
                  <a:off x="2961265" y="3180323"/>
                  <a:ext cx="133107" cy="126792"/>
                </a:xfrm>
                <a:prstGeom prst="rect">
                  <a:avLst/>
                </a:pr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threePt" dir="t"/>
                </a:scene3d>
                <a:sp3d>
                  <a:bevelB w="0" h="0"/>
                </a:sp3d>
              </p:spPr>
              <p:txBody>
                <a:bodyPr rtlCol="0" anchor="ctr"/>
                <a:lstStyle/>
                <a:p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473" name="Rectangle 472">
                  <a:extLst>
                    <a:ext uri="{FF2B5EF4-FFF2-40B4-BE49-F238E27FC236}">
                      <a16:creationId xmlns:a16="http://schemas.microsoft.com/office/drawing/2014/main" id="{56712142-A65A-A755-D440-7D022611CC34}"/>
                    </a:ext>
                  </a:extLst>
                </p:cNvPr>
                <p:cNvSpPr/>
                <p:nvPr/>
              </p:nvSpPr>
              <p:spPr>
                <a:xfrm>
                  <a:off x="3095730" y="3159610"/>
                  <a:ext cx="133107" cy="126792"/>
                </a:xfrm>
                <a:prstGeom prst="rect">
                  <a:avLst/>
                </a:pr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threePt" dir="t"/>
                </a:scene3d>
                <a:sp3d>
                  <a:bevelB w="0" h="0"/>
                </a:sp3d>
              </p:spPr>
              <p:txBody>
                <a:bodyPr rtlCol="0" anchor="ctr"/>
                <a:lstStyle/>
                <a:p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474" name="Rectangle 473">
                  <a:extLst>
                    <a:ext uri="{FF2B5EF4-FFF2-40B4-BE49-F238E27FC236}">
                      <a16:creationId xmlns:a16="http://schemas.microsoft.com/office/drawing/2014/main" id="{DD3EFFE0-3EA7-7831-B861-E8FFE61273FB}"/>
                    </a:ext>
                  </a:extLst>
                </p:cNvPr>
                <p:cNvSpPr/>
                <p:nvPr/>
              </p:nvSpPr>
              <p:spPr>
                <a:xfrm>
                  <a:off x="3232365" y="3139064"/>
                  <a:ext cx="133107" cy="126792"/>
                </a:xfrm>
                <a:prstGeom prst="rect">
                  <a:avLst/>
                </a:pr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threePt" dir="t"/>
                </a:scene3d>
                <a:sp3d>
                  <a:bevelB w="0" h="0"/>
                </a:sp3d>
              </p:spPr>
              <p:txBody>
                <a:bodyPr rtlCol="0" anchor="ctr"/>
                <a:lstStyle/>
                <a:p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475" name="Rectangle 474">
                  <a:extLst>
                    <a:ext uri="{FF2B5EF4-FFF2-40B4-BE49-F238E27FC236}">
                      <a16:creationId xmlns:a16="http://schemas.microsoft.com/office/drawing/2014/main" id="{FA4EB91F-34D0-7BEE-1FEE-92D337112767}"/>
                    </a:ext>
                  </a:extLst>
                </p:cNvPr>
                <p:cNvSpPr/>
                <p:nvPr/>
              </p:nvSpPr>
              <p:spPr>
                <a:xfrm>
                  <a:off x="3368405" y="3119031"/>
                  <a:ext cx="133107" cy="126792"/>
                </a:xfrm>
                <a:prstGeom prst="rect">
                  <a:avLst/>
                </a:pr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threePt" dir="t"/>
                </a:scene3d>
                <a:sp3d>
                  <a:bevelB w="0" h="0"/>
                </a:sp3d>
              </p:spPr>
              <p:txBody>
                <a:bodyPr rtlCol="0" anchor="ctr"/>
                <a:lstStyle/>
                <a:p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476" name="flyingbridge-portside">
                  <a:extLst>
                    <a:ext uri="{FF2B5EF4-FFF2-40B4-BE49-F238E27FC236}">
                      <a16:creationId xmlns:a16="http://schemas.microsoft.com/office/drawing/2014/main" id="{6D2FE662-63DB-7B27-2E15-332D2AF4DE4E}"/>
                    </a:ext>
                  </a:extLst>
                </p:cNvPr>
                <p:cNvSpPr/>
                <p:nvPr/>
              </p:nvSpPr>
              <p:spPr>
                <a:xfrm>
                  <a:off x="2126391" y="3247924"/>
                  <a:ext cx="731520" cy="143671"/>
                </a:xfrm>
                <a:custGeom>
                  <a:avLst/>
                  <a:gdLst>
                    <a:gd name="connsiteX0" fmla="*/ 178574 w 178573"/>
                    <a:gd name="connsiteY0" fmla="*/ 73 h 143671"/>
                    <a:gd name="connsiteX1" fmla="*/ 31983 w 178573"/>
                    <a:gd name="connsiteY1" fmla="*/ 73 h 143671"/>
                    <a:gd name="connsiteX2" fmla="*/ 72 w 178573"/>
                    <a:gd name="connsiteY2" fmla="*/ 27850 h 143671"/>
                    <a:gd name="connsiteX3" fmla="*/ 17025 w 178573"/>
                    <a:gd name="connsiteY3" fmla="*/ 56914 h 143671"/>
                    <a:gd name="connsiteX4" fmla="*/ 178574 w 178573"/>
                    <a:gd name="connsiteY4" fmla="*/ 143672 h 143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8573" h="143671">
                      <a:moveTo>
                        <a:pt x="178574" y="73"/>
                      </a:moveTo>
                      <a:lnTo>
                        <a:pt x="31983" y="73"/>
                      </a:lnTo>
                      <a:cubicBezTo>
                        <a:pt x="15500" y="-1070"/>
                        <a:pt x="1214" y="11369"/>
                        <a:pt x="72" y="27850"/>
                      </a:cubicBezTo>
                      <a:cubicBezTo>
                        <a:pt x="-775" y="40101"/>
                        <a:pt x="5947" y="51622"/>
                        <a:pt x="17025" y="56914"/>
                      </a:cubicBezTo>
                      <a:lnTo>
                        <a:pt x="178574" y="143672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freezing" dir="t">
                    <a:rot lat="0" lon="0" rev="8400000"/>
                  </a:lightRig>
                </a:scene3d>
                <a:sp3d extrusionH="444500" contourW="6350" prstMaterial="matte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7" name="eye">
                <a:extLst>
                  <a:ext uri="{FF2B5EF4-FFF2-40B4-BE49-F238E27FC236}">
                    <a16:creationId xmlns:a16="http://schemas.microsoft.com/office/drawing/2014/main" id="{C0FA48A9-82C8-86A8-AAA7-CA3B78340325}"/>
                  </a:ext>
                </a:extLst>
              </p:cNvPr>
              <p:cNvGrpSpPr/>
              <p:nvPr/>
            </p:nvGrpSpPr>
            <p:grpSpPr>
              <a:xfrm>
                <a:off x="3625845" y="4346254"/>
                <a:ext cx="319317" cy="192213"/>
                <a:chOff x="4180141" y="3195637"/>
                <a:chExt cx="781050" cy="470154"/>
              </a:xfrm>
              <a:solidFill>
                <a:schemeClr val="accent1"/>
              </a:solidFill>
              <a:scene3d>
                <a:camera prst="isometricOffAxis1Right"/>
                <a:lightRig rig="threePt" dir="t"/>
              </a:scene3d>
            </p:grpSpPr>
            <p:sp>
              <p:nvSpPr>
                <p:cNvPr id="466" name="Freeform: Shape 465">
                  <a:extLst>
                    <a:ext uri="{FF2B5EF4-FFF2-40B4-BE49-F238E27FC236}">
                      <a16:creationId xmlns:a16="http://schemas.microsoft.com/office/drawing/2014/main" id="{E53521AD-6C1A-1D56-1460-47263E17B993}"/>
                    </a:ext>
                  </a:extLst>
                </p:cNvPr>
                <p:cNvSpPr/>
                <p:nvPr/>
              </p:nvSpPr>
              <p:spPr>
                <a:xfrm>
                  <a:off x="4180141" y="3195637"/>
                  <a:ext cx="781050" cy="470154"/>
                </a:xfrm>
                <a:custGeom>
                  <a:avLst/>
                  <a:gdLst>
                    <a:gd name="connsiteX0" fmla="*/ 781050 w 781050"/>
                    <a:gd name="connsiteY0" fmla="*/ 235077 h 470154"/>
                    <a:gd name="connsiteX1" fmla="*/ 390525 w 781050"/>
                    <a:gd name="connsiteY1" fmla="*/ 470154 h 470154"/>
                    <a:gd name="connsiteX2" fmla="*/ 0 w 781050"/>
                    <a:gd name="connsiteY2" fmla="*/ 235077 h 470154"/>
                    <a:gd name="connsiteX3" fmla="*/ 390620 w 781050"/>
                    <a:gd name="connsiteY3" fmla="*/ 0 h 470154"/>
                    <a:gd name="connsiteX4" fmla="*/ 781050 w 781050"/>
                    <a:gd name="connsiteY4" fmla="*/ 235077 h 4701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1050" h="470154">
                      <a:moveTo>
                        <a:pt x="781050" y="235077"/>
                      </a:moveTo>
                      <a:cubicBezTo>
                        <a:pt x="781050" y="235077"/>
                        <a:pt x="606266" y="470154"/>
                        <a:pt x="390525" y="470154"/>
                      </a:cubicBezTo>
                      <a:cubicBezTo>
                        <a:pt x="174784" y="470154"/>
                        <a:pt x="0" y="235077"/>
                        <a:pt x="0" y="235077"/>
                      </a:cubicBezTo>
                      <a:cubicBezTo>
                        <a:pt x="0" y="235077"/>
                        <a:pt x="174879" y="0"/>
                        <a:pt x="390620" y="0"/>
                      </a:cubicBezTo>
                      <a:cubicBezTo>
                        <a:pt x="606361" y="0"/>
                        <a:pt x="781050" y="235077"/>
                        <a:pt x="781050" y="235077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rgbClr val="084A9C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7" name="Freeform: Shape 466">
                  <a:extLst>
                    <a:ext uri="{FF2B5EF4-FFF2-40B4-BE49-F238E27FC236}">
                      <a16:creationId xmlns:a16="http://schemas.microsoft.com/office/drawing/2014/main" id="{DE9B2F09-B3B8-C2E5-5DF2-12D7958C6794}"/>
                    </a:ext>
                  </a:extLst>
                </p:cNvPr>
                <p:cNvSpPr/>
                <p:nvPr/>
              </p:nvSpPr>
              <p:spPr>
                <a:xfrm>
                  <a:off x="4359306" y="3219259"/>
                  <a:ext cx="422909" cy="422909"/>
                </a:xfrm>
                <a:custGeom>
                  <a:avLst/>
                  <a:gdLst>
                    <a:gd name="connsiteX0" fmla="*/ 422910 w 422909"/>
                    <a:gd name="connsiteY0" fmla="*/ 211455 h 422909"/>
                    <a:gd name="connsiteX1" fmla="*/ 211455 w 422909"/>
                    <a:gd name="connsiteY1" fmla="*/ 422910 h 422909"/>
                    <a:gd name="connsiteX2" fmla="*/ 0 w 422909"/>
                    <a:gd name="connsiteY2" fmla="*/ 211455 h 422909"/>
                    <a:gd name="connsiteX3" fmla="*/ 211455 w 422909"/>
                    <a:gd name="connsiteY3" fmla="*/ 0 h 422909"/>
                    <a:gd name="connsiteX4" fmla="*/ 422910 w 422909"/>
                    <a:gd name="connsiteY4" fmla="*/ 211455 h 422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2909" h="422909">
                      <a:moveTo>
                        <a:pt x="422910" y="211455"/>
                      </a:moveTo>
                      <a:cubicBezTo>
                        <a:pt x="422910" y="328238"/>
                        <a:pt x="328238" y="422910"/>
                        <a:pt x="211455" y="422910"/>
                      </a:cubicBezTo>
                      <a:cubicBezTo>
                        <a:pt x="94672" y="422910"/>
                        <a:pt x="0" y="328238"/>
                        <a:pt x="0" y="211455"/>
                      </a:cubicBezTo>
                      <a:cubicBezTo>
                        <a:pt x="0" y="94672"/>
                        <a:pt x="94672" y="0"/>
                        <a:pt x="211455" y="0"/>
                      </a:cubicBezTo>
                      <a:cubicBezTo>
                        <a:pt x="328238" y="0"/>
                        <a:pt x="422910" y="94672"/>
                        <a:pt x="422910" y="211455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rgbClr val="084A9C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8" name="Freeform: Shape 467">
                  <a:extLst>
                    <a:ext uri="{FF2B5EF4-FFF2-40B4-BE49-F238E27FC236}">
                      <a16:creationId xmlns:a16="http://schemas.microsoft.com/office/drawing/2014/main" id="{CA5D15AA-AD5F-CA7F-D8FC-1D63DFD5FECF}"/>
                    </a:ext>
                  </a:extLst>
                </p:cNvPr>
                <p:cNvSpPr/>
                <p:nvPr/>
              </p:nvSpPr>
              <p:spPr>
                <a:xfrm>
                  <a:off x="4468462" y="3325648"/>
                  <a:ext cx="209550" cy="209527"/>
                </a:xfrm>
                <a:custGeom>
                  <a:avLst/>
                  <a:gdLst>
                    <a:gd name="connsiteX0" fmla="*/ 102299 w 209550"/>
                    <a:gd name="connsiteY0" fmla="*/ 5 h 209527"/>
                    <a:gd name="connsiteX1" fmla="*/ 30 w 209550"/>
                    <a:gd name="connsiteY1" fmla="*/ 107227 h 209527"/>
                    <a:gd name="connsiteX2" fmla="*/ 107252 w 209550"/>
                    <a:gd name="connsiteY2" fmla="*/ 209497 h 209527"/>
                    <a:gd name="connsiteX3" fmla="*/ 209550 w 209550"/>
                    <a:gd name="connsiteY3" fmla="*/ 104780 h 209527"/>
                    <a:gd name="connsiteX4" fmla="*/ 102299 w 209550"/>
                    <a:gd name="connsiteY4" fmla="*/ 5 h 209527"/>
                    <a:gd name="connsiteX5" fmla="*/ 67723 w 209550"/>
                    <a:gd name="connsiteY5" fmla="*/ 97256 h 209527"/>
                    <a:gd name="connsiteX6" fmla="*/ 36388 w 209550"/>
                    <a:gd name="connsiteY6" fmla="*/ 66491 h 209527"/>
                    <a:gd name="connsiteX7" fmla="*/ 67152 w 209550"/>
                    <a:gd name="connsiteY7" fmla="*/ 35155 h 209527"/>
                    <a:gd name="connsiteX8" fmla="*/ 98488 w 209550"/>
                    <a:gd name="connsiteY8" fmla="*/ 65920 h 209527"/>
                    <a:gd name="connsiteX9" fmla="*/ 98489 w 209550"/>
                    <a:gd name="connsiteY9" fmla="*/ 66299 h 209527"/>
                    <a:gd name="connsiteX10" fmla="*/ 67723 w 209550"/>
                    <a:gd name="connsiteY10" fmla="*/ 97256 h 20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209527">
                      <a:moveTo>
                        <a:pt x="102299" y="5"/>
                      </a:moveTo>
                      <a:cubicBezTo>
                        <a:pt x="44450" y="1373"/>
                        <a:pt x="-1338" y="49378"/>
                        <a:pt x="30" y="107227"/>
                      </a:cubicBezTo>
                      <a:cubicBezTo>
                        <a:pt x="1398" y="165077"/>
                        <a:pt x="49403" y="210864"/>
                        <a:pt x="107252" y="209497"/>
                      </a:cubicBezTo>
                      <a:cubicBezTo>
                        <a:pt x="164126" y="208152"/>
                        <a:pt x="209534" y="161669"/>
                        <a:pt x="209550" y="104780"/>
                      </a:cubicBezTo>
                      <a:cubicBezTo>
                        <a:pt x="208766" y="46274"/>
                        <a:pt x="160808" y="-578"/>
                        <a:pt x="102299" y="5"/>
                      </a:cubicBezTo>
                      <a:close/>
                      <a:moveTo>
                        <a:pt x="67723" y="97256"/>
                      </a:moveTo>
                      <a:cubicBezTo>
                        <a:pt x="50574" y="97414"/>
                        <a:pt x="36545" y="83640"/>
                        <a:pt x="36388" y="66491"/>
                      </a:cubicBezTo>
                      <a:cubicBezTo>
                        <a:pt x="36230" y="49343"/>
                        <a:pt x="50004" y="35313"/>
                        <a:pt x="67152" y="35155"/>
                      </a:cubicBezTo>
                      <a:cubicBezTo>
                        <a:pt x="84300" y="34997"/>
                        <a:pt x="98330" y="48771"/>
                        <a:pt x="98488" y="65920"/>
                      </a:cubicBezTo>
                      <a:cubicBezTo>
                        <a:pt x="98489" y="66046"/>
                        <a:pt x="98489" y="66173"/>
                        <a:pt x="98489" y="66299"/>
                      </a:cubicBezTo>
                      <a:cubicBezTo>
                        <a:pt x="98489" y="83322"/>
                        <a:pt x="84745" y="97151"/>
                        <a:pt x="67723" y="97256"/>
                      </a:cubicBezTo>
                      <a:close/>
                    </a:path>
                  </a:pathLst>
                </a:custGeom>
                <a:solidFill>
                  <a:srgbClr val="084A9C"/>
                </a:solidFill>
                <a:ln w="6350" cap="flat">
                  <a:solidFill>
                    <a:srgbClr val="084A9C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8" name="container-section">
                <a:extLst>
                  <a:ext uri="{FF2B5EF4-FFF2-40B4-BE49-F238E27FC236}">
                    <a16:creationId xmlns:a16="http://schemas.microsoft.com/office/drawing/2014/main" id="{D2041585-7AC2-FAC5-2F13-9D8DE1BAB0C7}"/>
                  </a:ext>
                </a:extLst>
              </p:cNvPr>
              <p:cNvGrpSpPr/>
              <p:nvPr/>
            </p:nvGrpSpPr>
            <p:grpSpPr>
              <a:xfrm>
                <a:off x="3912206" y="4071809"/>
                <a:ext cx="2222428" cy="1031651"/>
                <a:chOff x="2870780" y="4022180"/>
                <a:chExt cx="2222428" cy="1031651"/>
              </a:xfrm>
            </p:grpSpPr>
            <p:sp>
              <p:nvSpPr>
                <p:cNvPr id="450" name="container-bottom-starboardside">
                  <a:extLst>
                    <a:ext uri="{FF2B5EF4-FFF2-40B4-BE49-F238E27FC236}">
                      <a16:creationId xmlns:a16="http://schemas.microsoft.com/office/drawing/2014/main" id="{7B447383-6A5B-B40A-A7C7-7EC802789933}"/>
                    </a:ext>
                  </a:extLst>
                </p:cNvPr>
                <p:cNvSpPr/>
                <p:nvPr/>
              </p:nvSpPr>
              <p:spPr>
                <a:xfrm>
                  <a:off x="4700016" y="4488960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1" name="container-bottom-innerstarboardside">
                  <a:extLst>
                    <a:ext uri="{FF2B5EF4-FFF2-40B4-BE49-F238E27FC236}">
                      <a16:creationId xmlns:a16="http://schemas.microsoft.com/office/drawing/2014/main" id="{90D30CC2-997B-9A10-B008-AA2F21882DDB}"/>
                    </a:ext>
                  </a:extLst>
                </p:cNvPr>
                <p:cNvSpPr/>
                <p:nvPr/>
              </p:nvSpPr>
              <p:spPr>
                <a:xfrm>
                  <a:off x="4334256" y="4544496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2" name="container-bottom-centerstarboardside">
                  <a:extLst>
                    <a:ext uri="{FF2B5EF4-FFF2-40B4-BE49-F238E27FC236}">
                      <a16:creationId xmlns:a16="http://schemas.microsoft.com/office/drawing/2014/main" id="{79ADE45E-6C9D-27E1-B8A7-EDC0190DCE09}"/>
                    </a:ext>
                  </a:extLst>
                </p:cNvPr>
                <p:cNvSpPr/>
                <p:nvPr/>
              </p:nvSpPr>
              <p:spPr>
                <a:xfrm>
                  <a:off x="3968496" y="4600030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3" name="container-bottom-centerportside">
                  <a:extLst>
                    <a:ext uri="{FF2B5EF4-FFF2-40B4-BE49-F238E27FC236}">
                      <a16:creationId xmlns:a16="http://schemas.microsoft.com/office/drawing/2014/main" id="{9BCB6D20-FB42-CB64-327A-7FDDF04A9248}"/>
                    </a:ext>
                  </a:extLst>
                </p:cNvPr>
                <p:cNvSpPr/>
                <p:nvPr/>
              </p:nvSpPr>
              <p:spPr>
                <a:xfrm>
                  <a:off x="3602736" y="4655564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4" name="container-bottom-innerportside">
                  <a:extLst>
                    <a:ext uri="{FF2B5EF4-FFF2-40B4-BE49-F238E27FC236}">
                      <a16:creationId xmlns:a16="http://schemas.microsoft.com/office/drawing/2014/main" id="{0591D017-5CD1-8210-69F6-C44F6EBD8E87}"/>
                    </a:ext>
                  </a:extLst>
                </p:cNvPr>
                <p:cNvSpPr/>
                <p:nvPr/>
              </p:nvSpPr>
              <p:spPr>
                <a:xfrm>
                  <a:off x="3236976" y="4711098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5" name="container-bottom-portside">
                  <a:extLst>
                    <a:ext uri="{FF2B5EF4-FFF2-40B4-BE49-F238E27FC236}">
                      <a16:creationId xmlns:a16="http://schemas.microsoft.com/office/drawing/2014/main" id="{B6363392-1B01-F4A7-681D-6C552E8D46B2}"/>
                    </a:ext>
                  </a:extLst>
                </p:cNvPr>
                <p:cNvSpPr/>
                <p:nvPr/>
              </p:nvSpPr>
              <p:spPr>
                <a:xfrm>
                  <a:off x="2871216" y="4766634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6" name="container-middle-starboard">
                  <a:extLst>
                    <a:ext uri="{FF2B5EF4-FFF2-40B4-BE49-F238E27FC236}">
                      <a16:creationId xmlns:a16="http://schemas.microsoft.com/office/drawing/2014/main" id="{529C9AB9-5DF8-6197-C33F-51AE3F1D7006}"/>
                    </a:ext>
                  </a:extLst>
                </p:cNvPr>
                <p:cNvSpPr/>
                <p:nvPr/>
              </p:nvSpPr>
              <p:spPr>
                <a:xfrm>
                  <a:off x="4700016" y="4196862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7" name="container-middle-innerstarboard">
                  <a:extLst>
                    <a:ext uri="{FF2B5EF4-FFF2-40B4-BE49-F238E27FC236}">
                      <a16:creationId xmlns:a16="http://schemas.microsoft.com/office/drawing/2014/main" id="{F5206108-4127-D567-2718-98A2A32F892F}"/>
                    </a:ext>
                  </a:extLst>
                </p:cNvPr>
                <p:cNvSpPr/>
                <p:nvPr/>
              </p:nvSpPr>
              <p:spPr>
                <a:xfrm>
                  <a:off x="4334256" y="4252396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8" name="container-middle-centerstarboard">
                  <a:extLst>
                    <a:ext uri="{FF2B5EF4-FFF2-40B4-BE49-F238E27FC236}">
                      <a16:creationId xmlns:a16="http://schemas.microsoft.com/office/drawing/2014/main" id="{0621E1A2-F773-72A6-9378-4480A92F46D3}"/>
                    </a:ext>
                  </a:extLst>
                </p:cNvPr>
                <p:cNvSpPr/>
                <p:nvPr/>
              </p:nvSpPr>
              <p:spPr>
                <a:xfrm>
                  <a:off x="3966298" y="4307930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9" name="container-middle-centerport">
                  <a:extLst>
                    <a:ext uri="{FF2B5EF4-FFF2-40B4-BE49-F238E27FC236}">
                      <a16:creationId xmlns:a16="http://schemas.microsoft.com/office/drawing/2014/main" id="{301E8786-3B03-5F17-8536-6974C7747B91}"/>
                    </a:ext>
                  </a:extLst>
                </p:cNvPr>
                <p:cNvSpPr/>
                <p:nvPr/>
              </p:nvSpPr>
              <p:spPr>
                <a:xfrm>
                  <a:off x="3602824" y="4363464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0" name="container-middle-innerportside">
                  <a:extLst>
                    <a:ext uri="{FF2B5EF4-FFF2-40B4-BE49-F238E27FC236}">
                      <a16:creationId xmlns:a16="http://schemas.microsoft.com/office/drawing/2014/main" id="{4C4AE88B-EA92-AB19-84D9-4E9CBBDC30BB}"/>
                    </a:ext>
                  </a:extLst>
                </p:cNvPr>
                <p:cNvSpPr/>
                <p:nvPr/>
              </p:nvSpPr>
              <p:spPr>
                <a:xfrm>
                  <a:off x="3236554" y="4418998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1" name="container-middle-portside">
                  <a:extLst>
                    <a:ext uri="{FF2B5EF4-FFF2-40B4-BE49-F238E27FC236}">
                      <a16:creationId xmlns:a16="http://schemas.microsoft.com/office/drawing/2014/main" id="{E9A672AA-821F-F06A-7341-04308A5B01F0}"/>
                    </a:ext>
                  </a:extLst>
                </p:cNvPr>
                <p:cNvSpPr/>
                <p:nvPr/>
              </p:nvSpPr>
              <p:spPr>
                <a:xfrm>
                  <a:off x="2870780" y="4474534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3" name="container-top-innerstarboardside">
                  <a:extLst>
                    <a:ext uri="{FF2B5EF4-FFF2-40B4-BE49-F238E27FC236}">
                      <a16:creationId xmlns:a16="http://schemas.microsoft.com/office/drawing/2014/main" id="{1A2EE3DC-6C90-32C3-5641-8E77F2B34BA2}"/>
                    </a:ext>
                  </a:extLst>
                </p:cNvPr>
                <p:cNvSpPr/>
                <p:nvPr/>
              </p:nvSpPr>
              <p:spPr>
                <a:xfrm>
                  <a:off x="3959948" y="4022180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4" name="container-top-innerportside">
                  <a:extLst>
                    <a:ext uri="{FF2B5EF4-FFF2-40B4-BE49-F238E27FC236}">
                      <a16:creationId xmlns:a16="http://schemas.microsoft.com/office/drawing/2014/main" id="{52F95C52-61DB-4EBA-38EA-43BA14C920EE}"/>
                    </a:ext>
                  </a:extLst>
                </p:cNvPr>
                <p:cNvSpPr/>
                <p:nvPr/>
              </p:nvSpPr>
              <p:spPr>
                <a:xfrm>
                  <a:off x="3596474" y="4077714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5" name="container-top-portside">
                  <a:extLst>
                    <a:ext uri="{FF2B5EF4-FFF2-40B4-BE49-F238E27FC236}">
                      <a16:creationId xmlns:a16="http://schemas.microsoft.com/office/drawing/2014/main" id="{5D9C155D-5DF3-0713-148E-A8039E4C465D}"/>
                    </a:ext>
                  </a:extLst>
                </p:cNvPr>
                <p:cNvSpPr/>
                <p:nvPr/>
              </p:nvSpPr>
              <p:spPr>
                <a:xfrm>
                  <a:off x="3230204" y="4133248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9" name="container-aft-section">
                <a:extLst>
                  <a:ext uri="{FF2B5EF4-FFF2-40B4-BE49-F238E27FC236}">
                    <a16:creationId xmlns:a16="http://schemas.microsoft.com/office/drawing/2014/main" id="{34FCD4A8-C3E1-30D5-CB06-05D950F9B93B}"/>
                  </a:ext>
                </a:extLst>
              </p:cNvPr>
              <p:cNvGrpSpPr/>
              <p:nvPr/>
            </p:nvGrpSpPr>
            <p:grpSpPr>
              <a:xfrm>
                <a:off x="4122891" y="4155028"/>
                <a:ext cx="2222428" cy="1086127"/>
                <a:chOff x="2870780" y="3967704"/>
                <a:chExt cx="2222428" cy="1086127"/>
              </a:xfrm>
            </p:grpSpPr>
            <p:sp>
              <p:nvSpPr>
                <p:cNvPr id="434" name="container-bottom-starboardside">
                  <a:extLst>
                    <a:ext uri="{FF2B5EF4-FFF2-40B4-BE49-F238E27FC236}">
                      <a16:creationId xmlns:a16="http://schemas.microsoft.com/office/drawing/2014/main" id="{C88D7FB7-4BDE-16A3-E79E-CEC50C418404}"/>
                    </a:ext>
                  </a:extLst>
                </p:cNvPr>
                <p:cNvSpPr/>
                <p:nvPr/>
              </p:nvSpPr>
              <p:spPr>
                <a:xfrm>
                  <a:off x="4700016" y="4488960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5" name="container-bottom-innerstarboardside">
                  <a:extLst>
                    <a:ext uri="{FF2B5EF4-FFF2-40B4-BE49-F238E27FC236}">
                      <a16:creationId xmlns:a16="http://schemas.microsoft.com/office/drawing/2014/main" id="{79F6122A-7F02-913E-F7FD-F890EEAC495F}"/>
                    </a:ext>
                  </a:extLst>
                </p:cNvPr>
                <p:cNvSpPr/>
                <p:nvPr/>
              </p:nvSpPr>
              <p:spPr>
                <a:xfrm>
                  <a:off x="4334256" y="4544496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6" name="container-bottom-centerstarboardside">
                  <a:extLst>
                    <a:ext uri="{FF2B5EF4-FFF2-40B4-BE49-F238E27FC236}">
                      <a16:creationId xmlns:a16="http://schemas.microsoft.com/office/drawing/2014/main" id="{FAF90B55-A477-A783-BAF2-72C335DD1E57}"/>
                    </a:ext>
                  </a:extLst>
                </p:cNvPr>
                <p:cNvSpPr/>
                <p:nvPr/>
              </p:nvSpPr>
              <p:spPr>
                <a:xfrm>
                  <a:off x="3968496" y="4600030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7" name="container-bottom-centerportside">
                  <a:extLst>
                    <a:ext uri="{FF2B5EF4-FFF2-40B4-BE49-F238E27FC236}">
                      <a16:creationId xmlns:a16="http://schemas.microsoft.com/office/drawing/2014/main" id="{A229286D-D088-5541-1A32-FF88879F9AEB}"/>
                    </a:ext>
                  </a:extLst>
                </p:cNvPr>
                <p:cNvSpPr/>
                <p:nvPr/>
              </p:nvSpPr>
              <p:spPr>
                <a:xfrm>
                  <a:off x="3602736" y="4655564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8" name="container-bottom-innerportside">
                  <a:extLst>
                    <a:ext uri="{FF2B5EF4-FFF2-40B4-BE49-F238E27FC236}">
                      <a16:creationId xmlns:a16="http://schemas.microsoft.com/office/drawing/2014/main" id="{3C34A2E1-1ECE-5071-7396-CCC7A142574C}"/>
                    </a:ext>
                  </a:extLst>
                </p:cNvPr>
                <p:cNvSpPr/>
                <p:nvPr/>
              </p:nvSpPr>
              <p:spPr>
                <a:xfrm>
                  <a:off x="3236976" y="4711098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9" name="container-bottom-portside">
                  <a:extLst>
                    <a:ext uri="{FF2B5EF4-FFF2-40B4-BE49-F238E27FC236}">
                      <a16:creationId xmlns:a16="http://schemas.microsoft.com/office/drawing/2014/main" id="{89DCA83D-BA08-68C1-A616-BAB46A3D5741}"/>
                    </a:ext>
                  </a:extLst>
                </p:cNvPr>
                <p:cNvSpPr/>
                <p:nvPr/>
              </p:nvSpPr>
              <p:spPr>
                <a:xfrm>
                  <a:off x="2871216" y="4766634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0" name="container-middle-starboard">
                  <a:extLst>
                    <a:ext uri="{FF2B5EF4-FFF2-40B4-BE49-F238E27FC236}">
                      <a16:creationId xmlns:a16="http://schemas.microsoft.com/office/drawing/2014/main" id="{E07C5738-8C71-F938-27D2-A961C8900A45}"/>
                    </a:ext>
                  </a:extLst>
                </p:cNvPr>
                <p:cNvSpPr/>
                <p:nvPr/>
              </p:nvSpPr>
              <p:spPr>
                <a:xfrm>
                  <a:off x="4700016" y="4196862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1" name="container-middle-innerstarboard">
                  <a:extLst>
                    <a:ext uri="{FF2B5EF4-FFF2-40B4-BE49-F238E27FC236}">
                      <a16:creationId xmlns:a16="http://schemas.microsoft.com/office/drawing/2014/main" id="{34C1DAC0-F278-5E52-300D-1DF30F8D8EDA}"/>
                    </a:ext>
                  </a:extLst>
                </p:cNvPr>
                <p:cNvSpPr/>
                <p:nvPr/>
              </p:nvSpPr>
              <p:spPr>
                <a:xfrm>
                  <a:off x="4334256" y="4252396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2" name="container-middle-centerstarboard">
                  <a:extLst>
                    <a:ext uri="{FF2B5EF4-FFF2-40B4-BE49-F238E27FC236}">
                      <a16:creationId xmlns:a16="http://schemas.microsoft.com/office/drawing/2014/main" id="{7F1D8D38-A762-67AD-FBAC-BE5465F8AC0F}"/>
                    </a:ext>
                  </a:extLst>
                </p:cNvPr>
                <p:cNvSpPr/>
                <p:nvPr/>
              </p:nvSpPr>
              <p:spPr>
                <a:xfrm>
                  <a:off x="3966298" y="4307930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3" name="container-middle-centerport">
                  <a:extLst>
                    <a:ext uri="{FF2B5EF4-FFF2-40B4-BE49-F238E27FC236}">
                      <a16:creationId xmlns:a16="http://schemas.microsoft.com/office/drawing/2014/main" id="{1C56061D-B56E-BA35-4793-6F224AEE29DE}"/>
                    </a:ext>
                  </a:extLst>
                </p:cNvPr>
                <p:cNvSpPr/>
                <p:nvPr/>
              </p:nvSpPr>
              <p:spPr>
                <a:xfrm>
                  <a:off x="3602824" y="4363464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4" name="container-middle-innerportside">
                  <a:extLst>
                    <a:ext uri="{FF2B5EF4-FFF2-40B4-BE49-F238E27FC236}">
                      <a16:creationId xmlns:a16="http://schemas.microsoft.com/office/drawing/2014/main" id="{F4832A9B-8CDA-8D81-1BCB-9A8BF0A9B3E5}"/>
                    </a:ext>
                  </a:extLst>
                </p:cNvPr>
                <p:cNvSpPr/>
                <p:nvPr/>
              </p:nvSpPr>
              <p:spPr>
                <a:xfrm>
                  <a:off x="3236554" y="4418998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5" name="container-middle-portside">
                  <a:extLst>
                    <a:ext uri="{FF2B5EF4-FFF2-40B4-BE49-F238E27FC236}">
                      <a16:creationId xmlns:a16="http://schemas.microsoft.com/office/drawing/2014/main" id="{DB84A89F-29E4-E287-4EB0-ECC0A7EE5C2E}"/>
                    </a:ext>
                  </a:extLst>
                </p:cNvPr>
                <p:cNvSpPr/>
                <p:nvPr/>
              </p:nvSpPr>
              <p:spPr>
                <a:xfrm>
                  <a:off x="2870780" y="4474534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6" name="container-top-starboardside">
                  <a:extLst>
                    <a:ext uri="{FF2B5EF4-FFF2-40B4-BE49-F238E27FC236}">
                      <a16:creationId xmlns:a16="http://schemas.microsoft.com/office/drawing/2014/main" id="{76526BAD-014A-4ECF-A23C-43B98C63834F}"/>
                    </a:ext>
                  </a:extLst>
                </p:cNvPr>
                <p:cNvSpPr/>
                <p:nvPr/>
              </p:nvSpPr>
              <p:spPr>
                <a:xfrm>
                  <a:off x="4326535" y="3967704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7" name="container-top-innerstarboardside">
                  <a:extLst>
                    <a:ext uri="{FF2B5EF4-FFF2-40B4-BE49-F238E27FC236}">
                      <a16:creationId xmlns:a16="http://schemas.microsoft.com/office/drawing/2014/main" id="{1FBDF27E-7A10-41D8-667F-4D5D331717D8}"/>
                    </a:ext>
                  </a:extLst>
                </p:cNvPr>
                <p:cNvSpPr/>
                <p:nvPr/>
              </p:nvSpPr>
              <p:spPr>
                <a:xfrm>
                  <a:off x="3959948" y="4022180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8" name="container-top-innerportside">
                  <a:extLst>
                    <a:ext uri="{FF2B5EF4-FFF2-40B4-BE49-F238E27FC236}">
                      <a16:creationId xmlns:a16="http://schemas.microsoft.com/office/drawing/2014/main" id="{2F7A37C5-A376-DFF1-2DE3-DBD7C0CA94FE}"/>
                    </a:ext>
                  </a:extLst>
                </p:cNvPr>
                <p:cNvSpPr/>
                <p:nvPr/>
              </p:nvSpPr>
              <p:spPr>
                <a:xfrm>
                  <a:off x="3596474" y="4077714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9" name="container-top-portside">
                  <a:extLst>
                    <a:ext uri="{FF2B5EF4-FFF2-40B4-BE49-F238E27FC236}">
                      <a16:creationId xmlns:a16="http://schemas.microsoft.com/office/drawing/2014/main" id="{B45FC213-9445-1D31-87B6-FA7093C7B086}"/>
                    </a:ext>
                  </a:extLst>
                </p:cNvPr>
                <p:cNvSpPr/>
                <p:nvPr/>
              </p:nvSpPr>
              <p:spPr>
                <a:xfrm>
                  <a:off x="3230204" y="4133248"/>
                  <a:ext cx="393192" cy="287197"/>
                </a:xfrm>
                <a:custGeom>
                  <a:avLst/>
                  <a:gdLst>
                    <a:gd name="connsiteX0" fmla="*/ 0 w 356004"/>
                    <a:gd name="connsiteY0" fmla="*/ 0 h 287197"/>
                    <a:gd name="connsiteX1" fmla="*/ 356005 w 356004"/>
                    <a:gd name="connsiteY1" fmla="*/ 0 h 287197"/>
                    <a:gd name="connsiteX2" fmla="*/ 356005 w 356004"/>
                    <a:gd name="connsiteY2" fmla="*/ 287197 h 287197"/>
                    <a:gd name="connsiteX3" fmla="*/ 0 w 356004"/>
                    <a:gd name="connsiteY3" fmla="*/ 287197 h 2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6004" h="287197">
                      <a:moveTo>
                        <a:pt x="0" y="0"/>
                      </a:moveTo>
                      <a:lnTo>
                        <a:pt x="356005" y="0"/>
                      </a:lnTo>
                      <a:lnTo>
                        <a:pt x="356005" y="287197"/>
                      </a:lnTo>
                      <a:lnTo>
                        <a:pt x="0" y="287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9853" cap="flat">
                  <a:noFill/>
                  <a:prstDash val="solid"/>
                  <a:miter/>
                </a:ln>
                <a:scene3d>
                  <a:camera prst="isometricOffAxis1Right"/>
                  <a:lightRig rig="brightRoom" dir="t"/>
                </a:scene3d>
                <a:sp3d extrusionH="444500" contourW="12700">
                  <a:contourClr>
                    <a:srgbClr val="084A9C"/>
                  </a:contourClr>
                </a:sp3d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90" name="Graphic 21">
                <a:extLst>
                  <a:ext uri="{FF2B5EF4-FFF2-40B4-BE49-F238E27FC236}">
                    <a16:creationId xmlns:a16="http://schemas.microsoft.com/office/drawing/2014/main" id="{56186BB9-DE11-FBBD-8855-1BD1E88E52AB}"/>
                  </a:ext>
                </a:extLst>
              </p:cNvPr>
              <p:cNvSpPr/>
              <p:nvPr/>
            </p:nvSpPr>
            <p:spPr>
              <a:xfrm>
                <a:off x="4594772" y="4638852"/>
                <a:ext cx="174700" cy="223636"/>
              </a:xfrm>
              <a:custGeom>
                <a:avLst/>
                <a:gdLst>
                  <a:gd name="connsiteX0" fmla="*/ 175635 w 451140"/>
                  <a:gd name="connsiteY0" fmla="*/ 514904 h 577512"/>
                  <a:gd name="connsiteX1" fmla="*/ 240607 w 451140"/>
                  <a:gd name="connsiteY1" fmla="*/ 495172 h 577512"/>
                  <a:gd name="connsiteX2" fmla="*/ 285365 w 451140"/>
                  <a:gd name="connsiteY2" fmla="*/ 539930 h 577512"/>
                  <a:gd name="connsiteX3" fmla="*/ 175635 w 451140"/>
                  <a:gd name="connsiteY3" fmla="*/ 577469 h 577512"/>
                  <a:gd name="connsiteX4" fmla="*/ 87563 w 451140"/>
                  <a:gd name="connsiteY4" fmla="*/ 553887 h 577512"/>
                  <a:gd name="connsiteX5" fmla="*/ 23554 w 451140"/>
                  <a:gd name="connsiteY5" fmla="*/ 490359 h 577512"/>
                  <a:gd name="connsiteX6" fmla="*/ 37510 w 451140"/>
                  <a:gd name="connsiteY6" fmla="*/ 294001 h 577512"/>
                  <a:gd name="connsiteX7" fmla="*/ 82269 w 451140"/>
                  <a:gd name="connsiteY7" fmla="*/ 336834 h 577512"/>
                  <a:gd name="connsiteX8" fmla="*/ 63018 w 451140"/>
                  <a:gd name="connsiteY8" fmla="*/ 400361 h 577512"/>
                  <a:gd name="connsiteX9" fmla="*/ 96226 w 451140"/>
                  <a:gd name="connsiteY9" fmla="*/ 481215 h 577512"/>
                  <a:gd name="connsiteX10" fmla="*/ 175635 w 451140"/>
                  <a:gd name="connsiteY10" fmla="*/ 514904 h 577512"/>
                  <a:gd name="connsiteX11" fmla="*/ 441297 w 451140"/>
                  <a:gd name="connsiteY11" fmla="*/ 261755 h 577512"/>
                  <a:gd name="connsiteX12" fmla="*/ 450922 w 451140"/>
                  <a:gd name="connsiteY12" fmla="*/ 288225 h 577512"/>
                  <a:gd name="connsiteX13" fmla="*/ 436484 w 451140"/>
                  <a:gd name="connsiteY13" fmla="*/ 465814 h 577512"/>
                  <a:gd name="connsiteX14" fmla="*/ 402314 w 451140"/>
                  <a:gd name="connsiteY14" fmla="*/ 497578 h 577512"/>
                  <a:gd name="connsiteX15" fmla="*/ 399426 w 451140"/>
                  <a:gd name="connsiteY15" fmla="*/ 497578 h 577512"/>
                  <a:gd name="connsiteX16" fmla="*/ 368090 w 451140"/>
                  <a:gd name="connsiteY16" fmla="*/ 461690 h 577512"/>
                  <a:gd name="connsiteX17" fmla="*/ 368144 w 451140"/>
                  <a:gd name="connsiteY17" fmla="*/ 461002 h 577512"/>
                  <a:gd name="connsiteX18" fmla="*/ 379213 w 451140"/>
                  <a:gd name="connsiteY18" fmla="*/ 322396 h 577512"/>
                  <a:gd name="connsiteX19" fmla="*/ 331086 w 451140"/>
                  <a:gd name="connsiteY19" fmla="*/ 322396 h 577512"/>
                  <a:gd name="connsiteX20" fmla="*/ 348893 w 451140"/>
                  <a:gd name="connsiteY20" fmla="*/ 399880 h 577512"/>
                  <a:gd name="connsiteX21" fmla="*/ 300766 w 451140"/>
                  <a:gd name="connsiteY21" fmla="*/ 519717 h 577512"/>
                  <a:gd name="connsiteX22" fmla="*/ 256489 w 451140"/>
                  <a:gd name="connsiteY22" fmla="*/ 475440 h 577512"/>
                  <a:gd name="connsiteX23" fmla="*/ 288734 w 451140"/>
                  <a:gd name="connsiteY23" fmla="*/ 402286 h 577512"/>
                  <a:gd name="connsiteX24" fmla="*/ 255526 w 451140"/>
                  <a:gd name="connsiteY24" fmla="*/ 322396 h 577512"/>
                  <a:gd name="connsiteX25" fmla="*/ 175635 w 451140"/>
                  <a:gd name="connsiteY25" fmla="*/ 288707 h 577512"/>
                  <a:gd name="connsiteX26" fmla="*/ 99594 w 451140"/>
                  <a:gd name="connsiteY26" fmla="*/ 318064 h 577512"/>
                  <a:gd name="connsiteX27" fmla="*/ 55317 w 451140"/>
                  <a:gd name="connsiteY27" fmla="*/ 274268 h 577512"/>
                  <a:gd name="connsiteX28" fmla="*/ 146759 w 451140"/>
                  <a:gd name="connsiteY28" fmla="*/ 226141 h 577512"/>
                  <a:gd name="connsiteX29" fmla="*/ 231944 w 451140"/>
                  <a:gd name="connsiteY29" fmla="*/ 129887 h 577512"/>
                  <a:gd name="connsiteX30" fmla="*/ 183817 w 451140"/>
                  <a:gd name="connsiteY30" fmla="*/ 101492 h 577512"/>
                  <a:gd name="connsiteX31" fmla="*/ 125583 w 451140"/>
                  <a:gd name="connsiteY31" fmla="*/ 155876 h 577512"/>
                  <a:gd name="connsiteX32" fmla="*/ 101038 w 451140"/>
                  <a:gd name="connsiteY32" fmla="*/ 165020 h 577512"/>
                  <a:gd name="connsiteX33" fmla="*/ 77456 w 451140"/>
                  <a:gd name="connsiteY33" fmla="*/ 153469 h 577512"/>
                  <a:gd name="connsiteX34" fmla="*/ 77456 w 451140"/>
                  <a:gd name="connsiteY34" fmla="*/ 105342 h 577512"/>
                  <a:gd name="connsiteX35" fmla="*/ 156866 w 451140"/>
                  <a:gd name="connsiteY35" fmla="*/ 36521 h 577512"/>
                  <a:gd name="connsiteX36" fmla="*/ 176117 w 451140"/>
                  <a:gd name="connsiteY36" fmla="*/ 27858 h 577512"/>
                  <a:gd name="connsiteX37" fmla="*/ 196811 w 451140"/>
                  <a:gd name="connsiteY37" fmla="*/ 32670 h 577512"/>
                  <a:gd name="connsiteX38" fmla="*/ 354187 w 451140"/>
                  <a:gd name="connsiteY38" fmla="*/ 123631 h 577512"/>
                  <a:gd name="connsiteX39" fmla="*/ 369588 w 451140"/>
                  <a:gd name="connsiteY39" fmla="*/ 144325 h 577512"/>
                  <a:gd name="connsiteX40" fmla="*/ 361406 w 451140"/>
                  <a:gd name="connsiteY40" fmla="*/ 181864 h 577512"/>
                  <a:gd name="connsiteX41" fmla="*/ 294991 w 451140"/>
                  <a:gd name="connsiteY41" fmla="*/ 257905 h 577512"/>
                  <a:gd name="connsiteX42" fmla="*/ 414827 w 451140"/>
                  <a:gd name="connsiteY42" fmla="*/ 251649 h 577512"/>
                  <a:gd name="connsiteX43" fmla="*/ 441297 w 451140"/>
                  <a:gd name="connsiteY43" fmla="*/ 261755 h 577512"/>
                  <a:gd name="connsiteX44" fmla="*/ 418677 w 451140"/>
                  <a:gd name="connsiteY44" fmla="*/ 96198 h 577512"/>
                  <a:gd name="connsiteX45" fmla="*/ 337737 w 451140"/>
                  <a:gd name="connsiteY45" fmla="*/ 93243 h 577512"/>
                  <a:gd name="connsiteX46" fmla="*/ 322423 w 451140"/>
                  <a:gd name="connsiteY46" fmla="*/ 55290 h 577512"/>
                  <a:gd name="connsiteX47" fmla="*/ 336861 w 451140"/>
                  <a:gd name="connsiteY47" fmla="*/ 16789 h 577512"/>
                  <a:gd name="connsiteX48" fmla="*/ 418677 w 451140"/>
                  <a:gd name="connsiteY48" fmla="*/ 16789 h 577512"/>
                  <a:gd name="connsiteX49" fmla="*/ 435522 w 451140"/>
                  <a:gd name="connsiteY49" fmla="*/ 57215 h 577512"/>
                  <a:gd name="connsiteX50" fmla="*/ 418677 w 451140"/>
                  <a:gd name="connsiteY50" fmla="*/ 96198 h 577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451140" h="577512">
                    <a:moveTo>
                      <a:pt x="175635" y="514904"/>
                    </a:moveTo>
                    <a:cubicBezTo>
                      <a:pt x="198821" y="515265"/>
                      <a:pt x="221537" y="508363"/>
                      <a:pt x="240607" y="495172"/>
                    </a:cubicBezTo>
                    <a:lnTo>
                      <a:pt x="285365" y="539930"/>
                    </a:lnTo>
                    <a:cubicBezTo>
                      <a:pt x="254405" y="565076"/>
                      <a:pt x="215509" y="578379"/>
                      <a:pt x="175635" y="577469"/>
                    </a:cubicBezTo>
                    <a:cubicBezTo>
                      <a:pt x="144680" y="577758"/>
                      <a:pt x="114233" y="569605"/>
                      <a:pt x="87563" y="553887"/>
                    </a:cubicBezTo>
                    <a:cubicBezTo>
                      <a:pt x="60964" y="538770"/>
                      <a:pt x="38871" y="516843"/>
                      <a:pt x="23554" y="490359"/>
                    </a:cubicBezTo>
                    <a:cubicBezTo>
                      <a:pt x="-12350" y="428202"/>
                      <a:pt x="-6824" y="350454"/>
                      <a:pt x="37510" y="294001"/>
                    </a:cubicBezTo>
                    <a:lnTo>
                      <a:pt x="82269" y="336834"/>
                    </a:lnTo>
                    <a:cubicBezTo>
                      <a:pt x="69389" y="355486"/>
                      <a:pt x="62658" y="377697"/>
                      <a:pt x="63018" y="400361"/>
                    </a:cubicBezTo>
                    <a:cubicBezTo>
                      <a:pt x="62114" y="430804"/>
                      <a:pt x="74186" y="460196"/>
                      <a:pt x="96226" y="481215"/>
                    </a:cubicBezTo>
                    <a:cubicBezTo>
                      <a:pt x="116921" y="502911"/>
                      <a:pt x="145654" y="515101"/>
                      <a:pt x="175635" y="514904"/>
                    </a:cubicBezTo>
                    <a:close/>
                    <a:moveTo>
                      <a:pt x="441297" y="261755"/>
                    </a:moveTo>
                    <a:cubicBezTo>
                      <a:pt x="448521" y="268553"/>
                      <a:pt x="452092" y="278375"/>
                      <a:pt x="450922" y="288225"/>
                    </a:cubicBezTo>
                    <a:lnTo>
                      <a:pt x="436484" y="465814"/>
                    </a:lnTo>
                    <a:cubicBezTo>
                      <a:pt x="434995" y="483631"/>
                      <a:pt x="420193" y="497390"/>
                      <a:pt x="402314" y="497578"/>
                    </a:cubicBezTo>
                    <a:lnTo>
                      <a:pt x="399426" y="497578"/>
                    </a:lnTo>
                    <a:cubicBezTo>
                      <a:pt x="380863" y="496322"/>
                      <a:pt x="366833" y="480254"/>
                      <a:pt x="368090" y="461690"/>
                    </a:cubicBezTo>
                    <a:cubicBezTo>
                      <a:pt x="368106" y="461461"/>
                      <a:pt x="368124" y="461231"/>
                      <a:pt x="368144" y="461002"/>
                    </a:cubicBezTo>
                    <a:lnTo>
                      <a:pt x="379213" y="322396"/>
                    </a:lnTo>
                    <a:lnTo>
                      <a:pt x="331086" y="322396"/>
                    </a:lnTo>
                    <a:cubicBezTo>
                      <a:pt x="343015" y="346470"/>
                      <a:pt x="349115" y="373013"/>
                      <a:pt x="348893" y="399880"/>
                    </a:cubicBezTo>
                    <a:cubicBezTo>
                      <a:pt x="349355" y="444623"/>
                      <a:pt x="332046" y="487722"/>
                      <a:pt x="300766" y="519717"/>
                    </a:cubicBezTo>
                    <a:lnTo>
                      <a:pt x="256489" y="475440"/>
                    </a:lnTo>
                    <a:cubicBezTo>
                      <a:pt x="276174" y="456061"/>
                      <a:pt x="287710" y="429891"/>
                      <a:pt x="288734" y="402286"/>
                    </a:cubicBezTo>
                    <a:cubicBezTo>
                      <a:pt x="289017" y="372243"/>
                      <a:pt x="277022" y="343386"/>
                      <a:pt x="255526" y="322396"/>
                    </a:cubicBezTo>
                    <a:cubicBezTo>
                      <a:pt x="234716" y="300579"/>
                      <a:pt x="205784" y="288378"/>
                      <a:pt x="175635" y="288707"/>
                    </a:cubicBezTo>
                    <a:cubicBezTo>
                      <a:pt x="147450" y="288316"/>
                      <a:pt x="120205" y="298835"/>
                      <a:pt x="99594" y="318064"/>
                    </a:cubicBezTo>
                    <a:lnTo>
                      <a:pt x="55317" y="274268"/>
                    </a:lnTo>
                    <a:cubicBezTo>
                      <a:pt x="80230" y="249348"/>
                      <a:pt x="112113" y="232567"/>
                      <a:pt x="146759" y="226141"/>
                    </a:cubicBezTo>
                    <a:lnTo>
                      <a:pt x="231944" y="129887"/>
                    </a:lnTo>
                    <a:lnTo>
                      <a:pt x="183817" y="101492"/>
                    </a:lnTo>
                    <a:lnTo>
                      <a:pt x="125583" y="155876"/>
                    </a:lnTo>
                    <a:cubicBezTo>
                      <a:pt x="119064" y="162259"/>
                      <a:pt x="110145" y="165582"/>
                      <a:pt x="101038" y="165020"/>
                    </a:cubicBezTo>
                    <a:cubicBezTo>
                      <a:pt x="91993" y="164314"/>
                      <a:pt x="83558" y="160183"/>
                      <a:pt x="77456" y="153469"/>
                    </a:cubicBezTo>
                    <a:cubicBezTo>
                      <a:pt x="64498" y="140043"/>
                      <a:pt x="64498" y="118768"/>
                      <a:pt x="77456" y="105342"/>
                    </a:cubicBezTo>
                    <a:lnTo>
                      <a:pt x="156866" y="36521"/>
                    </a:lnTo>
                    <a:cubicBezTo>
                      <a:pt x="162062" y="31456"/>
                      <a:pt x="168880" y="28388"/>
                      <a:pt x="176117" y="27858"/>
                    </a:cubicBezTo>
                    <a:cubicBezTo>
                      <a:pt x="183363" y="27039"/>
                      <a:pt x="190670" y="28738"/>
                      <a:pt x="196811" y="32670"/>
                    </a:cubicBezTo>
                    <a:lnTo>
                      <a:pt x="354187" y="123631"/>
                    </a:lnTo>
                    <a:cubicBezTo>
                      <a:pt x="361827" y="128252"/>
                      <a:pt x="367355" y="135680"/>
                      <a:pt x="369588" y="144325"/>
                    </a:cubicBezTo>
                    <a:cubicBezTo>
                      <a:pt x="373644" y="157407"/>
                      <a:pt x="370538" y="171658"/>
                      <a:pt x="361406" y="181864"/>
                    </a:cubicBezTo>
                    <a:lnTo>
                      <a:pt x="294991" y="257905"/>
                    </a:lnTo>
                    <a:lnTo>
                      <a:pt x="414827" y="251649"/>
                    </a:lnTo>
                    <a:cubicBezTo>
                      <a:pt x="424717" y="250896"/>
                      <a:pt x="434426" y="254603"/>
                      <a:pt x="441297" y="261755"/>
                    </a:cubicBezTo>
                    <a:close/>
                    <a:moveTo>
                      <a:pt x="418677" y="96198"/>
                    </a:moveTo>
                    <a:cubicBezTo>
                      <a:pt x="395510" y="117733"/>
                      <a:pt x="359272" y="116410"/>
                      <a:pt x="337737" y="93243"/>
                    </a:cubicBezTo>
                    <a:cubicBezTo>
                      <a:pt x="328132" y="82910"/>
                      <a:pt x="322679" y="69396"/>
                      <a:pt x="322423" y="55290"/>
                    </a:cubicBezTo>
                    <a:cubicBezTo>
                      <a:pt x="322062" y="41070"/>
                      <a:pt x="327239" y="27265"/>
                      <a:pt x="336861" y="16789"/>
                    </a:cubicBezTo>
                    <a:cubicBezTo>
                      <a:pt x="359540" y="-5596"/>
                      <a:pt x="395999" y="-5596"/>
                      <a:pt x="418677" y="16789"/>
                    </a:cubicBezTo>
                    <a:cubicBezTo>
                      <a:pt x="429612" y="27375"/>
                      <a:pt x="435704" y="41997"/>
                      <a:pt x="435522" y="57215"/>
                    </a:cubicBezTo>
                    <a:cubicBezTo>
                      <a:pt x="435110" y="71888"/>
                      <a:pt x="429080" y="85843"/>
                      <a:pt x="418677" y="96198"/>
                    </a:cubicBezTo>
                    <a:close/>
                  </a:path>
                </a:pathLst>
              </a:custGeom>
              <a:solidFill>
                <a:srgbClr val="084A9C"/>
              </a:solidFill>
              <a:ln w="47625" cap="flat">
                <a:noFill/>
                <a:prstDash val="solid"/>
                <a:miter/>
              </a:ln>
              <a:scene3d>
                <a:camera prst="isometricOffAxis1Right"/>
                <a:lightRig rig="threePt" dir="t"/>
              </a:scene3d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TextBox 290">
                <a:extLst>
                  <a:ext uri="{FF2B5EF4-FFF2-40B4-BE49-F238E27FC236}">
                    <a16:creationId xmlns:a16="http://schemas.microsoft.com/office/drawing/2014/main" id="{26A722C2-99DE-3A23-444A-5CB83C8A152F}"/>
                  </a:ext>
                </a:extLst>
              </p:cNvPr>
              <p:cNvSpPr txBox="1"/>
              <p:nvPr/>
            </p:nvSpPr>
            <p:spPr>
              <a:xfrm>
                <a:off x="4504706" y="4286859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isometricOffAxis1Right"/>
                  <a:lightRig rig="threePt" dir="t"/>
                </a:scene3d>
              </a:bodyPr>
              <a:lstStyle/>
              <a:p>
                <a:r>
                  <a:rPr lang="en-US">
                    <a:solidFill>
                      <a:srgbClr val="084A9C"/>
                    </a:solidFill>
                  </a:rPr>
                  <a:t>A</a:t>
                </a:r>
              </a:p>
            </p:txBody>
          </p:sp>
          <p:sp>
            <p:nvSpPr>
              <p:cNvPr id="292" name="TextBox 291">
                <a:extLst>
                  <a:ext uri="{FF2B5EF4-FFF2-40B4-BE49-F238E27FC236}">
                    <a16:creationId xmlns:a16="http://schemas.microsoft.com/office/drawing/2014/main" id="{2E453CD5-E373-7949-EF49-CAC10B3F8AE5}"/>
                  </a:ext>
                </a:extLst>
              </p:cNvPr>
              <p:cNvSpPr txBox="1"/>
              <p:nvPr/>
            </p:nvSpPr>
            <p:spPr>
              <a:xfrm>
                <a:off x="4871358" y="4221951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isometricOffAxis1Right"/>
                  <a:lightRig rig="threePt" dir="t"/>
                </a:scene3d>
              </a:bodyPr>
              <a:lstStyle/>
              <a:p>
                <a:r>
                  <a:rPr lang="en-US">
                    <a:solidFill>
                      <a:srgbClr val="084A9C"/>
                    </a:solidFill>
                  </a:rPr>
                  <a:t>R</a:t>
                </a:r>
              </a:p>
            </p:txBody>
          </p:sp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id="{A49BCC23-8759-0EDE-A18A-7E24F57426A6}"/>
                  </a:ext>
                </a:extLst>
              </p:cNvPr>
              <p:cNvSpPr txBox="1"/>
              <p:nvPr/>
            </p:nvSpPr>
            <p:spPr>
              <a:xfrm>
                <a:off x="5285199" y="4154787"/>
                <a:ext cx="2487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isometricOffAxis1Right"/>
                  <a:lightRig rig="threePt" dir="t"/>
                </a:scene3d>
              </a:bodyPr>
              <a:lstStyle/>
              <a:p>
                <a:r>
                  <a:rPr lang="en-US">
                    <a:solidFill>
                      <a:srgbClr val="084A9C"/>
                    </a:solidFill>
                  </a:rPr>
                  <a:t>I</a:t>
                </a:r>
              </a:p>
            </p:txBody>
          </p:sp>
          <p:sp>
            <p:nvSpPr>
              <p:cNvPr id="294" name="TextBox 293">
                <a:extLst>
                  <a:ext uri="{FF2B5EF4-FFF2-40B4-BE49-F238E27FC236}">
                    <a16:creationId xmlns:a16="http://schemas.microsoft.com/office/drawing/2014/main" id="{0E56D7EF-6C86-9F08-20E2-6243F8E4C3D5}"/>
                  </a:ext>
                </a:extLst>
              </p:cNvPr>
              <p:cNvSpPr txBox="1"/>
              <p:nvPr/>
            </p:nvSpPr>
            <p:spPr>
              <a:xfrm>
                <a:off x="5613915" y="4109849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isometricOffAxis1Right"/>
                  <a:lightRig rig="threePt" dir="t"/>
                </a:scene3d>
              </a:bodyPr>
              <a:lstStyle/>
              <a:p>
                <a:r>
                  <a:rPr lang="en-US">
                    <a:solidFill>
                      <a:srgbClr val="084A9C"/>
                    </a:solidFill>
                  </a:rPr>
                  <a:t>A</a:t>
                </a:r>
              </a:p>
            </p:txBody>
          </p:sp>
          <p:sp>
            <p:nvSpPr>
              <p:cNvPr id="295" name="Speech Bubble: Rectangle with Corners Rounded 294">
                <a:extLst>
                  <a:ext uri="{FF2B5EF4-FFF2-40B4-BE49-F238E27FC236}">
                    <a16:creationId xmlns:a16="http://schemas.microsoft.com/office/drawing/2014/main" id="{6DE011E0-8344-7F14-9D6C-344BFC533D1B}"/>
                  </a:ext>
                </a:extLst>
              </p:cNvPr>
              <p:cNvSpPr/>
              <p:nvPr/>
            </p:nvSpPr>
            <p:spPr>
              <a:xfrm>
                <a:off x="5022482" y="4656191"/>
                <a:ext cx="161655" cy="86083"/>
              </a:xfrm>
              <a:prstGeom prst="wedgeRoundRectCallout">
                <a:avLst>
                  <a:gd name="adj1" fmla="val 42015"/>
                  <a:gd name="adj2" fmla="val 84629"/>
                  <a:gd name="adj3" fmla="val 16667"/>
                </a:avLst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algn="ctr"/>
                <a:r>
                  <a:rPr lang="en-US" sz="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</a:t>
                </a:r>
              </a:p>
            </p:txBody>
          </p:sp>
          <p:sp>
            <p:nvSpPr>
              <p:cNvPr id="296" name="Speech Bubble: Rectangle with Corners Rounded 295">
                <a:extLst>
                  <a:ext uri="{FF2B5EF4-FFF2-40B4-BE49-F238E27FC236}">
                    <a16:creationId xmlns:a16="http://schemas.microsoft.com/office/drawing/2014/main" id="{F81B7BAD-D36C-BD8E-F45C-73EC905B6AED}"/>
                  </a:ext>
                </a:extLst>
              </p:cNvPr>
              <p:cNvSpPr/>
              <p:nvPr/>
            </p:nvSpPr>
            <p:spPr>
              <a:xfrm>
                <a:off x="4926630" y="4602300"/>
                <a:ext cx="161655" cy="86083"/>
              </a:xfrm>
              <a:prstGeom prst="wedgeRoundRectCallout">
                <a:avLst>
                  <a:gd name="adj1" fmla="val -69936"/>
                  <a:gd name="adj2" fmla="val 103071"/>
                  <a:gd name="adj3" fmla="val 16667"/>
                </a:avLst>
              </a:prstGeom>
              <a:solidFill>
                <a:srgbClr val="084A9C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algn="ctr"/>
                <a:r>
                  <a:rPr lang="en-US" sz="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</a:t>
                </a:r>
              </a:p>
            </p:txBody>
          </p:sp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A7FBD02C-B439-66F1-7FA7-E6DD182F86C0}"/>
                  </a:ext>
                </a:extLst>
              </p:cNvPr>
              <p:cNvSpPr txBox="1"/>
              <p:nvPr/>
            </p:nvSpPr>
            <p:spPr>
              <a:xfrm>
                <a:off x="5352219" y="4703682"/>
                <a:ext cx="131446" cy="4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  <a:scene3d>
                  <a:camera prst="isometricOffAxis1Right"/>
                  <a:lightRig rig="threePt" dir="t"/>
                </a:scene3d>
              </a:bodyPr>
              <a:lstStyle/>
              <a:p>
                <a:r>
                  <a:rPr lang="en-US" sz="300">
                    <a:solidFill>
                      <a:srgbClr val="084A9C"/>
                    </a:solidFill>
                  </a:rPr>
                  <a:t>&lt;HTML&gt;</a:t>
                </a:r>
              </a:p>
            </p:txBody>
          </p:sp>
          <p:grpSp>
            <p:nvGrpSpPr>
              <p:cNvPr id="298" name="Graphic 32">
                <a:extLst>
                  <a:ext uri="{FF2B5EF4-FFF2-40B4-BE49-F238E27FC236}">
                    <a16:creationId xmlns:a16="http://schemas.microsoft.com/office/drawing/2014/main" id="{6D97A043-0649-9BD2-5E52-CADA933143F2}"/>
                  </a:ext>
                </a:extLst>
              </p:cNvPr>
              <p:cNvGrpSpPr/>
              <p:nvPr/>
            </p:nvGrpSpPr>
            <p:grpSpPr>
              <a:xfrm>
                <a:off x="5344103" y="4540909"/>
                <a:ext cx="160458" cy="213142"/>
                <a:chOff x="5000473" y="2860006"/>
                <a:chExt cx="666750" cy="857250"/>
              </a:xfrm>
            </p:grpSpPr>
            <p:sp>
              <p:nvSpPr>
                <p:cNvPr id="428" name="Freeform: Shape 427">
                  <a:extLst>
                    <a:ext uri="{FF2B5EF4-FFF2-40B4-BE49-F238E27FC236}">
                      <a16:creationId xmlns:a16="http://schemas.microsoft.com/office/drawing/2014/main" id="{83D88177-49F4-104A-0567-32B8A0866AE7}"/>
                    </a:ext>
                  </a:extLst>
                </p:cNvPr>
                <p:cNvSpPr/>
                <p:nvPr/>
              </p:nvSpPr>
              <p:spPr>
                <a:xfrm>
                  <a:off x="5000473" y="2860006"/>
                  <a:ext cx="666750" cy="857250"/>
                </a:xfrm>
                <a:custGeom>
                  <a:avLst/>
                  <a:gdLst>
                    <a:gd name="connsiteX0" fmla="*/ 647700 w 666750"/>
                    <a:gd name="connsiteY0" fmla="*/ 155543 h 857250"/>
                    <a:gd name="connsiteX1" fmla="*/ 647700 w 666750"/>
                    <a:gd name="connsiteY1" fmla="*/ 155600 h 857250"/>
                    <a:gd name="connsiteX2" fmla="*/ 511150 w 666750"/>
                    <a:gd name="connsiteY2" fmla="*/ 19050 h 857250"/>
                    <a:gd name="connsiteX3" fmla="*/ 511207 w 666750"/>
                    <a:gd name="connsiteY3" fmla="*/ 19050 h 857250"/>
                    <a:gd name="connsiteX4" fmla="*/ 492157 w 666750"/>
                    <a:gd name="connsiteY4" fmla="*/ 0 h 857250"/>
                    <a:gd name="connsiteX5" fmla="*/ 476545 w 666750"/>
                    <a:gd name="connsiteY5" fmla="*/ 0 h 857250"/>
                    <a:gd name="connsiteX6" fmla="*/ 0 w 666750"/>
                    <a:gd name="connsiteY6" fmla="*/ 0 h 857250"/>
                    <a:gd name="connsiteX7" fmla="*/ 0 w 666750"/>
                    <a:gd name="connsiteY7" fmla="*/ 666750 h 857250"/>
                    <a:gd name="connsiteX8" fmla="*/ 0 w 666750"/>
                    <a:gd name="connsiteY8" fmla="*/ 857250 h 857250"/>
                    <a:gd name="connsiteX9" fmla="*/ 666750 w 666750"/>
                    <a:gd name="connsiteY9" fmla="*/ 857250 h 857250"/>
                    <a:gd name="connsiteX10" fmla="*/ 666750 w 666750"/>
                    <a:gd name="connsiteY10" fmla="*/ 666750 h 857250"/>
                    <a:gd name="connsiteX11" fmla="*/ 666750 w 666750"/>
                    <a:gd name="connsiteY11" fmla="*/ 190205 h 857250"/>
                    <a:gd name="connsiteX12" fmla="*/ 666750 w 666750"/>
                    <a:gd name="connsiteY12" fmla="*/ 174593 h 857250"/>
                    <a:gd name="connsiteX13" fmla="*/ 647700 w 666750"/>
                    <a:gd name="connsiteY13" fmla="*/ 155543 h 857250"/>
                    <a:gd name="connsiteX14" fmla="*/ 495595 w 666750"/>
                    <a:gd name="connsiteY14" fmla="*/ 30432 h 857250"/>
                    <a:gd name="connsiteX15" fmla="*/ 636308 w 666750"/>
                    <a:gd name="connsiteY15" fmla="*/ 171145 h 857250"/>
                    <a:gd name="connsiteX16" fmla="*/ 495595 w 666750"/>
                    <a:gd name="connsiteY16" fmla="*/ 171145 h 857250"/>
                    <a:gd name="connsiteX17" fmla="*/ 495595 w 666750"/>
                    <a:gd name="connsiteY17" fmla="*/ 30432 h 857250"/>
                    <a:gd name="connsiteX18" fmla="*/ 647700 w 666750"/>
                    <a:gd name="connsiteY18" fmla="*/ 838200 h 857250"/>
                    <a:gd name="connsiteX19" fmla="*/ 19050 w 666750"/>
                    <a:gd name="connsiteY19" fmla="*/ 838200 h 857250"/>
                    <a:gd name="connsiteX20" fmla="*/ 19050 w 666750"/>
                    <a:gd name="connsiteY20" fmla="*/ 685800 h 857250"/>
                    <a:gd name="connsiteX21" fmla="*/ 647700 w 666750"/>
                    <a:gd name="connsiteY21" fmla="*/ 685800 h 857250"/>
                    <a:gd name="connsiteX22" fmla="*/ 647700 w 666750"/>
                    <a:gd name="connsiteY22" fmla="*/ 838200 h 857250"/>
                    <a:gd name="connsiteX23" fmla="*/ 19050 w 666750"/>
                    <a:gd name="connsiteY23" fmla="*/ 666750 h 857250"/>
                    <a:gd name="connsiteX24" fmla="*/ 19050 w 666750"/>
                    <a:gd name="connsiteY24" fmla="*/ 19050 h 857250"/>
                    <a:gd name="connsiteX25" fmla="*/ 476545 w 666750"/>
                    <a:gd name="connsiteY25" fmla="*/ 19050 h 857250"/>
                    <a:gd name="connsiteX26" fmla="*/ 476545 w 666750"/>
                    <a:gd name="connsiteY26" fmla="*/ 190205 h 857250"/>
                    <a:gd name="connsiteX27" fmla="*/ 647700 w 666750"/>
                    <a:gd name="connsiteY27" fmla="*/ 190205 h 857250"/>
                    <a:gd name="connsiteX28" fmla="*/ 647700 w 666750"/>
                    <a:gd name="connsiteY28" fmla="*/ 666750 h 857250"/>
                    <a:gd name="connsiteX29" fmla="*/ 19050 w 666750"/>
                    <a:gd name="connsiteY29" fmla="*/ 666750 h 857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666750" h="857250">
                      <a:moveTo>
                        <a:pt x="647700" y="155543"/>
                      </a:moveTo>
                      <a:lnTo>
                        <a:pt x="647700" y="155600"/>
                      </a:lnTo>
                      <a:lnTo>
                        <a:pt x="511150" y="19050"/>
                      </a:lnTo>
                      <a:lnTo>
                        <a:pt x="511207" y="19050"/>
                      </a:lnTo>
                      <a:lnTo>
                        <a:pt x="492157" y="0"/>
                      </a:lnTo>
                      <a:lnTo>
                        <a:pt x="476545" y="0"/>
                      </a:lnTo>
                      <a:lnTo>
                        <a:pt x="0" y="0"/>
                      </a:lnTo>
                      <a:lnTo>
                        <a:pt x="0" y="666750"/>
                      </a:lnTo>
                      <a:lnTo>
                        <a:pt x="0" y="857250"/>
                      </a:lnTo>
                      <a:lnTo>
                        <a:pt x="666750" y="857250"/>
                      </a:lnTo>
                      <a:lnTo>
                        <a:pt x="666750" y="666750"/>
                      </a:lnTo>
                      <a:lnTo>
                        <a:pt x="666750" y="190205"/>
                      </a:lnTo>
                      <a:lnTo>
                        <a:pt x="666750" y="174593"/>
                      </a:lnTo>
                      <a:lnTo>
                        <a:pt x="647700" y="155543"/>
                      </a:lnTo>
                      <a:close/>
                      <a:moveTo>
                        <a:pt x="495595" y="30432"/>
                      </a:moveTo>
                      <a:lnTo>
                        <a:pt x="636308" y="171145"/>
                      </a:lnTo>
                      <a:lnTo>
                        <a:pt x="495595" y="171145"/>
                      </a:lnTo>
                      <a:lnTo>
                        <a:pt x="495595" y="30432"/>
                      </a:lnTo>
                      <a:close/>
                      <a:moveTo>
                        <a:pt x="647700" y="838200"/>
                      </a:moveTo>
                      <a:lnTo>
                        <a:pt x="19050" y="838200"/>
                      </a:lnTo>
                      <a:lnTo>
                        <a:pt x="19050" y="685800"/>
                      </a:lnTo>
                      <a:lnTo>
                        <a:pt x="647700" y="685800"/>
                      </a:lnTo>
                      <a:lnTo>
                        <a:pt x="647700" y="838200"/>
                      </a:lnTo>
                      <a:close/>
                      <a:moveTo>
                        <a:pt x="19050" y="666750"/>
                      </a:moveTo>
                      <a:lnTo>
                        <a:pt x="19050" y="19050"/>
                      </a:lnTo>
                      <a:lnTo>
                        <a:pt x="476545" y="19050"/>
                      </a:lnTo>
                      <a:lnTo>
                        <a:pt x="476545" y="190205"/>
                      </a:lnTo>
                      <a:lnTo>
                        <a:pt x="647700" y="190205"/>
                      </a:lnTo>
                      <a:lnTo>
                        <a:pt x="647700" y="666750"/>
                      </a:lnTo>
                      <a:lnTo>
                        <a:pt x="19050" y="666750"/>
                      </a:lnTo>
                      <a:close/>
                    </a:path>
                  </a:pathLst>
                </a:custGeom>
                <a:solidFill>
                  <a:srgbClr val="084A9C"/>
                </a:solidFill>
                <a:ln w="47625" cap="flat">
                  <a:noFill/>
                  <a:prstDash val="solid"/>
                  <a:miter/>
                </a:ln>
                <a:scene3d>
                  <a:camera prst="isometricOffAxis1Right"/>
                  <a:lightRig rig="threePt" dir="t"/>
                </a:scene3d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9" name="Freeform: Shape 428">
                  <a:extLst>
                    <a:ext uri="{FF2B5EF4-FFF2-40B4-BE49-F238E27FC236}">
                      <a16:creationId xmlns:a16="http://schemas.microsoft.com/office/drawing/2014/main" id="{9A7DAAB4-EF8F-E612-28C7-D23678671AE1}"/>
                    </a:ext>
                  </a:extLst>
                </p:cNvPr>
                <p:cNvSpPr/>
                <p:nvPr/>
              </p:nvSpPr>
              <p:spPr>
                <a:xfrm>
                  <a:off x="5122650" y="3071270"/>
                  <a:ext cx="412727" cy="405298"/>
                </a:xfrm>
                <a:custGeom>
                  <a:avLst/>
                  <a:gdLst>
                    <a:gd name="connsiteX0" fmla="*/ 411042 w 412727"/>
                    <a:gd name="connsiteY0" fmla="*/ 178241 h 405298"/>
                    <a:gd name="connsiteX1" fmla="*/ 407041 w 412727"/>
                    <a:gd name="connsiteY1" fmla="*/ 156429 h 405298"/>
                    <a:gd name="connsiteX2" fmla="*/ 406451 w 412727"/>
                    <a:gd name="connsiteY2" fmla="*/ 156429 h 405298"/>
                    <a:gd name="connsiteX3" fmla="*/ 405213 w 412727"/>
                    <a:gd name="connsiteY3" fmla="*/ 156734 h 405298"/>
                    <a:gd name="connsiteX4" fmla="*/ 404917 w 412727"/>
                    <a:gd name="connsiteY4" fmla="*/ 156734 h 405298"/>
                    <a:gd name="connsiteX5" fmla="*/ 404603 w 412727"/>
                    <a:gd name="connsiteY5" fmla="*/ 156734 h 405298"/>
                    <a:gd name="connsiteX6" fmla="*/ 404317 w 412727"/>
                    <a:gd name="connsiteY6" fmla="*/ 157039 h 405298"/>
                    <a:gd name="connsiteX7" fmla="*/ 404012 w 412727"/>
                    <a:gd name="connsiteY7" fmla="*/ 157343 h 405298"/>
                    <a:gd name="connsiteX8" fmla="*/ 403089 w 412727"/>
                    <a:gd name="connsiteY8" fmla="*/ 157963 h 405298"/>
                    <a:gd name="connsiteX9" fmla="*/ 403089 w 412727"/>
                    <a:gd name="connsiteY9" fmla="*/ 159191 h 405298"/>
                    <a:gd name="connsiteX10" fmla="*/ 403089 w 412727"/>
                    <a:gd name="connsiteY10" fmla="*/ 160115 h 405298"/>
                    <a:gd name="connsiteX11" fmla="*/ 402165 w 412727"/>
                    <a:gd name="connsiteY11" fmla="*/ 160420 h 405298"/>
                    <a:gd name="connsiteX12" fmla="*/ 400926 w 412727"/>
                    <a:gd name="connsiteY12" fmla="*/ 161030 h 405298"/>
                    <a:gd name="connsiteX13" fmla="*/ 399688 w 412727"/>
                    <a:gd name="connsiteY13" fmla="*/ 161334 h 405298"/>
                    <a:gd name="connsiteX14" fmla="*/ 398155 w 412727"/>
                    <a:gd name="connsiteY14" fmla="*/ 161944 h 405298"/>
                    <a:gd name="connsiteX15" fmla="*/ 397240 w 412727"/>
                    <a:gd name="connsiteY15" fmla="*/ 162258 h 405298"/>
                    <a:gd name="connsiteX16" fmla="*/ 396326 w 412727"/>
                    <a:gd name="connsiteY16" fmla="*/ 162868 h 405298"/>
                    <a:gd name="connsiteX17" fmla="*/ 395707 w 412727"/>
                    <a:gd name="connsiteY17" fmla="*/ 163478 h 405298"/>
                    <a:gd name="connsiteX18" fmla="*/ 394792 w 412727"/>
                    <a:gd name="connsiteY18" fmla="*/ 164087 h 405298"/>
                    <a:gd name="connsiteX19" fmla="*/ 393859 w 412727"/>
                    <a:gd name="connsiteY19" fmla="*/ 164392 h 405298"/>
                    <a:gd name="connsiteX20" fmla="*/ 393564 w 412727"/>
                    <a:gd name="connsiteY20" fmla="*/ 163782 h 405298"/>
                    <a:gd name="connsiteX21" fmla="*/ 392640 w 412727"/>
                    <a:gd name="connsiteY21" fmla="*/ 164706 h 405298"/>
                    <a:gd name="connsiteX22" fmla="*/ 391106 w 412727"/>
                    <a:gd name="connsiteY22" fmla="*/ 165021 h 405298"/>
                    <a:gd name="connsiteX23" fmla="*/ 390487 w 412727"/>
                    <a:gd name="connsiteY23" fmla="*/ 165325 h 405298"/>
                    <a:gd name="connsiteX24" fmla="*/ 389268 w 412727"/>
                    <a:gd name="connsiteY24" fmla="*/ 165630 h 405298"/>
                    <a:gd name="connsiteX25" fmla="*/ 388344 w 412727"/>
                    <a:gd name="connsiteY25" fmla="*/ 165935 h 405298"/>
                    <a:gd name="connsiteX26" fmla="*/ 387106 w 412727"/>
                    <a:gd name="connsiteY26" fmla="*/ 166545 h 405298"/>
                    <a:gd name="connsiteX27" fmla="*/ 385867 w 412727"/>
                    <a:gd name="connsiteY27" fmla="*/ 167154 h 405298"/>
                    <a:gd name="connsiteX28" fmla="*/ 384334 w 412727"/>
                    <a:gd name="connsiteY28" fmla="*/ 167154 h 405298"/>
                    <a:gd name="connsiteX29" fmla="*/ 383419 w 412727"/>
                    <a:gd name="connsiteY29" fmla="*/ 166849 h 405298"/>
                    <a:gd name="connsiteX30" fmla="*/ 382800 w 412727"/>
                    <a:gd name="connsiteY30" fmla="*/ 166240 h 405298"/>
                    <a:gd name="connsiteX31" fmla="*/ 383095 w 412727"/>
                    <a:gd name="connsiteY31" fmla="*/ 165011 h 405298"/>
                    <a:gd name="connsiteX32" fmla="*/ 382486 w 412727"/>
                    <a:gd name="connsiteY32" fmla="*/ 163782 h 405298"/>
                    <a:gd name="connsiteX33" fmla="*/ 382486 w 412727"/>
                    <a:gd name="connsiteY33" fmla="*/ 162858 h 405298"/>
                    <a:gd name="connsiteX34" fmla="*/ 382191 w 412727"/>
                    <a:gd name="connsiteY34" fmla="*/ 161935 h 405298"/>
                    <a:gd name="connsiteX35" fmla="*/ 381572 w 412727"/>
                    <a:gd name="connsiteY35" fmla="*/ 161011 h 405298"/>
                    <a:gd name="connsiteX36" fmla="*/ 380962 w 412727"/>
                    <a:gd name="connsiteY36" fmla="*/ 159782 h 405298"/>
                    <a:gd name="connsiteX37" fmla="*/ 381267 w 412727"/>
                    <a:gd name="connsiteY37" fmla="*/ 158858 h 405298"/>
                    <a:gd name="connsiteX38" fmla="*/ 382191 w 412727"/>
                    <a:gd name="connsiteY38" fmla="*/ 158248 h 405298"/>
                    <a:gd name="connsiteX39" fmla="*/ 382191 w 412727"/>
                    <a:gd name="connsiteY39" fmla="*/ 157639 h 405298"/>
                    <a:gd name="connsiteX40" fmla="*/ 381267 w 412727"/>
                    <a:gd name="connsiteY40" fmla="*/ 156410 h 405298"/>
                    <a:gd name="connsiteX41" fmla="*/ 380648 w 412727"/>
                    <a:gd name="connsiteY41" fmla="*/ 156105 h 405298"/>
                    <a:gd name="connsiteX42" fmla="*/ 380371 w 412727"/>
                    <a:gd name="connsiteY42" fmla="*/ 155496 h 405298"/>
                    <a:gd name="connsiteX43" fmla="*/ 380371 w 412727"/>
                    <a:gd name="connsiteY43" fmla="*/ 155191 h 405298"/>
                    <a:gd name="connsiteX44" fmla="*/ 379752 w 412727"/>
                    <a:gd name="connsiteY44" fmla="*/ 154267 h 405298"/>
                    <a:gd name="connsiteX45" fmla="*/ 379152 w 412727"/>
                    <a:gd name="connsiteY45" fmla="*/ 153676 h 405298"/>
                    <a:gd name="connsiteX46" fmla="*/ 378838 w 412727"/>
                    <a:gd name="connsiteY46" fmla="*/ 153067 h 405298"/>
                    <a:gd name="connsiteX47" fmla="*/ 378228 w 412727"/>
                    <a:gd name="connsiteY47" fmla="*/ 152143 h 405298"/>
                    <a:gd name="connsiteX48" fmla="*/ 377304 w 412727"/>
                    <a:gd name="connsiteY48" fmla="*/ 151524 h 405298"/>
                    <a:gd name="connsiteX49" fmla="*/ 377304 w 412727"/>
                    <a:gd name="connsiteY49" fmla="*/ 150600 h 405298"/>
                    <a:gd name="connsiteX50" fmla="*/ 376999 w 412727"/>
                    <a:gd name="connsiteY50" fmla="*/ 149990 h 405298"/>
                    <a:gd name="connsiteX51" fmla="*/ 376999 w 412727"/>
                    <a:gd name="connsiteY51" fmla="*/ 149085 h 405298"/>
                    <a:gd name="connsiteX52" fmla="*/ 376076 w 412727"/>
                    <a:gd name="connsiteY52" fmla="*/ 148161 h 405298"/>
                    <a:gd name="connsiteX53" fmla="*/ 375466 w 412727"/>
                    <a:gd name="connsiteY53" fmla="*/ 147552 h 405298"/>
                    <a:gd name="connsiteX54" fmla="*/ 374533 w 412727"/>
                    <a:gd name="connsiteY54" fmla="*/ 147552 h 405298"/>
                    <a:gd name="connsiteX55" fmla="*/ 373609 w 412727"/>
                    <a:gd name="connsiteY55" fmla="*/ 146628 h 405298"/>
                    <a:gd name="connsiteX56" fmla="*/ 372999 w 412727"/>
                    <a:gd name="connsiteY56" fmla="*/ 145399 h 405298"/>
                    <a:gd name="connsiteX57" fmla="*/ 372389 w 412727"/>
                    <a:gd name="connsiteY57" fmla="*/ 144790 h 405298"/>
                    <a:gd name="connsiteX58" fmla="*/ 372094 w 412727"/>
                    <a:gd name="connsiteY58" fmla="*/ 143551 h 405298"/>
                    <a:gd name="connsiteX59" fmla="*/ 372094 w 412727"/>
                    <a:gd name="connsiteY59" fmla="*/ 142323 h 405298"/>
                    <a:gd name="connsiteX60" fmla="*/ 372094 w 412727"/>
                    <a:gd name="connsiteY60" fmla="*/ 141094 h 405298"/>
                    <a:gd name="connsiteX61" fmla="*/ 371789 w 412727"/>
                    <a:gd name="connsiteY61" fmla="*/ 139865 h 405298"/>
                    <a:gd name="connsiteX62" fmla="*/ 371504 w 412727"/>
                    <a:gd name="connsiteY62" fmla="*/ 139255 h 405298"/>
                    <a:gd name="connsiteX63" fmla="*/ 370580 w 412727"/>
                    <a:gd name="connsiteY63" fmla="*/ 138027 h 405298"/>
                    <a:gd name="connsiteX64" fmla="*/ 369646 w 412727"/>
                    <a:gd name="connsiteY64" fmla="*/ 137103 h 405298"/>
                    <a:gd name="connsiteX65" fmla="*/ 368417 w 412727"/>
                    <a:gd name="connsiteY65" fmla="*/ 136798 h 405298"/>
                    <a:gd name="connsiteX66" fmla="*/ 368417 w 412727"/>
                    <a:gd name="connsiteY66" fmla="*/ 135893 h 405298"/>
                    <a:gd name="connsiteX67" fmla="*/ 367494 w 412727"/>
                    <a:gd name="connsiteY67" fmla="*/ 135274 h 405298"/>
                    <a:gd name="connsiteX68" fmla="*/ 367198 w 412727"/>
                    <a:gd name="connsiteY68" fmla="*/ 133741 h 405298"/>
                    <a:gd name="connsiteX69" fmla="*/ 366579 w 412727"/>
                    <a:gd name="connsiteY69" fmla="*/ 132512 h 405298"/>
                    <a:gd name="connsiteX70" fmla="*/ 365341 w 412727"/>
                    <a:gd name="connsiteY70" fmla="*/ 130988 h 405298"/>
                    <a:gd name="connsiteX71" fmla="*/ 364731 w 412727"/>
                    <a:gd name="connsiteY71" fmla="*/ 130378 h 405298"/>
                    <a:gd name="connsiteX72" fmla="*/ 364112 w 412727"/>
                    <a:gd name="connsiteY72" fmla="*/ 129149 h 405298"/>
                    <a:gd name="connsiteX73" fmla="*/ 362883 w 412727"/>
                    <a:gd name="connsiteY73" fmla="*/ 127921 h 405298"/>
                    <a:gd name="connsiteX74" fmla="*/ 361664 w 412727"/>
                    <a:gd name="connsiteY74" fmla="*/ 127616 h 405298"/>
                    <a:gd name="connsiteX75" fmla="*/ 361359 w 412727"/>
                    <a:gd name="connsiteY75" fmla="*/ 126692 h 405298"/>
                    <a:gd name="connsiteX76" fmla="*/ 361359 w 412727"/>
                    <a:gd name="connsiteY76" fmla="*/ 125149 h 405298"/>
                    <a:gd name="connsiteX77" fmla="*/ 361664 w 412727"/>
                    <a:gd name="connsiteY77" fmla="*/ 124225 h 405298"/>
                    <a:gd name="connsiteX78" fmla="*/ 361359 w 412727"/>
                    <a:gd name="connsiteY78" fmla="*/ 123615 h 405298"/>
                    <a:gd name="connsiteX79" fmla="*/ 361064 w 412727"/>
                    <a:gd name="connsiteY79" fmla="*/ 124539 h 405298"/>
                    <a:gd name="connsiteX80" fmla="*/ 361064 w 412727"/>
                    <a:gd name="connsiteY80" fmla="*/ 125149 h 405298"/>
                    <a:gd name="connsiteX81" fmla="*/ 361064 w 412727"/>
                    <a:gd name="connsiteY81" fmla="*/ 126378 h 405298"/>
                    <a:gd name="connsiteX82" fmla="*/ 360140 w 412727"/>
                    <a:gd name="connsiteY82" fmla="*/ 127302 h 405298"/>
                    <a:gd name="connsiteX83" fmla="*/ 359521 w 412727"/>
                    <a:gd name="connsiteY83" fmla="*/ 127911 h 405298"/>
                    <a:gd name="connsiteX84" fmla="*/ 359226 w 412727"/>
                    <a:gd name="connsiteY84" fmla="*/ 126682 h 405298"/>
                    <a:gd name="connsiteX85" fmla="*/ 357978 w 412727"/>
                    <a:gd name="connsiteY85" fmla="*/ 125759 h 405298"/>
                    <a:gd name="connsiteX86" fmla="*/ 357378 w 412727"/>
                    <a:gd name="connsiteY86" fmla="*/ 124216 h 405298"/>
                    <a:gd name="connsiteX87" fmla="*/ 357083 w 412727"/>
                    <a:gd name="connsiteY87" fmla="*/ 122987 h 405298"/>
                    <a:gd name="connsiteX88" fmla="*/ 356464 w 412727"/>
                    <a:gd name="connsiteY88" fmla="*/ 122063 h 405298"/>
                    <a:gd name="connsiteX89" fmla="*/ 356159 w 412727"/>
                    <a:gd name="connsiteY89" fmla="*/ 122672 h 405298"/>
                    <a:gd name="connsiteX90" fmla="*/ 356464 w 412727"/>
                    <a:gd name="connsiteY90" fmla="*/ 123911 h 405298"/>
                    <a:gd name="connsiteX91" fmla="*/ 356759 w 412727"/>
                    <a:gd name="connsiteY91" fmla="*/ 124835 h 405298"/>
                    <a:gd name="connsiteX92" fmla="*/ 357378 w 412727"/>
                    <a:gd name="connsiteY92" fmla="*/ 126073 h 405298"/>
                    <a:gd name="connsiteX93" fmla="*/ 358302 w 412727"/>
                    <a:gd name="connsiteY93" fmla="*/ 126997 h 405298"/>
                    <a:gd name="connsiteX94" fmla="*/ 358902 w 412727"/>
                    <a:gd name="connsiteY94" fmla="*/ 127921 h 405298"/>
                    <a:gd name="connsiteX95" fmla="*/ 359836 w 412727"/>
                    <a:gd name="connsiteY95" fmla="*/ 128540 h 405298"/>
                    <a:gd name="connsiteX96" fmla="*/ 359836 w 412727"/>
                    <a:gd name="connsiteY96" fmla="*/ 129464 h 405298"/>
                    <a:gd name="connsiteX97" fmla="*/ 359836 w 412727"/>
                    <a:gd name="connsiteY97" fmla="*/ 130388 h 405298"/>
                    <a:gd name="connsiteX98" fmla="*/ 360445 w 412727"/>
                    <a:gd name="connsiteY98" fmla="*/ 131312 h 405298"/>
                    <a:gd name="connsiteX99" fmla="*/ 361064 w 412727"/>
                    <a:gd name="connsiteY99" fmla="*/ 131921 h 405298"/>
                    <a:gd name="connsiteX100" fmla="*/ 361359 w 412727"/>
                    <a:gd name="connsiteY100" fmla="*/ 132521 h 405298"/>
                    <a:gd name="connsiteX101" fmla="*/ 362283 w 412727"/>
                    <a:gd name="connsiteY101" fmla="*/ 133445 h 405298"/>
                    <a:gd name="connsiteX102" fmla="*/ 362588 w 412727"/>
                    <a:gd name="connsiteY102" fmla="*/ 134369 h 405298"/>
                    <a:gd name="connsiteX103" fmla="*/ 363188 w 412727"/>
                    <a:gd name="connsiteY103" fmla="*/ 135598 h 405298"/>
                    <a:gd name="connsiteX104" fmla="*/ 363493 w 412727"/>
                    <a:gd name="connsiteY104" fmla="*/ 136817 h 405298"/>
                    <a:gd name="connsiteX105" fmla="*/ 364407 w 412727"/>
                    <a:gd name="connsiteY105" fmla="*/ 137122 h 405298"/>
                    <a:gd name="connsiteX106" fmla="*/ 364112 w 412727"/>
                    <a:gd name="connsiteY106" fmla="*/ 138970 h 405298"/>
                    <a:gd name="connsiteX107" fmla="*/ 364407 w 412727"/>
                    <a:gd name="connsiteY107" fmla="*/ 139894 h 405298"/>
                    <a:gd name="connsiteX108" fmla="*/ 364407 w 412727"/>
                    <a:gd name="connsiteY108" fmla="*/ 140198 h 405298"/>
                    <a:gd name="connsiteX109" fmla="*/ 365027 w 412727"/>
                    <a:gd name="connsiteY109" fmla="*/ 140503 h 405298"/>
                    <a:gd name="connsiteX110" fmla="*/ 365960 w 412727"/>
                    <a:gd name="connsiteY110" fmla="*/ 140808 h 405298"/>
                    <a:gd name="connsiteX111" fmla="*/ 366865 w 412727"/>
                    <a:gd name="connsiteY111" fmla="*/ 142037 h 405298"/>
                    <a:gd name="connsiteX112" fmla="*/ 367484 w 412727"/>
                    <a:gd name="connsiteY112" fmla="*/ 143570 h 405298"/>
                    <a:gd name="connsiteX113" fmla="*/ 368103 w 412727"/>
                    <a:gd name="connsiteY113" fmla="*/ 144494 h 405298"/>
                    <a:gd name="connsiteX114" fmla="*/ 368398 w 412727"/>
                    <a:gd name="connsiteY114" fmla="*/ 146342 h 405298"/>
                    <a:gd name="connsiteX115" fmla="*/ 368398 w 412727"/>
                    <a:gd name="connsiteY115" fmla="*/ 147571 h 405298"/>
                    <a:gd name="connsiteX116" fmla="*/ 368398 w 412727"/>
                    <a:gd name="connsiteY116" fmla="*/ 149114 h 405298"/>
                    <a:gd name="connsiteX117" fmla="*/ 369018 w 412727"/>
                    <a:gd name="connsiteY117" fmla="*/ 150638 h 405298"/>
                    <a:gd name="connsiteX118" fmla="*/ 369313 w 412727"/>
                    <a:gd name="connsiteY118" fmla="*/ 150943 h 405298"/>
                    <a:gd name="connsiteX119" fmla="*/ 370237 w 412727"/>
                    <a:gd name="connsiteY119" fmla="*/ 151247 h 405298"/>
                    <a:gd name="connsiteX120" fmla="*/ 370542 w 412727"/>
                    <a:gd name="connsiteY120" fmla="*/ 152171 h 405298"/>
                    <a:gd name="connsiteX121" fmla="*/ 371465 w 412727"/>
                    <a:gd name="connsiteY121" fmla="*/ 152171 h 405298"/>
                    <a:gd name="connsiteX122" fmla="*/ 372066 w 412727"/>
                    <a:gd name="connsiteY122" fmla="*/ 153400 h 405298"/>
                    <a:gd name="connsiteX123" fmla="*/ 372361 w 412727"/>
                    <a:gd name="connsiteY123" fmla="*/ 154305 h 405298"/>
                    <a:gd name="connsiteX124" fmla="*/ 372970 w 412727"/>
                    <a:gd name="connsiteY124" fmla="*/ 156153 h 405298"/>
                    <a:gd name="connsiteX125" fmla="*/ 373275 w 412727"/>
                    <a:gd name="connsiteY125" fmla="*/ 157696 h 405298"/>
                    <a:gd name="connsiteX126" fmla="*/ 373580 w 412727"/>
                    <a:gd name="connsiteY126" fmla="*/ 159229 h 405298"/>
                    <a:gd name="connsiteX127" fmla="*/ 374504 w 412727"/>
                    <a:gd name="connsiteY127" fmla="*/ 159839 h 405298"/>
                    <a:gd name="connsiteX128" fmla="*/ 375428 w 412727"/>
                    <a:gd name="connsiteY128" fmla="*/ 160763 h 405298"/>
                    <a:gd name="connsiteX129" fmla="*/ 376352 w 412727"/>
                    <a:gd name="connsiteY129" fmla="*/ 161373 h 405298"/>
                    <a:gd name="connsiteX130" fmla="*/ 376961 w 412727"/>
                    <a:gd name="connsiteY130" fmla="*/ 161677 h 405298"/>
                    <a:gd name="connsiteX131" fmla="*/ 377885 w 412727"/>
                    <a:gd name="connsiteY131" fmla="*/ 162601 h 405298"/>
                    <a:gd name="connsiteX132" fmla="*/ 378190 w 412727"/>
                    <a:gd name="connsiteY132" fmla="*/ 163525 h 405298"/>
                    <a:gd name="connsiteX133" fmla="*/ 379724 w 412727"/>
                    <a:gd name="connsiteY133" fmla="*/ 164135 h 405298"/>
                    <a:gd name="connsiteX134" fmla="*/ 380333 w 412727"/>
                    <a:gd name="connsiteY134" fmla="*/ 164440 h 405298"/>
                    <a:gd name="connsiteX135" fmla="*/ 380619 w 412727"/>
                    <a:gd name="connsiteY135" fmla="*/ 165059 h 405298"/>
                    <a:gd name="connsiteX136" fmla="*/ 381543 w 412727"/>
                    <a:gd name="connsiteY136" fmla="*/ 166287 h 405298"/>
                    <a:gd name="connsiteX137" fmla="*/ 381848 w 412727"/>
                    <a:gd name="connsiteY137" fmla="*/ 166897 h 405298"/>
                    <a:gd name="connsiteX138" fmla="*/ 382457 w 412727"/>
                    <a:gd name="connsiteY138" fmla="*/ 167202 h 405298"/>
                    <a:gd name="connsiteX139" fmla="*/ 382772 w 412727"/>
                    <a:gd name="connsiteY139" fmla="*/ 168116 h 405298"/>
                    <a:gd name="connsiteX140" fmla="*/ 383057 w 412727"/>
                    <a:gd name="connsiteY140" fmla="*/ 169040 h 405298"/>
                    <a:gd name="connsiteX141" fmla="*/ 382772 w 412727"/>
                    <a:gd name="connsiteY141" fmla="*/ 169650 h 405298"/>
                    <a:gd name="connsiteX142" fmla="*/ 381524 w 412727"/>
                    <a:gd name="connsiteY142" fmla="*/ 169955 h 405298"/>
                    <a:gd name="connsiteX143" fmla="*/ 381829 w 412727"/>
                    <a:gd name="connsiteY143" fmla="*/ 170564 h 405298"/>
                    <a:gd name="connsiteX144" fmla="*/ 382438 w 412727"/>
                    <a:gd name="connsiteY144" fmla="*/ 170564 h 405298"/>
                    <a:gd name="connsiteX145" fmla="*/ 383048 w 412727"/>
                    <a:gd name="connsiteY145" fmla="*/ 170564 h 405298"/>
                    <a:gd name="connsiteX146" fmla="*/ 383677 w 412727"/>
                    <a:gd name="connsiteY146" fmla="*/ 171793 h 405298"/>
                    <a:gd name="connsiteX147" fmla="*/ 384277 w 412727"/>
                    <a:gd name="connsiteY147" fmla="*/ 173003 h 405298"/>
                    <a:gd name="connsiteX148" fmla="*/ 385515 w 412727"/>
                    <a:gd name="connsiteY148" fmla="*/ 173307 h 405298"/>
                    <a:gd name="connsiteX149" fmla="*/ 386439 w 412727"/>
                    <a:gd name="connsiteY149" fmla="*/ 173003 h 405298"/>
                    <a:gd name="connsiteX150" fmla="*/ 387982 w 412727"/>
                    <a:gd name="connsiteY150" fmla="*/ 172393 h 405298"/>
                    <a:gd name="connsiteX151" fmla="*/ 388906 w 412727"/>
                    <a:gd name="connsiteY151" fmla="*/ 172088 h 405298"/>
                    <a:gd name="connsiteX152" fmla="*/ 390125 w 412727"/>
                    <a:gd name="connsiteY152" fmla="*/ 172393 h 405298"/>
                    <a:gd name="connsiteX153" fmla="*/ 391354 w 412727"/>
                    <a:gd name="connsiteY153" fmla="*/ 172088 h 405298"/>
                    <a:gd name="connsiteX154" fmla="*/ 392278 w 412727"/>
                    <a:gd name="connsiteY154" fmla="*/ 171488 h 405298"/>
                    <a:gd name="connsiteX155" fmla="*/ 393202 w 412727"/>
                    <a:gd name="connsiteY155" fmla="*/ 171488 h 405298"/>
                    <a:gd name="connsiteX156" fmla="*/ 394125 w 412727"/>
                    <a:gd name="connsiteY156" fmla="*/ 171183 h 405298"/>
                    <a:gd name="connsiteX157" fmla="*/ 395049 w 412727"/>
                    <a:gd name="connsiteY157" fmla="*/ 170878 h 405298"/>
                    <a:gd name="connsiteX158" fmla="*/ 396278 w 412727"/>
                    <a:gd name="connsiteY158" fmla="*/ 170878 h 405298"/>
                    <a:gd name="connsiteX159" fmla="*/ 397212 w 412727"/>
                    <a:gd name="connsiteY159" fmla="*/ 170564 h 405298"/>
                    <a:gd name="connsiteX160" fmla="*/ 398116 w 412727"/>
                    <a:gd name="connsiteY160" fmla="*/ 170259 h 405298"/>
                    <a:gd name="connsiteX161" fmla="*/ 399040 w 412727"/>
                    <a:gd name="connsiteY161" fmla="*/ 169955 h 405298"/>
                    <a:gd name="connsiteX162" fmla="*/ 399964 w 412727"/>
                    <a:gd name="connsiteY162" fmla="*/ 169345 h 405298"/>
                    <a:gd name="connsiteX163" fmla="*/ 400583 w 412727"/>
                    <a:gd name="connsiteY163" fmla="*/ 169650 h 405298"/>
                    <a:gd name="connsiteX164" fmla="*/ 400583 w 412727"/>
                    <a:gd name="connsiteY164" fmla="*/ 170574 h 405298"/>
                    <a:gd name="connsiteX165" fmla="*/ 401193 w 412727"/>
                    <a:gd name="connsiteY165" fmla="*/ 171802 h 405298"/>
                    <a:gd name="connsiteX166" fmla="*/ 400898 w 412727"/>
                    <a:gd name="connsiteY166" fmla="*/ 173012 h 405298"/>
                    <a:gd name="connsiteX167" fmla="*/ 400583 w 412727"/>
                    <a:gd name="connsiteY167" fmla="*/ 173317 h 405298"/>
                    <a:gd name="connsiteX168" fmla="*/ 400583 w 412727"/>
                    <a:gd name="connsiteY168" fmla="*/ 174860 h 405298"/>
                    <a:gd name="connsiteX169" fmla="*/ 400583 w 412727"/>
                    <a:gd name="connsiteY169" fmla="*/ 176089 h 405298"/>
                    <a:gd name="connsiteX170" fmla="*/ 399974 w 412727"/>
                    <a:gd name="connsiteY170" fmla="*/ 177013 h 405298"/>
                    <a:gd name="connsiteX171" fmla="*/ 399355 w 412727"/>
                    <a:gd name="connsiteY171" fmla="*/ 177937 h 405298"/>
                    <a:gd name="connsiteX172" fmla="*/ 399059 w 412727"/>
                    <a:gd name="connsiteY172" fmla="*/ 178556 h 405298"/>
                    <a:gd name="connsiteX173" fmla="*/ 398135 w 412727"/>
                    <a:gd name="connsiteY173" fmla="*/ 179784 h 405298"/>
                    <a:gd name="connsiteX174" fmla="*/ 397535 w 412727"/>
                    <a:gd name="connsiteY174" fmla="*/ 181013 h 405298"/>
                    <a:gd name="connsiteX175" fmla="*/ 397240 w 412727"/>
                    <a:gd name="connsiteY175" fmla="*/ 182242 h 405298"/>
                    <a:gd name="connsiteX176" fmla="*/ 396945 w 412727"/>
                    <a:gd name="connsiteY176" fmla="*/ 182851 h 405298"/>
                    <a:gd name="connsiteX177" fmla="*/ 396640 w 412727"/>
                    <a:gd name="connsiteY177" fmla="*/ 184394 h 405298"/>
                    <a:gd name="connsiteX178" fmla="*/ 396326 w 412727"/>
                    <a:gd name="connsiteY178" fmla="*/ 185604 h 405298"/>
                    <a:gd name="connsiteX179" fmla="*/ 395097 w 412727"/>
                    <a:gd name="connsiteY179" fmla="*/ 186528 h 405298"/>
                    <a:gd name="connsiteX180" fmla="*/ 394792 w 412727"/>
                    <a:gd name="connsiteY180" fmla="*/ 187147 h 405298"/>
                    <a:gd name="connsiteX181" fmla="*/ 394792 w 412727"/>
                    <a:gd name="connsiteY181" fmla="*/ 187452 h 405298"/>
                    <a:gd name="connsiteX182" fmla="*/ 394183 w 412727"/>
                    <a:gd name="connsiteY182" fmla="*/ 188986 h 405298"/>
                    <a:gd name="connsiteX183" fmla="*/ 393259 w 412727"/>
                    <a:gd name="connsiteY183" fmla="*/ 190510 h 405298"/>
                    <a:gd name="connsiteX184" fmla="*/ 392030 w 412727"/>
                    <a:gd name="connsiteY184" fmla="*/ 191433 h 405298"/>
                    <a:gd name="connsiteX185" fmla="*/ 390792 w 412727"/>
                    <a:gd name="connsiteY185" fmla="*/ 192662 h 405298"/>
                    <a:gd name="connsiteX186" fmla="*/ 390182 w 412727"/>
                    <a:gd name="connsiteY186" fmla="*/ 193891 h 405298"/>
                    <a:gd name="connsiteX187" fmla="*/ 388963 w 412727"/>
                    <a:gd name="connsiteY187" fmla="*/ 195120 h 405298"/>
                    <a:gd name="connsiteX188" fmla="*/ 387725 w 412727"/>
                    <a:gd name="connsiteY188" fmla="*/ 195729 h 405298"/>
                    <a:gd name="connsiteX189" fmla="*/ 386182 w 412727"/>
                    <a:gd name="connsiteY189" fmla="*/ 196958 h 405298"/>
                    <a:gd name="connsiteX190" fmla="*/ 385572 w 412727"/>
                    <a:gd name="connsiteY190" fmla="*/ 197568 h 405298"/>
                    <a:gd name="connsiteX191" fmla="*/ 384334 w 412727"/>
                    <a:gd name="connsiteY191" fmla="*/ 198796 h 405298"/>
                    <a:gd name="connsiteX192" fmla="*/ 382810 w 412727"/>
                    <a:gd name="connsiteY192" fmla="*/ 200330 h 405298"/>
                    <a:gd name="connsiteX193" fmla="*/ 381876 w 412727"/>
                    <a:gd name="connsiteY193" fmla="*/ 201873 h 405298"/>
                    <a:gd name="connsiteX194" fmla="*/ 380362 w 412727"/>
                    <a:gd name="connsiteY194" fmla="*/ 203397 h 405298"/>
                    <a:gd name="connsiteX195" fmla="*/ 379124 w 412727"/>
                    <a:gd name="connsiteY195" fmla="*/ 204626 h 405298"/>
                    <a:gd name="connsiteX196" fmla="*/ 378819 w 412727"/>
                    <a:gd name="connsiteY196" fmla="*/ 205235 h 405298"/>
                    <a:gd name="connsiteX197" fmla="*/ 378514 w 412727"/>
                    <a:gd name="connsiteY197" fmla="*/ 205854 h 405298"/>
                    <a:gd name="connsiteX198" fmla="*/ 377904 w 412727"/>
                    <a:gd name="connsiteY198" fmla="*/ 206473 h 405298"/>
                    <a:gd name="connsiteX199" fmla="*/ 377600 w 412727"/>
                    <a:gd name="connsiteY199" fmla="*/ 207083 h 405298"/>
                    <a:gd name="connsiteX200" fmla="*/ 376990 w 412727"/>
                    <a:gd name="connsiteY200" fmla="*/ 207369 h 405298"/>
                    <a:gd name="connsiteX201" fmla="*/ 376685 w 412727"/>
                    <a:gd name="connsiteY201" fmla="*/ 208283 h 405298"/>
                    <a:gd name="connsiteX202" fmla="*/ 376076 w 412727"/>
                    <a:gd name="connsiteY202" fmla="*/ 208912 h 405298"/>
                    <a:gd name="connsiteX203" fmla="*/ 375466 w 412727"/>
                    <a:gd name="connsiteY203" fmla="*/ 209207 h 405298"/>
                    <a:gd name="connsiteX204" fmla="*/ 375161 w 412727"/>
                    <a:gd name="connsiteY204" fmla="*/ 210445 h 405298"/>
                    <a:gd name="connsiteX205" fmla="*/ 375161 w 412727"/>
                    <a:gd name="connsiteY205" fmla="*/ 211369 h 405298"/>
                    <a:gd name="connsiteX206" fmla="*/ 374856 w 412727"/>
                    <a:gd name="connsiteY206" fmla="*/ 212293 h 405298"/>
                    <a:gd name="connsiteX207" fmla="*/ 374247 w 412727"/>
                    <a:gd name="connsiteY207" fmla="*/ 212912 h 405298"/>
                    <a:gd name="connsiteX208" fmla="*/ 374856 w 412727"/>
                    <a:gd name="connsiteY208" fmla="*/ 212912 h 405298"/>
                    <a:gd name="connsiteX209" fmla="*/ 375476 w 412727"/>
                    <a:gd name="connsiteY209" fmla="*/ 213217 h 405298"/>
                    <a:gd name="connsiteX210" fmla="*/ 375476 w 412727"/>
                    <a:gd name="connsiteY210" fmla="*/ 214132 h 405298"/>
                    <a:gd name="connsiteX211" fmla="*/ 375476 w 412727"/>
                    <a:gd name="connsiteY211" fmla="*/ 214751 h 405298"/>
                    <a:gd name="connsiteX212" fmla="*/ 374856 w 412727"/>
                    <a:gd name="connsiteY212" fmla="*/ 214751 h 405298"/>
                    <a:gd name="connsiteX213" fmla="*/ 373618 w 412727"/>
                    <a:gd name="connsiteY213" fmla="*/ 215370 h 405298"/>
                    <a:gd name="connsiteX214" fmla="*/ 373323 w 412727"/>
                    <a:gd name="connsiteY214" fmla="*/ 215675 h 405298"/>
                    <a:gd name="connsiteX215" fmla="*/ 373323 w 412727"/>
                    <a:gd name="connsiteY215" fmla="*/ 215979 h 405298"/>
                    <a:gd name="connsiteX216" fmla="*/ 373018 w 412727"/>
                    <a:gd name="connsiteY216" fmla="*/ 216894 h 405298"/>
                    <a:gd name="connsiteX217" fmla="*/ 373637 w 412727"/>
                    <a:gd name="connsiteY217" fmla="*/ 217818 h 405298"/>
                    <a:gd name="connsiteX218" fmla="*/ 374247 w 412727"/>
                    <a:gd name="connsiteY218" fmla="*/ 218427 h 405298"/>
                    <a:gd name="connsiteX219" fmla="*/ 374247 w 412727"/>
                    <a:gd name="connsiteY219" fmla="*/ 219666 h 405298"/>
                    <a:gd name="connsiteX220" fmla="*/ 373637 w 412727"/>
                    <a:gd name="connsiteY220" fmla="*/ 220570 h 405298"/>
                    <a:gd name="connsiteX221" fmla="*/ 373637 w 412727"/>
                    <a:gd name="connsiteY221" fmla="*/ 221494 h 405298"/>
                    <a:gd name="connsiteX222" fmla="*/ 373637 w 412727"/>
                    <a:gd name="connsiteY222" fmla="*/ 222733 h 405298"/>
                    <a:gd name="connsiteX223" fmla="*/ 373942 w 412727"/>
                    <a:gd name="connsiteY223" fmla="*/ 223647 h 405298"/>
                    <a:gd name="connsiteX224" fmla="*/ 374237 w 412727"/>
                    <a:gd name="connsiteY224" fmla="*/ 224580 h 405298"/>
                    <a:gd name="connsiteX225" fmla="*/ 374542 w 412727"/>
                    <a:gd name="connsiteY225" fmla="*/ 226104 h 405298"/>
                    <a:gd name="connsiteX226" fmla="*/ 375152 w 412727"/>
                    <a:gd name="connsiteY226" fmla="*/ 227333 h 405298"/>
                    <a:gd name="connsiteX227" fmla="*/ 375771 w 412727"/>
                    <a:gd name="connsiteY227" fmla="*/ 227943 h 405298"/>
                    <a:gd name="connsiteX228" fmla="*/ 376066 w 412727"/>
                    <a:gd name="connsiteY228" fmla="*/ 228248 h 405298"/>
                    <a:gd name="connsiteX229" fmla="*/ 376990 w 412727"/>
                    <a:gd name="connsiteY229" fmla="*/ 228857 h 405298"/>
                    <a:gd name="connsiteX230" fmla="*/ 377295 w 412727"/>
                    <a:gd name="connsiteY230" fmla="*/ 229791 h 405298"/>
                    <a:gd name="connsiteX231" fmla="*/ 376990 w 412727"/>
                    <a:gd name="connsiteY231" fmla="*/ 230400 h 405298"/>
                    <a:gd name="connsiteX232" fmla="*/ 376990 w 412727"/>
                    <a:gd name="connsiteY232" fmla="*/ 232239 h 405298"/>
                    <a:gd name="connsiteX233" fmla="*/ 376685 w 412727"/>
                    <a:gd name="connsiteY233" fmla="*/ 233772 h 405298"/>
                    <a:gd name="connsiteX234" fmla="*/ 376685 w 412727"/>
                    <a:gd name="connsiteY234" fmla="*/ 235925 h 405298"/>
                    <a:gd name="connsiteX235" fmla="*/ 376685 w 412727"/>
                    <a:gd name="connsiteY235" fmla="*/ 237773 h 405298"/>
                    <a:gd name="connsiteX236" fmla="*/ 376990 w 412727"/>
                    <a:gd name="connsiteY236" fmla="*/ 238992 h 405298"/>
                    <a:gd name="connsiteX237" fmla="*/ 376380 w 412727"/>
                    <a:gd name="connsiteY237" fmla="*/ 240221 h 405298"/>
                    <a:gd name="connsiteX238" fmla="*/ 375456 w 412727"/>
                    <a:gd name="connsiteY238" fmla="*/ 240840 h 405298"/>
                    <a:gd name="connsiteX239" fmla="*/ 374218 w 412727"/>
                    <a:gd name="connsiteY239" fmla="*/ 242373 h 405298"/>
                    <a:gd name="connsiteX240" fmla="*/ 374218 w 412727"/>
                    <a:gd name="connsiteY240" fmla="*/ 243288 h 405298"/>
                    <a:gd name="connsiteX241" fmla="*/ 373294 w 412727"/>
                    <a:gd name="connsiteY241" fmla="*/ 244516 h 405298"/>
                    <a:gd name="connsiteX242" fmla="*/ 371761 w 412727"/>
                    <a:gd name="connsiteY242" fmla="*/ 245745 h 405298"/>
                    <a:gd name="connsiteX243" fmla="*/ 369932 w 412727"/>
                    <a:gd name="connsiteY243" fmla="*/ 246374 h 405298"/>
                    <a:gd name="connsiteX244" fmla="*/ 368398 w 412727"/>
                    <a:gd name="connsiteY244" fmla="*/ 247288 h 405298"/>
                    <a:gd name="connsiteX245" fmla="*/ 367779 w 412727"/>
                    <a:gd name="connsiteY245" fmla="*/ 248222 h 405298"/>
                    <a:gd name="connsiteX246" fmla="*/ 366855 w 412727"/>
                    <a:gd name="connsiteY246" fmla="*/ 249450 h 405298"/>
                    <a:gd name="connsiteX247" fmla="*/ 366255 w 412727"/>
                    <a:gd name="connsiteY247" fmla="*/ 249746 h 405298"/>
                    <a:gd name="connsiteX248" fmla="*/ 365027 w 412727"/>
                    <a:gd name="connsiteY248" fmla="*/ 250984 h 405298"/>
                    <a:gd name="connsiteX249" fmla="*/ 364398 w 412727"/>
                    <a:gd name="connsiteY249" fmla="*/ 252222 h 405298"/>
                    <a:gd name="connsiteX250" fmla="*/ 363160 w 412727"/>
                    <a:gd name="connsiteY250" fmla="*/ 252832 h 405298"/>
                    <a:gd name="connsiteX251" fmla="*/ 362255 w 412727"/>
                    <a:gd name="connsiteY251" fmla="*/ 252832 h 405298"/>
                    <a:gd name="connsiteX252" fmla="*/ 361960 w 412727"/>
                    <a:gd name="connsiteY252" fmla="*/ 253441 h 405298"/>
                    <a:gd name="connsiteX253" fmla="*/ 361655 w 412727"/>
                    <a:gd name="connsiteY253" fmla="*/ 254679 h 405298"/>
                    <a:gd name="connsiteX254" fmla="*/ 362264 w 412727"/>
                    <a:gd name="connsiteY254" fmla="*/ 254984 h 405298"/>
                    <a:gd name="connsiteX255" fmla="*/ 362579 w 412727"/>
                    <a:gd name="connsiteY255" fmla="*/ 256203 h 405298"/>
                    <a:gd name="connsiteX256" fmla="*/ 362855 w 412727"/>
                    <a:gd name="connsiteY256" fmla="*/ 257442 h 405298"/>
                    <a:gd name="connsiteX257" fmla="*/ 362855 w 412727"/>
                    <a:gd name="connsiteY257" fmla="*/ 258670 h 405298"/>
                    <a:gd name="connsiteX258" fmla="*/ 363464 w 412727"/>
                    <a:gd name="connsiteY258" fmla="*/ 259899 h 405298"/>
                    <a:gd name="connsiteX259" fmla="*/ 363169 w 412727"/>
                    <a:gd name="connsiteY259" fmla="*/ 260814 h 405298"/>
                    <a:gd name="connsiteX260" fmla="*/ 362864 w 412727"/>
                    <a:gd name="connsiteY260" fmla="*/ 262042 h 405298"/>
                    <a:gd name="connsiteX261" fmla="*/ 362864 w 412727"/>
                    <a:gd name="connsiteY261" fmla="*/ 263290 h 405298"/>
                    <a:gd name="connsiteX262" fmla="*/ 362864 w 412727"/>
                    <a:gd name="connsiteY262" fmla="*/ 264519 h 405298"/>
                    <a:gd name="connsiteX263" fmla="*/ 362264 w 412727"/>
                    <a:gd name="connsiteY263" fmla="*/ 265138 h 405298"/>
                    <a:gd name="connsiteX264" fmla="*/ 361340 w 412727"/>
                    <a:gd name="connsiteY264" fmla="*/ 265738 h 405298"/>
                    <a:gd name="connsiteX265" fmla="*/ 359807 w 412727"/>
                    <a:gd name="connsiteY265" fmla="*/ 266052 h 405298"/>
                    <a:gd name="connsiteX266" fmla="*/ 358578 w 412727"/>
                    <a:gd name="connsiteY266" fmla="*/ 266662 h 405298"/>
                    <a:gd name="connsiteX267" fmla="*/ 357959 w 412727"/>
                    <a:gd name="connsiteY267" fmla="*/ 267272 h 405298"/>
                    <a:gd name="connsiteX268" fmla="*/ 357035 w 412727"/>
                    <a:gd name="connsiteY268" fmla="*/ 267881 h 405298"/>
                    <a:gd name="connsiteX269" fmla="*/ 356730 w 412727"/>
                    <a:gd name="connsiteY269" fmla="*/ 269129 h 405298"/>
                    <a:gd name="connsiteX270" fmla="*/ 356730 w 412727"/>
                    <a:gd name="connsiteY270" fmla="*/ 270043 h 405298"/>
                    <a:gd name="connsiteX271" fmla="*/ 356730 w 412727"/>
                    <a:gd name="connsiteY271" fmla="*/ 270653 h 405298"/>
                    <a:gd name="connsiteX272" fmla="*/ 356435 w 412727"/>
                    <a:gd name="connsiteY272" fmla="*/ 272196 h 405298"/>
                    <a:gd name="connsiteX273" fmla="*/ 356130 w 412727"/>
                    <a:gd name="connsiteY273" fmla="*/ 273425 h 405298"/>
                    <a:gd name="connsiteX274" fmla="*/ 355206 w 412727"/>
                    <a:gd name="connsiteY274" fmla="*/ 274949 h 405298"/>
                    <a:gd name="connsiteX275" fmla="*/ 355206 w 412727"/>
                    <a:gd name="connsiteY275" fmla="*/ 275882 h 405298"/>
                    <a:gd name="connsiteX276" fmla="*/ 354911 w 412727"/>
                    <a:gd name="connsiteY276" fmla="*/ 275882 h 405298"/>
                    <a:gd name="connsiteX277" fmla="*/ 354292 w 412727"/>
                    <a:gd name="connsiteY277" fmla="*/ 276177 h 405298"/>
                    <a:gd name="connsiteX278" fmla="*/ 353387 w 412727"/>
                    <a:gd name="connsiteY278" fmla="*/ 277406 h 405298"/>
                    <a:gd name="connsiteX279" fmla="*/ 352463 w 412727"/>
                    <a:gd name="connsiteY279" fmla="*/ 278930 h 405298"/>
                    <a:gd name="connsiteX280" fmla="*/ 351844 w 412727"/>
                    <a:gd name="connsiteY280" fmla="*/ 279864 h 405298"/>
                    <a:gd name="connsiteX281" fmla="*/ 350920 w 412727"/>
                    <a:gd name="connsiteY281" fmla="*/ 281092 h 405298"/>
                    <a:gd name="connsiteX282" fmla="*/ 349996 w 412727"/>
                    <a:gd name="connsiteY282" fmla="*/ 282321 h 405298"/>
                    <a:gd name="connsiteX283" fmla="*/ 349396 w 412727"/>
                    <a:gd name="connsiteY283" fmla="*/ 283254 h 405298"/>
                    <a:gd name="connsiteX284" fmla="*/ 348148 w 412727"/>
                    <a:gd name="connsiteY284" fmla="*/ 283550 h 405298"/>
                    <a:gd name="connsiteX285" fmla="*/ 347539 w 412727"/>
                    <a:gd name="connsiteY285" fmla="*/ 284464 h 405298"/>
                    <a:gd name="connsiteX286" fmla="*/ 345996 w 412727"/>
                    <a:gd name="connsiteY286" fmla="*/ 286312 h 405298"/>
                    <a:gd name="connsiteX287" fmla="*/ 344776 w 412727"/>
                    <a:gd name="connsiteY287" fmla="*/ 287236 h 405298"/>
                    <a:gd name="connsiteX288" fmla="*/ 344167 w 412727"/>
                    <a:gd name="connsiteY288" fmla="*/ 287855 h 405298"/>
                    <a:gd name="connsiteX289" fmla="*/ 343252 w 412727"/>
                    <a:gd name="connsiteY289" fmla="*/ 288455 h 405298"/>
                    <a:gd name="connsiteX290" fmla="*/ 342014 w 412727"/>
                    <a:gd name="connsiteY290" fmla="*/ 288760 h 405298"/>
                    <a:gd name="connsiteX291" fmla="*/ 341081 w 412727"/>
                    <a:gd name="connsiteY291" fmla="*/ 289379 h 405298"/>
                    <a:gd name="connsiteX292" fmla="*/ 339852 w 412727"/>
                    <a:gd name="connsiteY292" fmla="*/ 289379 h 405298"/>
                    <a:gd name="connsiteX293" fmla="*/ 338928 w 412727"/>
                    <a:gd name="connsiteY293" fmla="*/ 289674 h 405298"/>
                    <a:gd name="connsiteX294" fmla="*/ 338004 w 412727"/>
                    <a:gd name="connsiteY294" fmla="*/ 289979 h 405298"/>
                    <a:gd name="connsiteX295" fmla="*/ 337080 w 412727"/>
                    <a:gd name="connsiteY295" fmla="*/ 290284 h 405298"/>
                    <a:gd name="connsiteX296" fmla="*/ 336471 w 412727"/>
                    <a:gd name="connsiteY296" fmla="*/ 289979 h 405298"/>
                    <a:gd name="connsiteX297" fmla="*/ 335251 w 412727"/>
                    <a:gd name="connsiteY297" fmla="*/ 289979 h 405298"/>
                    <a:gd name="connsiteX298" fmla="*/ 334328 w 412727"/>
                    <a:gd name="connsiteY298" fmla="*/ 289979 h 405298"/>
                    <a:gd name="connsiteX299" fmla="*/ 333718 w 412727"/>
                    <a:gd name="connsiteY299" fmla="*/ 290284 h 405298"/>
                    <a:gd name="connsiteX300" fmla="*/ 333099 w 412727"/>
                    <a:gd name="connsiteY300" fmla="*/ 290284 h 405298"/>
                    <a:gd name="connsiteX301" fmla="*/ 332175 w 412727"/>
                    <a:gd name="connsiteY301" fmla="*/ 289979 h 405298"/>
                    <a:gd name="connsiteX302" fmla="*/ 331565 w 412727"/>
                    <a:gd name="connsiteY302" fmla="*/ 290284 h 405298"/>
                    <a:gd name="connsiteX303" fmla="*/ 330641 w 412727"/>
                    <a:gd name="connsiteY303" fmla="*/ 290894 h 405298"/>
                    <a:gd name="connsiteX304" fmla="*/ 329717 w 412727"/>
                    <a:gd name="connsiteY304" fmla="*/ 290894 h 405298"/>
                    <a:gd name="connsiteX305" fmla="*/ 328794 w 412727"/>
                    <a:gd name="connsiteY305" fmla="*/ 291189 h 405298"/>
                    <a:gd name="connsiteX306" fmla="*/ 327870 w 412727"/>
                    <a:gd name="connsiteY306" fmla="*/ 291189 h 405298"/>
                    <a:gd name="connsiteX307" fmla="*/ 326955 w 412727"/>
                    <a:gd name="connsiteY307" fmla="*/ 291789 h 405298"/>
                    <a:gd name="connsiteX308" fmla="*/ 326346 w 412727"/>
                    <a:gd name="connsiteY308" fmla="*/ 292094 h 405298"/>
                    <a:gd name="connsiteX309" fmla="*/ 325422 w 412727"/>
                    <a:gd name="connsiteY309" fmla="*/ 291484 h 405298"/>
                    <a:gd name="connsiteX310" fmla="*/ 324812 w 412727"/>
                    <a:gd name="connsiteY310" fmla="*/ 290894 h 405298"/>
                    <a:gd name="connsiteX311" fmla="*/ 323574 w 412727"/>
                    <a:gd name="connsiteY311" fmla="*/ 290579 h 405298"/>
                    <a:gd name="connsiteX312" fmla="*/ 322964 w 412727"/>
                    <a:gd name="connsiteY312" fmla="*/ 289970 h 405298"/>
                    <a:gd name="connsiteX313" fmla="*/ 323259 w 412727"/>
                    <a:gd name="connsiteY313" fmla="*/ 289360 h 405298"/>
                    <a:gd name="connsiteX314" fmla="*/ 322964 w 412727"/>
                    <a:gd name="connsiteY314" fmla="*/ 288741 h 405298"/>
                    <a:gd name="connsiteX315" fmla="*/ 322040 w 412727"/>
                    <a:gd name="connsiteY315" fmla="*/ 287503 h 405298"/>
                    <a:gd name="connsiteX316" fmla="*/ 322336 w 412727"/>
                    <a:gd name="connsiteY316" fmla="*/ 286274 h 405298"/>
                    <a:gd name="connsiteX317" fmla="*/ 322955 w 412727"/>
                    <a:gd name="connsiteY317" fmla="*/ 286274 h 405298"/>
                    <a:gd name="connsiteX318" fmla="*/ 323250 w 412727"/>
                    <a:gd name="connsiteY318" fmla="*/ 285664 h 405298"/>
                    <a:gd name="connsiteX319" fmla="*/ 323250 w 412727"/>
                    <a:gd name="connsiteY319" fmla="*/ 284750 h 405298"/>
                    <a:gd name="connsiteX320" fmla="*/ 323250 w 412727"/>
                    <a:gd name="connsiteY320" fmla="*/ 283816 h 405298"/>
                    <a:gd name="connsiteX321" fmla="*/ 322640 w 412727"/>
                    <a:gd name="connsiteY321" fmla="*/ 283207 h 405298"/>
                    <a:gd name="connsiteX322" fmla="*/ 322021 w 412727"/>
                    <a:gd name="connsiteY322" fmla="*/ 281969 h 405298"/>
                    <a:gd name="connsiteX323" fmla="*/ 321097 w 412727"/>
                    <a:gd name="connsiteY323" fmla="*/ 281045 h 405298"/>
                    <a:gd name="connsiteX324" fmla="*/ 320488 w 412727"/>
                    <a:gd name="connsiteY324" fmla="*/ 279816 h 405298"/>
                    <a:gd name="connsiteX325" fmla="*/ 320792 w 412727"/>
                    <a:gd name="connsiteY325" fmla="*/ 278882 h 405298"/>
                    <a:gd name="connsiteX326" fmla="*/ 320488 w 412727"/>
                    <a:gd name="connsiteY326" fmla="*/ 277968 h 405298"/>
                    <a:gd name="connsiteX327" fmla="*/ 319878 w 412727"/>
                    <a:gd name="connsiteY327" fmla="*/ 276739 h 405298"/>
                    <a:gd name="connsiteX328" fmla="*/ 319573 w 412727"/>
                    <a:gd name="connsiteY328" fmla="*/ 276130 h 405298"/>
                    <a:gd name="connsiteX329" fmla="*/ 319573 w 412727"/>
                    <a:gd name="connsiteY329" fmla="*/ 275815 h 405298"/>
                    <a:gd name="connsiteX330" fmla="*/ 318659 w 412727"/>
                    <a:gd name="connsiteY330" fmla="*/ 275511 h 405298"/>
                    <a:gd name="connsiteX331" fmla="*/ 318059 w 412727"/>
                    <a:gd name="connsiteY331" fmla="*/ 274272 h 405298"/>
                    <a:gd name="connsiteX332" fmla="*/ 317440 w 412727"/>
                    <a:gd name="connsiteY332" fmla="*/ 273368 h 405298"/>
                    <a:gd name="connsiteX333" fmla="*/ 317144 w 412727"/>
                    <a:gd name="connsiteY333" fmla="*/ 271529 h 405298"/>
                    <a:gd name="connsiteX334" fmla="*/ 316840 w 412727"/>
                    <a:gd name="connsiteY334" fmla="*/ 270291 h 405298"/>
                    <a:gd name="connsiteX335" fmla="*/ 316840 w 412727"/>
                    <a:gd name="connsiteY335" fmla="*/ 269062 h 405298"/>
                    <a:gd name="connsiteX336" fmla="*/ 316230 w 412727"/>
                    <a:gd name="connsiteY336" fmla="*/ 267224 h 405298"/>
                    <a:gd name="connsiteX337" fmla="*/ 316230 w 412727"/>
                    <a:gd name="connsiteY337" fmla="*/ 265995 h 405298"/>
                    <a:gd name="connsiteX338" fmla="*/ 316230 w 412727"/>
                    <a:gd name="connsiteY338" fmla="*/ 264747 h 405298"/>
                    <a:gd name="connsiteX339" fmla="*/ 315925 w 412727"/>
                    <a:gd name="connsiteY339" fmla="*/ 263823 h 405298"/>
                    <a:gd name="connsiteX340" fmla="*/ 315630 w 412727"/>
                    <a:gd name="connsiteY340" fmla="*/ 261671 h 405298"/>
                    <a:gd name="connsiteX341" fmla="*/ 315925 w 412727"/>
                    <a:gd name="connsiteY341" fmla="*/ 260147 h 405298"/>
                    <a:gd name="connsiteX342" fmla="*/ 315925 w 412727"/>
                    <a:gd name="connsiteY342" fmla="*/ 259537 h 405298"/>
                    <a:gd name="connsiteX343" fmla="*/ 315316 w 412727"/>
                    <a:gd name="connsiteY343" fmla="*/ 258604 h 405298"/>
                    <a:gd name="connsiteX344" fmla="*/ 314392 w 412727"/>
                    <a:gd name="connsiteY344" fmla="*/ 257375 h 405298"/>
                    <a:gd name="connsiteX345" fmla="*/ 313468 w 412727"/>
                    <a:gd name="connsiteY345" fmla="*/ 256146 h 405298"/>
                    <a:gd name="connsiteX346" fmla="*/ 313163 w 412727"/>
                    <a:gd name="connsiteY346" fmla="*/ 255232 h 405298"/>
                    <a:gd name="connsiteX347" fmla="*/ 313163 w 412727"/>
                    <a:gd name="connsiteY347" fmla="*/ 254003 h 405298"/>
                    <a:gd name="connsiteX348" fmla="*/ 312858 w 412727"/>
                    <a:gd name="connsiteY348" fmla="*/ 253384 h 405298"/>
                    <a:gd name="connsiteX349" fmla="*/ 312553 w 412727"/>
                    <a:gd name="connsiteY349" fmla="*/ 252460 h 405298"/>
                    <a:gd name="connsiteX350" fmla="*/ 311944 w 412727"/>
                    <a:gd name="connsiteY350" fmla="*/ 251851 h 405298"/>
                    <a:gd name="connsiteX351" fmla="*/ 311649 w 412727"/>
                    <a:gd name="connsiteY351" fmla="*/ 250927 h 405298"/>
                    <a:gd name="connsiteX352" fmla="*/ 311039 w 412727"/>
                    <a:gd name="connsiteY352" fmla="*/ 249384 h 405298"/>
                    <a:gd name="connsiteX353" fmla="*/ 310105 w 412727"/>
                    <a:gd name="connsiteY353" fmla="*/ 248764 h 405298"/>
                    <a:gd name="connsiteX354" fmla="*/ 309515 w 412727"/>
                    <a:gd name="connsiteY354" fmla="*/ 247240 h 405298"/>
                    <a:gd name="connsiteX355" fmla="*/ 309515 w 412727"/>
                    <a:gd name="connsiteY355" fmla="*/ 245402 h 405298"/>
                    <a:gd name="connsiteX356" fmla="*/ 309801 w 412727"/>
                    <a:gd name="connsiteY356" fmla="*/ 244469 h 405298"/>
                    <a:gd name="connsiteX357" fmla="*/ 309801 w 412727"/>
                    <a:gd name="connsiteY357" fmla="*/ 242649 h 405298"/>
                    <a:gd name="connsiteX358" fmla="*/ 310096 w 412727"/>
                    <a:gd name="connsiteY358" fmla="*/ 241106 h 405298"/>
                    <a:gd name="connsiteX359" fmla="*/ 310401 w 412727"/>
                    <a:gd name="connsiteY359" fmla="*/ 239878 h 405298"/>
                    <a:gd name="connsiteX360" fmla="*/ 311020 w 412727"/>
                    <a:gd name="connsiteY360" fmla="*/ 238954 h 405298"/>
                    <a:gd name="connsiteX361" fmla="*/ 311020 w 412727"/>
                    <a:gd name="connsiteY361" fmla="*/ 238354 h 405298"/>
                    <a:gd name="connsiteX362" fmla="*/ 311315 w 412727"/>
                    <a:gd name="connsiteY362" fmla="*/ 237125 h 405298"/>
                    <a:gd name="connsiteX363" fmla="*/ 311315 w 412727"/>
                    <a:gd name="connsiteY363" fmla="*/ 235896 h 405298"/>
                    <a:gd name="connsiteX364" fmla="*/ 311934 w 412727"/>
                    <a:gd name="connsiteY364" fmla="*/ 235277 h 405298"/>
                    <a:gd name="connsiteX365" fmla="*/ 311934 w 412727"/>
                    <a:gd name="connsiteY365" fmla="*/ 234039 h 405298"/>
                    <a:gd name="connsiteX366" fmla="*/ 312534 w 412727"/>
                    <a:gd name="connsiteY366" fmla="*/ 232505 h 405298"/>
                    <a:gd name="connsiteX367" fmla="*/ 313153 w 412727"/>
                    <a:gd name="connsiteY367" fmla="*/ 231896 h 405298"/>
                    <a:gd name="connsiteX368" fmla="*/ 314077 w 412727"/>
                    <a:gd name="connsiteY368" fmla="*/ 231591 h 405298"/>
                    <a:gd name="connsiteX369" fmla="*/ 314687 w 412727"/>
                    <a:gd name="connsiteY369" fmla="*/ 230057 h 405298"/>
                    <a:gd name="connsiteX370" fmla="*/ 314392 w 412727"/>
                    <a:gd name="connsiteY370" fmla="*/ 228514 h 405298"/>
                    <a:gd name="connsiteX371" fmla="*/ 314087 w 412727"/>
                    <a:gd name="connsiteY371" fmla="*/ 227286 h 405298"/>
                    <a:gd name="connsiteX372" fmla="*/ 313468 w 412727"/>
                    <a:gd name="connsiteY372" fmla="*/ 226362 h 405298"/>
                    <a:gd name="connsiteX373" fmla="*/ 312858 w 412727"/>
                    <a:gd name="connsiteY373" fmla="*/ 224838 h 405298"/>
                    <a:gd name="connsiteX374" fmla="*/ 313163 w 412727"/>
                    <a:gd name="connsiteY374" fmla="*/ 223599 h 405298"/>
                    <a:gd name="connsiteX375" fmla="*/ 313468 w 412727"/>
                    <a:gd name="connsiteY375" fmla="*/ 222990 h 405298"/>
                    <a:gd name="connsiteX376" fmla="*/ 313163 w 412727"/>
                    <a:gd name="connsiteY376" fmla="*/ 221447 h 405298"/>
                    <a:gd name="connsiteX377" fmla="*/ 312858 w 412727"/>
                    <a:gd name="connsiteY377" fmla="*/ 220828 h 405298"/>
                    <a:gd name="connsiteX378" fmla="*/ 312249 w 412727"/>
                    <a:gd name="connsiteY378" fmla="*/ 219608 h 405298"/>
                    <a:gd name="connsiteX379" fmla="*/ 311944 w 412727"/>
                    <a:gd name="connsiteY379" fmla="*/ 218380 h 405298"/>
                    <a:gd name="connsiteX380" fmla="*/ 311649 w 412727"/>
                    <a:gd name="connsiteY380" fmla="*/ 217761 h 405298"/>
                    <a:gd name="connsiteX381" fmla="*/ 311039 w 412727"/>
                    <a:gd name="connsiteY381" fmla="*/ 216532 h 405298"/>
                    <a:gd name="connsiteX382" fmla="*/ 311649 w 412727"/>
                    <a:gd name="connsiteY382" fmla="*/ 216227 h 405298"/>
                    <a:gd name="connsiteX383" fmla="*/ 311944 w 412727"/>
                    <a:gd name="connsiteY383" fmla="*/ 215922 h 405298"/>
                    <a:gd name="connsiteX384" fmla="*/ 311029 w 412727"/>
                    <a:gd name="connsiteY384" fmla="*/ 215617 h 405298"/>
                    <a:gd name="connsiteX385" fmla="*/ 311029 w 412727"/>
                    <a:gd name="connsiteY385" fmla="*/ 214998 h 405298"/>
                    <a:gd name="connsiteX386" fmla="*/ 311029 w 412727"/>
                    <a:gd name="connsiteY386" fmla="*/ 214703 h 405298"/>
                    <a:gd name="connsiteX387" fmla="*/ 310715 w 412727"/>
                    <a:gd name="connsiteY387" fmla="*/ 213779 h 405298"/>
                    <a:gd name="connsiteX388" fmla="*/ 310420 w 412727"/>
                    <a:gd name="connsiteY388" fmla="*/ 213474 h 405298"/>
                    <a:gd name="connsiteX389" fmla="*/ 310115 w 412727"/>
                    <a:gd name="connsiteY389" fmla="*/ 212855 h 405298"/>
                    <a:gd name="connsiteX390" fmla="*/ 309524 w 412727"/>
                    <a:gd name="connsiteY390" fmla="*/ 212550 h 405298"/>
                    <a:gd name="connsiteX391" fmla="*/ 309220 w 412727"/>
                    <a:gd name="connsiteY391" fmla="*/ 211626 h 405298"/>
                    <a:gd name="connsiteX392" fmla="*/ 308601 w 412727"/>
                    <a:gd name="connsiteY392" fmla="*/ 211331 h 405298"/>
                    <a:gd name="connsiteX393" fmla="*/ 308305 w 412727"/>
                    <a:gd name="connsiteY393" fmla="*/ 210407 h 405298"/>
                    <a:gd name="connsiteX394" fmla="*/ 307686 w 412727"/>
                    <a:gd name="connsiteY394" fmla="*/ 209169 h 405298"/>
                    <a:gd name="connsiteX395" fmla="*/ 307077 w 412727"/>
                    <a:gd name="connsiteY395" fmla="*/ 208559 h 405298"/>
                    <a:gd name="connsiteX396" fmla="*/ 306467 w 412727"/>
                    <a:gd name="connsiteY396" fmla="*/ 207635 h 405298"/>
                    <a:gd name="connsiteX397" fmla="*/ 305857 w 412727"/>
                    <a:gd name="connsiteY397" fmla="*/ 206416 h 405298"/>
                    <a:gd name="connsiteX398" fmla="*/ 305238 w 412727"/>
                    <a:gd name="connsiteY398" fmla="*/ 205807 h 405298"/>
                    <a:gd name="connsiteX399" fmla="*/ 304314 w 412727"/>
                    <a:gd name="connsiteY399" fmla="*/ 204273 h 405298"/>
                    <a:gd name="connsiteX400" fmla="*/ 304019 w 412727"/>
                    <a:gd name="connsiteY400" fmla="*/ 203044 h 405298"/>
                    <a:gd name="connsiteX401" fmla="*/ 304314 w 412727"/>
                    <a:gd name="connsiteY401" fmla="*/ 201520 h 405298"/>
                    <a:gd name="connsiteX402" fmla="*/ 304933 w 412727"/>
                    <a:gd name="connsiteY402" fmla="*/ 199063 h 405298"/>
                    <a:gd name="connsiteX403" fmla="*/ 305229 w 412727"/>
                    <a:gd name="connsiteY403" fmla="*/ 197529 h 405298"/>
                    <a:gd name="connsiteX404" fmla="*/ 305533 w 412727"/>
                    <a:gd name="connsiteY404" fmla="*/ 195986 h 405298"/>
                    <a:gd name="connsiteX405" fmla="*/ 305838 w 412727"/>
                    <a:gd name="connsiteY405" fmla="*/ 194758 h 405298"/>
                    <a:gd name="connsiteX406" fmla="*/ 305838 w 412727"/>
                    <a:gd name="connsiteY406" fmla="*/ 192910 h 405298"/>
                    <a:gd name="connsiteX407" fmla="*/ 305838 w 412727"/>
                    <a:gd name="connsiteY407" fmla="*/ 191376 h 405298"/>
                    <a:gd name="connsiteX408" fmla="*/ 304914 w 412727"/>
                    <a:gd name="connsiteY408" fmla="*/ 189833 h 405298"/>
                    <a:gd name="connsiteX409" fmla="*/ 303990 w 412727"/>
                    <a:gd name="connsiteY409" fmla="*/ 188928 h 405298"/>
                    <a:gd name="connsiteX410" fmla="*/ 303066 w 412727"/>
                    <a:gd name="connsiteY410" fmla="*/ 188319 h 405298"/>
                    <a:gd name="connsiteX411" fmla="*/ 302457 w 412727"/>
                    <a:gd name="connsiteY411" fmla="*/ 188319 h 405298"/>
                    <a:gd name="connsiteX412" fmla="*/ 301828 w 412727"/>
                    <a:gd name="connsiteY412" fmla="*/ 188319 h 405298"/>
                    <a:gd name="connsiteX413" fmla="*/ 300619 w 412727"/>
                    <a:gd name="connsiteY413" fmla="*/ 188319 h 405298"/>
                    <a:gd name="connsiteX414" fmla="*/ 299085 w 412727"/>
                    <a:gd name="connsiteY414" fmla="*/ 188928 h 405298"/>
                    <a:gd name="connsiteX415" fmla="*/ 297847 w 412727"/>
                    <a:gd name="connsiteY415" fmla="*/ 189233 h 405298"/>
                    <a:gd name="connsiteX416" fmla="*/ 297237 w 412727"/>
                    <a:gd name="connsiteY416" fmla="*/ 188928 h 405298"/>
                    <a:gd name="connsiteX417" fmla="*/ 296932 w 412727"/>
                    <a:gd name="connsiteY417" fmla="*/ 188624 h 405298"/>
                    <a:gd name="connsiteX418" fmla="*/ 296323 w 412727"/>
                    <a:gd name="connsiteY418" fmla="*/ 188319 h 405298"/>
                    <a:gd name="connsiteX419" fmla="*/ 296018 w 412727"/>
                    <a:gd name="connsiteY419" fmla="*/ 187395 h 405298"/>
                    <a:gd name="connsiteX420" fmla="*/ 296018 w 412727"/>
                    <a:gd name="connsiteY420" fmla="*/ 186471 h 405298"/>
                    <a:gd name="connsiteX421" fmla="*/ 295408 w 412727"/>
                    <a:gd name="connsiteY421" fmla="*/ 185547 h 405298"/>
                    <a:gd name="connsiteX422" fmla="*/ 294789 w 412727"/>
                    <a:gd name="connsiteY422" fmla="*/ 184947 h 405298"/>
                    <a:gd name="connsiteX423" fmla="*/ 294189 w 412727"/>
                    <a:gd name="connsiteY423" fmla="*/ 184642 h 405298"/>
                    <a:gd name="connsiteX424" fmla="*/ 294189 w 412727"/>
                    <a:gd name="connsiteY424" fmla="*/ 184337 h 405298"/>
                    <a:gd name="connsiteX425" fmla="*/ 293256 w 412727"/>
                    <a:gd name="connsiteY425" fmla="*/ 183718 h 405298"/>
                    <a:gd name="connsiteX426" fmla="*/ 292332 w 412727"/>
                    <a:gd name="connsiteY426" fmla="*/ 183718 h 405298"/>
                    <a:gd name="connsiteX427" fmla="*/ 291417 w 412727"/>
                    <a:gd name="connsiteY427" fmla="*/ 183718 h 405298"/>
                    <a:gd name="connsiteX428" fmla="*/ 289884 w 412727"/>
                    <a:gd name="connsiteY428" fmla="*/ 183718 h 405298"/>
                    <a:gd name="connsiteX429" fmla="*/ 288350 w 412727"/>
                    <a:gd name="connsiteY429" fmla="*/ 183718 h 405298"/>
                    <a:gd name="connsiteX430" fmla="*/ 288046 w 412727"/>
                    <a:gd name="connsiteY430" fmla="*/ 183718 h 405298"/>
                    <a:gd name="connsiteX431" fmla="*/ 287122 w 412727"/>
                    <a:gd name="connsiteY431" fmla="*/ 184033 h 405298"/>
                    <a:gd name="connsiteX432" fmla="*/ 286198 w 412727"/>
                    <a:gd name="connsiteY432" fmla="*/ 184337 h 405298"/>
                    <a:gd name="connsiteX433" fmla="*/ 286198 w 412727"/>
                    <a:gd name="connsiteY433" fmla="*/ 184642 h 405298"/>
                    <a:gd name="connsiteX434" fmla="*/ 285274 w 412727"/>
                    <a:gd name="connsiteY434" fmla="*/ 184947 h 405298"/>
                    <a:gd name="connsiteX435" fmla="*/ 284350 w 412727"/>
                    <a:gd name="connsiteY435" fmla="*/ 184947 h 405298"/>
                    <a:gd name="connsiteX436" fmla="*/ 283112 w 412727"/>
                    <a:gd name="connsiteY436" fmla="*/ 185242 h 405298"/>
                    <a:gd name="connsiteX437" fmla="*/ 282512 w 412727"/>
                    <a:gd name="connsiteY437" fmla="*/ 185852 h 405298"/>
                    <a:gd name="connsiteX438" fmla="*/ 281911 w 412727"/>
                    <a:gd name="connsiteY438" fmla="*/ 186157 h 405298"/>
                    <a:gd name="connsiteX439" fmla="*/ 281292 w 412727"/>
                    <a:gd name="connsiteY439" fmla="*/ 186461 h 405298"/>
                    <a:gd name="connsiteX440" fmla="*/ 280368 w 412727"/>
                    <a:gd name="connsiteY440" fmla="*/ 187081 h 405298"/>
                    <a:gd name="connsiteX441" fmla="*/ 279130 w 412727"/>
                    <a:gd name="connsiteY441" fmla="*/ 187385 h 405298"/>
                    <a:gd name="connsiteX442" fmla="*/ 277901 w 412727"/>
                    <a:gd name="connsiteY442" fmla="*/ 187995 h 405298"/>
                    <a:gd name="connsiteX443" fmla="*/ 277597 w 412727"/>
                    <a:gd name="connsiteY443" fmla="*/ 187385 h 405298"/>
                    <a:gd name="connsiteX444" fmla="*/ 276673 w 412727"/>
                    <a:gd name="connsiteY444" fmla="*/ 186766 h 405298"/>
                    <a:gd name="connsiteX445" fmla="*/ 275444 w 412727"/>
                    <a:gd name="connsiteY445" fmla="*/ 186461 h 405298"/>
                    <a:gd name="connsiteX446" fmla="*/ 273920 w 412727"/>
                    <a:gd name="connsiteY446" fmla="*/ 186461 h 405298"/>
                    <a:gd name="connsiteX447" fmla="*/ 272082 w 412727"/>
                    <a:gd name="connsiteY447" fmla="*/ 186157 h 405298"/>
                    <a:gd name="connsiteX448" fmla="*/ 271158 w 412727"/>
                    <a:gd name="connsiteY448" fmla="*/ 186461 h 405298"/>
                    <a:gd name="connsiteX449" fmla="*/ 270548 w 412727"/>
                    <a:gd name="connsiteY449" fmla="*/ 186766 h 405298"/>
                    <a:gd name="connsiteX450" fmla="*/ 269310 w 412727"/>
                    <a:gd name="connsiteY450" fmla="*/ 187081 h 405298"/>
                    <a:gd name="connsiteX451" fmla="*/ 268386 w 412727"/>
                    <a:gd name="connsiteY451" fmla="*/ 187385 h 405298"/>
                    <a:gd name="connsiteX452" fmla="*/ 267462 w 412727"/>
                    <a:gd name="connsiteY452" fmla="*/ 187995 h 405298"/>
                    <a:gd name="connsiteX453" fmla="*/ 266538 w 412727"/>
                    <a:gd name="connsiteY453" fmla="*/ 188300 h 405298"/>
                    <a:gd name="connsiteX454" fmla="*/ 265614 w 412727"/>
                    <a:gd name="connsiteY454" fmla="*/ 188605 h 405298"/>
                    <a:gd name="connsiteX455" fmla="*/ 265328 w 412727"/>
                    <a:gd name="connsiteY455" fmla="*/ 188909 h 405298"/>
                    <a:gd name="connsiteX456" fmla="*/ 264404 w 412727"/>
                    <a:gd name="connsiteY456" fmla="*/ 188300 h 405298"/>
                    <a:gd name="connsiteX457" fmla="*/ 263166 w 412727"/>
                    <a:gd name="connsiteY457" fmla="*/ 187995 h 405298"/>
                    <a:gd name="connsiteX458" fmla="*/ 262861 w 412727"/>
                    <a:gd name="connsiteY458" fmla="*/ 187385 h 405298"/>
                    <a:gd name="connsiteX459" fmla="*/ 261947 w 412727"/>
                    <a:gd name="connsiteY459" fmla="*/ 187081 h 405298"/>
                    <a:gd name="connsiteX460" fmla="*/ 261328 w 412727"/>
                    <a:gd name="connsiteY460" fmla="*/ 186157 h 405298"/>
                    <a:gd name="connsiteX461" fmla="*/ 260404 w 412727"/>
                    <a:gd name="connsiteY461" fmla="*/ 185233 h 405298"/>
                    <a:gd name="connsiteX462" fmla="*/ 259480 w 412727"/>
                    <a:gd name="connsiteY462" fmla="*/ 184633 h 405298"/>
                    <a:gd name="connsiteX463" fmla="*/ 258556 w 412727"/>
                    <a:gd name="connsiteY463" fmla="*/ 184023 h 405298"/>
                    <a:gd name="connsiteX464" fmla="*/ 257947 w 412727"/>
                    <a:gd name="connsiteY464" fmla="*/ 183709 h 405298"/>
                    <a:gd name="connsiteX465" fmla="*/ 257023 w 412727"/>
                    <a:gd name="connsiteY465" fmla="*/ 183099 h 405298"/>
                    <a:gd name="connsiteX466" fmla="*/ 256423 w 412727"/>
                    <a:gd name="connsiteY466" fmla="*/ 182175 h 405298"/>
                    <a:gd name="connsiteX467" fmla="*/ 256127 w 412727"/>
                    <a:gd name="connsiteY467" fmla="*/ 181251 h 405298"/>
                    <a:gd name="connsiteX468" fmla="*/ 255203 w 412727"/>
                    <a:gd name="connsiteY468" fmla="*/ 180937 h 405298"/>
                    <a:gd name="connsiteX469" fmla="*/ 254594 w 412727"/>
                    <a:gd name="connsiteY469" fmla="*/ 180013 h 405298"/>
                    <a:gd name="connsiteX470" fmla="*/ 253975 w 412727"/>
                    <a:gd name="connsiteY470" fmla="*/ 179403 h 405298"/>
                    <a:gd name="connsiteX471" fmla="*/ 253365 w 412727"/>
                    <a:gd name="connsiteY471" fmla="*/ 178794 h 405298"/>
                    <a:gd name="connsiteX472" fmla="*/ 252746 w 412727"/>
                    <a:gd name="connsiteY472" fmla="*/ 178184 h 405298"/>
                    <a:gd name="connsiteX473" fmla="*/ 252746 w 412727"/>
                    <a:gd name="connsiteY473" fmla="*/ 176955 h 405298"/>
                    <a:gd name="connsiteX474" fmla="*/ 252746 w 412727"/>
                    <a:gd name="connsiteY474" fmla="*/ 176336 h 405298"/>
                    <a:gd name="connsiteX475" fmla="*/ 252746 w 412727"/>
                    <a:gd name="connsiteY475" fmla="*/ 176032 h 405298"/>
                    <a:gd name="connsiteX476" fmla="*/ 252136 w 412727"/>
                    <a:gd name="connsiteY476" fmla="*/ 175422 h 405298"/>
                    <a:gd name="connsiteX477" fmla="*/ 251831 w 412727"/>
                    <a:gd name="connsiteY477" fmla="*/ 175117 h 405298"/>
                    <a:gd name="connsiteX478" fmla="*/ 251536 w 412727"/>
                    <a:gd name="connsiteY478" fmla="*/ 174508 h 405298"/>
                    <a:gd name="connsiteX479" fmla="*/ 250298 w 412727"/>
                    <a:gd name="connsiteY479" fmla="*/ 174203 h 405298"/>
                    <a:gd name="connsiteX480" fmla="*/ 250298 w 412727"/>
                    <a:gd name="connsiteY480" fmla="*/ 173584 h 405298"/>
                    <a:gd name="connsiteX481" fmla="*/ 249993 w 412727"/>
                    <a:gd name="connsiteY481" fmla="*/ 172660 h 405298"/>
                    <a:gd name="connsiteX482" fmla="*/ 249384 w 412727"/>
                    <a:gd name="connsiteY482" fmla="*/ 171450 h 405298"/>
                    <a:gd name="connsiteX483" fmla="*/ 248774 w 412727"/>
                    <a:gd name="connsiteY483" fmla="*/ 171450 h 405298"/>
                    <a:gd name="connsiteX484" fmla="*/ 248774 w 412727"/>
                    <a:gd name="connsiteY484" fmla="*/ 171145 h 405298"/>
                    <a:gd name="connsiteX485" fmla="*/ 248155 w 412727"/>
                    <a:gd name="connsiteY485" fmla="*/ 171145 h 405298"/>
                    <a:gd name="connsiteX486" fmla="*/ 248155 w 412727"/>
                    <a:gd name="connsiteY486" fmla="*/ 169297 h 405298"/>
                    <a:gd name="connsiteX487" fmla="*/ 246936 w 412727"/>
                    <a:gd name="connsiteY487" fmla="*/ 168993 h 405298"/>
                    <a:gd name="connsiteX488" fmla="*/ 246012 w 412727"/>
                    <a:gd name="connsiteY488" fmla="*/ 168688 h 405298"/>
                    <a:gd name="connsiteX489" fmla="*/ 245088 w 412727"/>
                    <a:gd name="connsiteY489" fmla="*/ 167764 h 405298"/>
                    <a:gd name="connsiteX490" fmla="*/ 245088 w 412727"/>
                    <a:gd name="connsiteY490" fmla="*/ 166554 h 405298"/>
                    <a:gd name="connsiteX491" fmla="*/ 245088 w 412727"/>
                    <a:gd name="connsiteY491" fmla="*/ 165630 h 405298"/>
                    <a:gd name="connsiteX492" fmla="*/ 245393 w 412727"/>
                    <a:gd name="connsiteY492" fmla="*/ 164706 h 405298"/>
                    <a:gd name="connsiteX493" fmla="*/ 245393 w 412727"/>
                    <a:gd name="connsiteY493" fmla="*/ 164421 h 405298"/>
                    <a:gd name="connsiteX494" fmla="*/ 245088 w 412727"/>
                    <a:gd name="connsiteY494" fmla="*/ 163192 h 405298"/>
                    <a:gd name="connsiteX495" fmla="*/ 244154 w 412727"/>
                    <a:gd name="connsiteY495" fmla="*/ 162268 h 405298"/>
                    <a:gd name="connsiteX496" fmla="*/ 244154 w 412727"/>
                    <a:gd name="connsiteY496" fmla="*/ 161039 h 405298"/>
                    <a:gd name="connsiteX497" fmla="*/ 244783 w 412727"/>
                    <a:gd name="connsiteY497" fmla="*/ 160115 h 405298"/>
                    <a:gd name="connsiteX498" fmla="*/ 246317 w 412727"/>
                    <a:gd name="connsiteY498" fmla="*/ 159191 h 405298"/>
                    <a:gd name="connsiteX499" fmla="*/ 246317 w 412727"/>
                    <a:gd name="connsiteY499" fmla="*/ 157963 h 405298"/>
                    <a:gd name="connsiteX500" fmla="*/ 246317 w 412727"/>
                    <a:gd name="connsiteY500" fmla="*/ 157639 h 405298"/>
                    <a:gd name="connsiteX501" fmla="*/ 246317 w 412727"/>
                    <a:gd name="connsiteY501" fmla="*/ 156410 h 405298"/>
                    <a:gd name="connsiteX502" fmla="*/ 246612 w 412727"/>
                    <a:gd name="connsiteY502" fmla="*/ 155486 h 405298"/>
                    <a:gd name="connsiteX503" fmla="*/ 247231 w 412727"/>
                    <a:gd name="connsiteY503" fmla="*/ 153962 h 405298"/>
                    <a:gd name="connsiteX504" fmla="*/ 247231 w 412727"/>
                    <a:gd name="connsiteY504" fmla="*/ 152733 h 405298"/>
                    <a:gd name="connsiteX505" fmla="*/ 247231 w 412727"/>
                    <a:gd name="connsiteY505" fmla="*/ 152124 h 405298"/>
                    <a:gd name="connsiteX506" fmla="*/ 247526 w 412727"/>
                    <a:gd name="connsiteY506" fmla="*/ 151505 h 405298"/>
                    <a:gd name="connsiteX507" fmla="*/ 246917 w 412727"/>
                    <a:gd name="connsiteY507" fmla="*/ 150895 h 405298"/>
                    <a:gd name="connsiteX508" fmla="*/ 246307 w 412727"/>
                    <a:gd name="connsiteY508" fmla="*/ 150590 h 405298"/>
                    <a:gd name="connsiteX509" fmla="*/ 246307 w 412727"/>
                    <a:gd name="connsiteY509" fmla="*/ 149371 h 405298"/>
                    <a:gd name="connsiteX510" fmla="*/ 246612 w 412727"/>
                    <a:gd name="connsiteY510" fmla="*/ 149066 h 405298"/>
                    <a:gd name="connsiteX511" fmla="*/ 246907 w 412727"/>
                    <a:gd name="connsiteY511" fmla="*/ 147838 h 405298"/>
                    <a:gd name="connsiteX512" fmla="*/ 246297 w 412727"/>
                    <a:gd name="connsiteY512" fmla="*/ 146609 h 405298"/>
                    <a:gd name="connsiteX513" fmla="*/ 245688 w 412727"/>
                    <a:gd name="connsiteY513" fmla="*/ 145999 h 405298"/>
                    <a:gd name="connsiteX514" fmla="*/ 245383 w 412727"/>
                    <a:gd name="connsiteY514" fmla="*/ 145075 h 405298"/>
                    <a:gd name="connsiteX515" fmla="*/ 245088 w 412727"/>
                    <a:gd name="connsiteY515" fmla="*/ 144151 h 405298"/>
                    <a:gd name="connsiteX516" fmla="*/ 245088 w 412727"/>
                    <a:gd name="connsiteY516" fmla="*/ 143542 h 405298"/>
                    <a:gd name="connsiteX517" fmla="*/ 245383 w 412727"/>
                    <a:gd name="connsiteY517" fmla="*/ 142313 h 405298"/>
                    <a:gd name="connsiteX518" fmla="*/ 246307 w 412727"/>
                    <a:gd name="connsiteY518" fmla="*/ 141694 h 405298"/>
                    <a:gd name="connsiteX519" fmla="*/ 246602 w 412727"/>
                    <a:gd name="connsiteY519" fmla="*/ 141084 h 405298"/>
                    <a:gd name="connsiteX520" fmla="*/ 247221 w 412727"/>
                    <a:gd name="connsiteY520" fmla="*/ 139551 h 405298"/>
                    <a:gd name="connsiteX521" fmla="*/ 247821 w 412727"/>
                    <a:gd name="connsiteY521" fmla="*/ 138627 h 405298"/>
                    <a:gd name="connsiteX522" fmla="*/ 248117 w 412727"/>
                    <a:gd name="connsiteY522" fmla="*/ 137398 h 405298"/>
                    <a:gd name="connsiteX523" fmla="*/ 248736 w 412727"/>
                    <a:gd name="connsiteY523" fmla="*/ 136789 h 405298"/>
                    <a:gd name="connsiteX524" fmla="*/ 249650 w 412727"/>
                    <a:gd name="connsiteY524" fmla="*/ 135874 h 405298"/>
                    <a:gd name="connsiteX525" fmla="*/ 250269 w 412727"/>
                    <a:gd name="connsiteY525" fmla="*/ 135569 h 405298"/>
                    <a:gd name="connsiteX526" fmla="*/ 250565 w 412727"/>
                    <a:gd name="connsiteY526" fmla="*/ 134341 h 405298"/>
                    <a:gd name="connsiteX527" fmla="*/ 250565 w 412727"/>
                    <a:gd name="connsiteY527" fmla="*/ 133112 h 405298"/>
                    <a:gd name="connsiteX528" fmla="*/ 251174 w 412727"/>
                    <a:gd name="connsiteY528" fmla="*/ 131902 h 405298"/>
                    <a:gd name="connsiteX529" fmla="*/ 252108 w 412727"/>
                    <a:gd name="connsiteY529" fmla="*/ 130978 h 405298"/>
                    <a:gd name="connsiteX530" fmla="*/ 252717 w 412727"/>
                    <a:gd name="connsiteY530" fmla="*/ 130369 h 405298"/>
                    <a:gd name="connsiteX531" fmla="*/ 253336 w 412727"/>
                    <a:gd name="connsiteY531" fmla="*/ 129445 h 405298"/>
                    <a:gd name="connsiteX532" fmla="*/ 254251 w 412727"/>
                    <a:gd name="connsiteY532" fmla="*/ 128206 h 405298"/>
                    <a:gd name="connsiteX533" fmla="*/ 254870 w 412727"/>
                    <a:gd name="connsiteY533" fmla="*/ 126673 h 405298"/>
                    <a:gd name="connsiteX534" fmla="*/ 256108 w 412727"/>
                    <a:gd name="connsiteY534" fmla="*/ 126368 h 405298"/>
                    <a:gd name="connsiteX535" fmla="*/ 256708 w 412727"/>
                    <a:gd name="connsiteY535" fmla="*/ 126368 h 405298"/>
                    <a:gd name="connsiteX536" fmla="*/ 258242 w 412727"/>
                    <a:gd name="connsiteY536" fmla="*/ 125749 h 405298"/>
                    <a:gd name="connsiteX537" fmla="*/ 258851 w 412727"/>
                    <a:gd name="connsiteY537" fmla="*/ 125139 h 405298"/>
                    <a:gd name="connsiteX538" fmla="*/ 259461 w 412727"/>
                    <a:gd name="connsiteY538" fmla="*/ 124530 h 405298"/>
                    <a:gd name="connsiteX539" fmla="*/ 260385 w 412727"/>
                    <a:gd name="connsiteY539" fmla="*/ 123920 h 405298"/>
                    <a:gd name="connsiteX540" fmla="*/ 261309 w 412727"/>
                    <a:gd name="connsiteY540" fmla="*/ 122692 h 405298"/>
                    <a:gd name="connsiteX541" fmla="*/ 262233 w 412727"/>
                    <a:gd name="connsiteY541" fmla="*/ 121463 h 405298"/>
                    <a:gd name="connsiteX542" fmla="*/ 262233 w 412727"/>
                    <a:gd name="connsiteY542" fmla="*/ 120539 h 405298"/>
                    <a:gd name="connsiteX543" fmla="*/ 261938 w 412727"/>
                    <a:gd name="connsiteY543" fmla="*/ 119615 h 405298"/>
                    <a:gd name="connsiteX544" fmla="*/ 261633 w 412727"/>
                    <a:gd name="connsiteY544" fmla="*/ 119005 h 405298"/>
                    <a:gd name="connsiteX545" fmla="*/ 261633 w 412727"/>
                    <a:gd name="connsiteY545" fmla="*/ 118091 h 405298"/>
                    <a:gd name="connsiteX546" fmla="*/ 262242 w 412727"/>
                    <a:gd name="connsiteY546" fmla="*/ 117481 h 405298"/>
                    <a:gd name="connsiteX547" fmla="*/ 262242 w 412727"/>
                    <a:gd name="connsiteY547" fmla="*/ 116557 h 405298"/>
                    <a:gd name="connsiteX548" fmla="*/ 262242 w 412727"/>
                    <a:gd name="connsiteY548" fmla="*/ 115938 h 405298"/>
                    <a:gd name="connsiteX549" fmla="*/ 261947 w 412727"/>
                    <a:gd name="connsiteY549" fmla="*/ 114405 h 405298"/>
                    <a:gd name="connsiteX550" fmla="*/ 263176 w 412727"/>
                    <a:gd name="connsiteY550" fmla="*/ 113500 h 405298"/>
                    <a:gd name="connsiteX551" fmla="*/ 265014 w 412727"/>
                    <a:gd name="connsiteY551" fmla="*/ 112881 h 405298"/>
                    <a:gd name="connsiteX552" fmla="*/ 266538 w 412727"/>
                    <a:gd name="connsiteY552" fmla="*/ 112576 h 405298"/>
                    <a:gd name="connsiteX553" fmla="*/ 267462 w 412727"/>
                    <a:gd name="connsiteY553" fmla="*/ 111966 h 405298"/>
                    <a:gd name="connsiteX554" fmla="*/ 268376 w 412727"/>
                    <a:gd name="connsiteY554" fmla="*/ 111042 h 405298"/>
                    <a:gd name="connsiteX555" fmla="*/ 269005 w 412727"/>
                    <a:gd name="connsiteY555" fmla="*/ 110433 h 405298"/>
                    <a:gd name="connsiteX556" fmla="*/ 269615 w 412727"/>
                    <a:gd name="connsiteY556" fmla="*/ 109204 h 405298"/>
                    <a:gd name="connsiteX557" fmla="*/ 270539 w 412727"/>
                    <a:gd name="connsiteY557" fmla="*/ 107975 h 405298"/>
                    <a:gd name="connsiteX558" fmla="*/ 270834 w 412727"/>
                    <a:gd name="connsiteY558" fmla="*/ 106442 h 405298"/>
                    <a:gd name="connsiteX559" fmla="*/ 271139 w 412727"/>
                    <a:gd name="connsiteY559" fmla="*/ 105832 h 405298"/>
                    <a:gd name="connsiteX560" fmla="*/ 272063 w 412727"/>
                    <a:gd name="connsiteY560" fmla="*/ 106137 h 405298"/>
                    <a:gd name="connsiteX561" fmla="*/ 272672 w 412727"/>
                    <a:gd name="connsiteY561" fmla="*/ 107366 h 405298"/>
                    <a:gd name="connsiteX562" fmla="*/ 274215 w 412727"/>
                    <a:gd name="connsiteY562" fmla="*/ 107975 h 405298"/>
                    <a:gd name="connsiteX563" fmla="*/ 275120 w 412727"/>
                    <a:gd name="connsiteY563" fmla="*/ 107671 h 405298"/>
                    <a:gd name="connsiteX564" fmla="*/ 276044 w 412727"/>
                    <a:gd name="connsiteY564" fmla="*/ 107671 h 405298"/>
                    <a:gd name="connsiteX565" fmla="*/ 277578 w 412727"/>
                    <a:gd name="connsiteY565" fmla="*/ 107366 h 405298"/>
                    <a:gd name="connsiteX566" fmla="*/ 278187 w 412727"/>
                    <a:gd name="connsiteY566" fmla="*/ 107671 h 405298"/>
                    <a:gd name="connsiteX567" fmla="*/ 279730 w 412727"/>
                    <a:gd name="connsiteY567" fmla="*/ 107671 h 405298"/>
                    <a:gd name="connsiteX568" fmla="*/ 280654 w 412727"/>
                    <a:gd name="connsiteY568" fmla="*/ 107061 h 405298"/>
                    <a:gd name="connsiteX569" fmla="*/ 281264 w 412727"/>
                    <a:gd name="connsiteY569" fmla="*/ 106451 h 405298"/>
                    <a:gd name="connsiteX570" fmla="*/ 282197 w 412727"/>
                    <a:gd name="connsiteY570" fmla="*/ 106147 h 405298"/>
                    <a:gd name="connsiteX571" fmla="*/ 283102 w 412727"/>
                    <a:gd name="connsiteY571" fmla="*/ 105842 h 405298"/>
                    <a:gd name="connsiteX572" fmla="*/ 284636 w 412727"/>
                    <a:gd name="connsiteY572" fmla="*/ 106147 h 405298"/>
                    <a:gd name="connsiteX573" fmla="*/ 284940 w 412727"/>
                    <a:gd name="connsiteY573" fmla="*/ 104918 h 405298"/>
                    <a:gd name="connsiteX574" fmla="*/ 285864 w 412727"/>
                    <a:gd name="connsiteY574" fmla="*/ 104613 h 405298"/>
                    <a:gd name="connsiteX575" fmla="*/ 287103 w 412727"/>
                    <a:gd name="connsiteY575" fmla="*/ 104308 h 405298"/>
                    <a:gd name="connsiteX576" fmla="*/ 288636 w 412727"/>
                    <a:gd name="connsiteY576" fmla="*/ 104308 h 405298"/>
                    <a:gd name="connsiteX577" fmla="*/ 289560 w 412727"/>
                    <a:gd name="connsiteY577" fmla="*/ 104003 h 405298"/>
                    <a:gd name="connsiteX578" fmla="*/ 290170 w 412727"/>
                    <a:gd name="connsiteY578" fmla="*/ 103394 h 405298"/>
                    <a:gd name="connsiteX579" fmla="*/ 291713 w 412727"/>
                    <a:gd name="connsiteY579" fmla="*/ 103394 h 405298"/>
                    <a:gd name="connsiteX580" fmla="*/ 293227 w 412727"/>
                    <a:gd name="connsiteY580" fmla="*/ 103394 h 405298"/>
                    <a:gd name="connsiteX581" fmla="*/ 294456 w 412727"/>
                    <a:gd name="connsiteY581" fmla="*/ 103394 h 405298"/>
                    <a:gd name="connsiteX582" fmla="*/ 295389 w 412727"/>
                    <a:gd name="connsiteY582" fmla="*/ 104003 h 405298"/>
                    <a:gd name="connsiteX583" fmla="*/ 295999 w 412727"/>
                    <a:gd name="connsiteY583" fmla="*/ 104308 h 405298"/>
                    <a:gd name="connsiteX584" fmla="*/ 296304 w 412727"/>
                    <a:gd name="connsiteY584" fmla="*/ 103699 h 405298"/>
                    <a:gd name="connsiteX585" fmla="*/ 297228 w 412727"/>
                    <a:gd name="connsiteY585" fmla="*/ 103394 h 405298"/>
                    <a:gd name="connsiteX586" fmla="*/ 297523 w 412727"/>
                    <a:gd name="connsiteY586" fmla="*/ 102775 h 405298"/>
                    <a:gd name="connsiteX587" fmla="*/ 298456 w 412727"/>
                    <a:gd name="connsiteY587" fmla="*/ 103089 h 405298"/>
                    <a:gd name="connsiteX588" fmla="*/ 299371 w 412727"/>
                    <a:gd name="connsiteY588" fmla="*/ 102775 h 405298"/>
                    <a:gd name="connsiteX589" fmla="*/ 300609 w 412727"/>
                    <a:gd name="connsiteY589" fmla="*/ 103394 h 405298"/>
                    <a:gd name="connsiteX590" fmla="*/ 302133 w 412727"/>
                    <a:gd name="connsiteY590" fmla="*/ 103699 h 405298"/>
                    <a:gd name="connsiteX591" fmla="*/ 302743 w 412727"/>
                    <a:gd name="connsiteY591" fmla="*/ 103394 h 405298"/>
                    <a:gd name="connsiteX592" fmla="*/ 303667 w 412727"/>
                    <a:gd name="connsiteY592" fmla="*/ 102470 h 405298"/>
                    <a:gd name="connsiteX593" fmla="*/ 304276 w 412727"/>
                    <a:gd name="connsiteY593" fmla="*/ 101860 h 405298"/>
                    <a:gd name="connsiteX594" fmla="*/ 305514 w 412727"/>
                    <a:gd name="connsiteY594" fmla="*/ 102165 h 405298"/>
                    <a:gd name="connsiteX595" fmla="*/ 306124 w 412727"/>
                    <a:gd name="connsiteY595" fmla="*/ 103089 h 405298"/>
                    <a:gd name="connsiteX596" fmla="*/ 306734 w 412727"/>
                    <a:gd name="connsiteY596" fmla="*/ 103394 h 405298"/>
                    <a:gd name="connsiteX597" fmla="*/ 307038 w 412727"/>
                    <a:gd name="connsiteY597" fmla="*/ 103699 h 405298"/>
                    <a:gd name="connsiteX598" fmla="*/ 307648 w 412727"/>
                    <a:gd name="connsiteY598" fmla="*/ 103089 h 405298"/>
                    <a:gd name="connsiteX599" fmla="*/ 308267 w 412727"/>
                    <a:gd name="connsiteY599" fmla="*/ 103089 h 405298"/>
                    <a:gd name="connsiteX600" fmla="*/ 307962 w 412727"/>
                    <a:gd name="connsiteY600" fmla="*/ 103699 h 405298"/>
                    <a:gd name="connsiteX601" fmla="*/ 307353 w 412727"/>
                    <a:gd name="connsiteY601" fmla="*/ 104308 h 405298"/>
                    <a:gd name="connsiteX602" fmla="*/ 307353 w 412727"/>
                    <a:gd name="connsiteY602" fmla="*/ 105537 h 405298"/>
                    <a:gd name="connsiteX603" fmla="*/ 307353 w 412727"/>
                    <a:gd name="connsiteY603" fmla="*/ 106156 h 405298"/>
                    <a:gd name="connsiteX604" fmla="*/ 307962 w 412727"/>
                    <a:gd name="connsiteY604" fmla="*/ 106766 h 405298"/>
                    <a:gd name="connsiteX605" fmla="*/ 308267 w 412727"/>
                    <a:gd name="connsiteY605" fmla="*/ 107375 h 405298"/>
                    <a:gd name="connsiteX606" fmla="*/ 308267 w 412727"/>
                    <a:gd name="connsiteY606" fmla="*/ 108299 h 405298"/>
                    <a:gd name="connsiteX607" fmla="*/ 307648 w 412727"/>
                    <a:gd name="connsiteY607" fmla="*/ 108918 h 405298"/>
                    <a:gd name="connsiteX608" fmla="*/ 307353 w 412727"/>
                    <a:gd name="connsiteY608" fmla="*/ 109528 h 405298"/>
                    <a:gd name="connsiteX609" fmla="*/ 306734 w 412727"/>
                    <a:gd name="connsiteY609" fmla="*/ 109833 h 405298"/>
                    <a:gd name="connsiteX610" fmla="*/ 306124 w 412727"/>
                    <a:gd name="connsiteY610" fmla="*/ 110757 h 405298"/>
                    <a:gd name="connsiteX611" fmla="*/ 306429 w 412727"/>
                    <a:gd name="connsiteY611" fmla="*/ 111366 h 405298"/>
                    <a:gd name="connsiteX612" fmla="*/ 307038 w 412727"/>
                    <a:gd name="connsiteY612" fmla="*/ 111976 h 405298"/>
                    <a:gd name="connsiteX613" fmla="*/ 307353 w 412727"/>
                    <a:gd name="connsiteY613" fmla="*/ 112281 h 405298"/>
                    <a:gd name="connsiteX614" fmla="*/ 308277 w 412727"/>
                    <a:gd name="connsiteY614" fmla="*/ 112281 h 405298"/>
                    <a:gd name="connsiteX615" fmla="*/ 308572 w 412727"/>
                    <a:gd name="connsiteY615" fmla="*/ 112586 h 405298"/>
                    <a:gd name="connsiteX616" fmla="*/ 309182 w 412727"/>
                    <a:gd name="connsiteY616" fmla="*/ 113205 h 405298"/>
                    <a:gd name="connsiteX617" fmla="*/ 309486 w 412727"/>
                    <a:gd name="connsiteY617" fmla="*/ 113205 h 405298"/>
                    <a:gd name="connsiteX618" fmla="*/ 310077 w 412727"/>
                    <a:gd name="connsiteY618" fmla="*/ 113205 h 405298"/>
                    <a:gd name="connsiteX619" fmla="*/ 312534 w 412727"/>
                    <a:gd name="connsiteY619" fmla="*/ 113509 h 405298"/>
                    <a:gd name="connsiteX620" fmla="*/ 313468 w 412727"/>
                    <a:gd name="connsiteY620" fmla="*/ 114119 h 405298"/>
                    <a:gd name="connsiteX621" fmla="*/ 314077 w 412727"/>
                    <a:gd name="connsiteY621" fmla="*/ 114710 h 405298"/>
                    <a:gd name="connsiteX622" fmla="*/ 315620 w 412727"/>
                    <a:gd name="connsiteY622" fmla="*/ 114710 h 405298"/>
                    <a:gd name="connsiteX623" fmla="*/ 316230 w 412727"/>
                    <a:gd name="connsiteY623" fmla="*/ 115014 h 405298"/>
                    <a:gd name="connsiteX624" fmla="*/ 317459 w 412727"/>
                    <a:gd name="connsiteY624" fmla="*/ 115319 h 405298"/>
                    <a:gd name="connsiteX625" fmla="*/ 317764 w 412727"/>
                    <a:gd name="connsiteY625" fmla="*/ 116243 h 405298"/>
                    <a:gd name="connsiteX626" fmla="*/ 318373 w 412727"/>
                    <a:gd name="connsiteY626" fmla="*/ 117777 h 405298"/>
                    <a:gd name="connsiteX627" fmla="*/ 318973 w 412727"/>
                    <a:gd name="connsiteY627" fmla="*/ 118081 h 405298"/>
                    <a:gd name="connsiteX628" fmla="*/ 320211 w 412727"/>
                    <a:gd name="connsiteY628" fmla="*/ 118691 h 405298"/>
                    <a:gd name="connsiteX629" fmla="*/ 321440 w 412727"/>
                    <a:gd name="connsiteY629" fmla="*/ 118977 h 405298"/>
                    <a:gd name="connsiteX630" fmla="*/ 323898 w 412727"/>
                    <a:gd name="connsiteY630" fmla="*/ 119291 h 405298"/>
                    <a:gd name="connsiteX631" fmla="*/ 324831 w 412727"/>
                    <a:gd name="connsiteY631" fmla="*/ 119901 h 405298"/>
                    <a:gd name="connsiteX632" fmla="*/ 326365 w 412727"/>
                    <a:gd name="connsiteY632" fmla="*/ 120825 h 405298"/>
                    <a:gd name="connsiteX633" fmla="*/ 327584 w 412727"/>
                    <a:gd name="connsiteY633" fmla="*/ 120520 h 405298"/>
                    <a:gd name="connsiteX634" fmla="*/ 328508 w 412727"/>
                    <a:gd name="connsiteY634" fmla="*/ 119596 h 405298"/>
                    <a:gd name="connsiteX635" fmla="*/ 328508 w 412727"/>
                    <a:gd name="connsiteY635" fmla="*/ 118072 h 405298"/>
                    <a:gd name="connsiteX636" fmla="*/ 328203 w 412727"/>
                    <a:gd name="connsiteY636" fmla="*/ 116843 h 405298"/>
                    <a:gd name="connsiteX637" fmla="*/ 328508 w 412727"/>
                    <a:gd name="connsiteY637" fmla="*/ 115614 h 405298"/>
                    <a:gd name="connsiteX638" fmla="*/ 329736 w 412727"/>
                    <a:gd name="connsiteY638" fmla="*/ 115005 h 405298"/>
                    <a:gd name="connsiteX639" fmla="*/ 330975 w 412727"/>
                    <a:gd name="connsiteY639" fmla="*/ 114395 h 405298"/>
                    <a:gd name="connsiteX640" fmla="*/ 331594 w 412727"/>
                    <a:gd name="connsiteY640" fmla="*/ 113795 h 405298"/>
                    <a:gd name="connsiteX641" fmla="*/ 332823 w 412727"/>
                    <a:gd name="connsiteY641" fmla="*/ 113795 h 405298"/>
                    <a:gd name="connsiteX642" fmla="*/ 333442 w 412727"/>
                    <a:gd name="connsiteY642" fmla="*/ 114395 h 405298"/>
                    <a:gd name="connsiteX643" fmla="*/ 334366 w 412727"/>
                    <a:gd name="connsiteY643" fmla="*/ 115005 h 405298"/>
                    <a:gd name="connsiteX644" fmla="*/ 334975 w 412727"/>
                    <a:gd name="connsiteY644" fmla="*/ 115310 h 405298"/>
                    <a:gd name="connsiteX645" fmla="*/ 334975 w 412727"/>
                    <a:gd name="connsiteY645" fmla="*/ 116234 h 405298"/>
                    <a:gd name="connsiteX646" fmla="*/ 336204 w 412727"/>
                    <a:gd name="connsiteY646" fmla="*/ 116234 h 405298"/>
                    <a:gd name="connsiteX647" fmla="*/ 337728 w 412727"/>
                    <a:gd name="connsiteY647" fmla="*/ 116538 h 405298"/>
                    <a:gd name="connsiteX648" fmla="*/ 339261 w 412727"/>
                    <a:gd name="connsiteY648" fmla="*/ 116843 h 405298"/>
                    <a:gd name="connsiteX649" fmla="*/ 339881 w 412727"/>
                    <a:gd name="connsiteY649" fmla="*/ 117767 h 405298"/>
                    <a:gd name="connsiteX650" fmla="*/ 340490 w 412727"/>
                    <a:gd name="connsiteY650" fmla="*/ 118377 h 405298"/>
                    <a:gd name="connsiteX651" fmla="*/ 340795 w 412727"/>
                    <a:gd name="connsiteY651" fmla="*/ 117767 h 405298"/>
                    <a:gd name="connsiteX652" fmla="*/ 341719 w 412727"/>
                    <a:gd name="connsiteY652" fmla="*/ 118072 h 405298"/>
                    <a:gd name="connsiteX653" fmla="*/ 343262 w 412727"/>
                    <a:gd name="connsiteY653" fmla="*/ 118072 h 405298"/>
                    <a:gd name="connsiteX654" fmla="*/ 344186 w 412727"/>
                    <a:gd name="connsiteY654" fmla="*/ 118377 h 405298"/>
                    <a:gd name="connsiteX655" fmla="*/ 345091 w 412727"/>
                    <a:gd name="connsiteY655" fmla="*/ 118977 h 405298"/>
                    <a:gd name="connsiteX656" fmla="*/ 346319 w 412727"/>
                    <a:gd name="connsiteY656" fmla="*/ 119291 h 405298"/>
                    <a:gd name="connsiteX657" fmla="*/ 348158 w 412727"/>
                    <a:gd name="connsiteY657" fmla="*/ 119901 h 405298"/>
                    <a:gd name="connsiteX658" fmla="*/ 349396 w 412727"/>
                    <a:gd name="connsiteY658" fmla="*/ 119596 h 405298"/>
                    <a:gd name="connsiteX659" fmla="*/ 350320 w 412727"/>
                    <a:gd name="connsiteY659" fmla="*/ 118681 h 405298"/>
                    <a:gd name="connsiteX660" fmla="*/ 351244 w 412727"/>
                    <a:gd name="connsiteY660" fmla="*/ 118072 h 405298"/>
                    <a:gd name="connsiteX661" fmla="*/ 351549 w 412727"/>
                    <a:gd name="connsiteY661" fmla="*/ 117767 h 405298"/>
                    <a:gd name="connsiteX662" fmla="*/ 353082 w 412727"/>
                    <a:gd name="connsiteY662" fmla="*/ 117767 h 405298"/>
                    <a:gd name="connsiteX663" fmla="*/ 354606 w 412727"/>
                    <a:gd name="connsiteY663" fmla="*/ 118377 h 405298"/>
                    <a:gd name="connsiteX664" fmla="*/ 356445 w 412727"/>
                    <a:gd name="connsiteY664" fmla="*/ 118681 h 405298"/>
                    <a:gd name="connsiteX665" fmla="*/ 357978 w 412727"/>
                    <a:gd name="connsiteY665" fmla="*/ 118681 h 405298"/>
                    <a:gd name="connsiteX666" fmla="*/ 359216 w 412727"/>
                    <a:gd name="connsiteY666" fmla="*/ 118681 h 405298"/>
                    <a:gd name="connsiteX667" fmla="*/ 359521 w 412727"/>
                    <a:gd name="connsiteY667" fmla="*/ 118377 h 405298"/>
                    <a:gd name="connsiteX668" fmla="*/ 359816 w 412727"/>
                    <a:gd name="connsiteY668" fmla="*/ 118072 h 405298"/>
                    <a:gd name="connsiteX669" fmla="*/ 360121 w 412727"/>
                    <a:gd name="connsiteY669" fmla="*/ 117148 h 405298"/>
                    <a:gd name="connsiteX670" fmla="*/ 360416 w 412727"/>
                    <a:gd name="connsiteY670" fmla="*/ 115605 h 405298"/>
                    <a:gd name="connsiteX671" fmla="*/ 360721 w 412727"/>
                    <a:gd name="connsiteY671" fmla="*/ 114376 h 405298"/>
                    <a:gd name="connsiteX672" fmla="*/ 361026 w 412727"/>
                    <a:gd name="connsiteY672" fmla="*/ 114376 h 405298"/>
                    <a:gd name="connsiteX673" fmla="*/ 361636 w 412727"/>
                    <a:gd name="connsiteY673" fmla="*/ 112852 h 405298"/>
                    <a:gd name="connsiteX674" fmla="*/ 361636 w 412727"/>
                    <a:gd name="connsiteY674" fmla="*/ 112243 h 405298"/>
                    <a:gd name="connsiteX675" fmla="*/ 361636 w 412727"/>
                    <a:gd name="connsiteY675" fmla="*/ 111633 h 405298"/>
                    <a:gd name="connsiteX676" fmla="*/ 361636 w 412727"/>
                    <a:gd name="connsiteY676" fmla="*/ 111023 h 405298"/>
                    <a:gd name="connsiteX677" fmla="*/ 361636 w 412727"/>
                    <a:gd name="connsiteY677" fmla="*/ 110414 h 405298"/>
                    <a:gd name="connsiteX678" fmla="*/ 361940 w 412727"/>
                    <a:gd name="connsiteY678" fmla="*/ 109804 h 405298"/>
                    <a:gd name="connsiteX679" fmla="*/ 361636 w 412727"/>
                    <a:gd name="connsiteY679" fmla="*/ 108575 h 405298"/>
                    <a:gd name="connsiteX680" fmla="*/ 361636 w 412727"/>
                    <a:gd name="connsiteY680" fmla="*/ 107966 h 405298"/>
                    <a:gd name="connsiteX681" fmla="*/ 361636 w 412727"/>
                    <a:gd name="connsiteY681" fmla="*/ 107661 h 405298"/>
                    <a:gd name="connsiteX682" fmla="*/ 361636 w 412727"/>
                    <a:gd name="connsiteY682" fmla="*/ 107051 h 405298"/>
                    <a:gd name="connsiteX683" fmla="*/ 361636 w 412727"/>
                    <a:gd name="connsiteY683" fmla="*/ 106128 h 405298"/>
                    <a:gd name="connsiteX684" fmla="*/ 361636 w 412727"/>
                    <a:gd name="connsiteY684" fmla="*/ 104899 h 405298"/>
                    <a:gd name="connsiteX685" fmla="*/ 362245 w 412727"/>
                    <a:gd name="connsiteY685" fmla="*/ 103975 h 405298"/>
                    <a:gd name="connsiteX686" fmla="*/ 361636 w 412727"/>
                    <a:gd name="connsiteY686" fmla="*/ 103975 h 405298"/>
                    <a:gd name="connsiteX687" fmla="*/ 360712 w 412727"/>
                    <a:gd name="connsiteY687" fmla="*/ 104280 h 405298"/>
                    <a:gd name="connsiteX688" fmla="*/ 359788 w 412727"/>
                    <a:gd name="connsiteY688" fmla="*/ 104280 h 405298"/>
                    <a:gd name="connsiteX689" fmla="*/ 358864 w 412727"/>
                    <a:gd name="connsiteY689" fmla="*/ 104280 h 405298"/>
                    <a:gd name="connsiteX690" fmla="*/ 358254 w 412727"/>
                    <a:gd name="connsiteY690" fmla="*/ 104280 h 405298"/>
                    <a:gd name="connsiteX691" fmla="*/ 357645 w 412727"/>
                    <a:gd name="connsiteY691" fmla="*/ 104889 h 405298"/>
                    <a:gd name="connsiteX692" fmla="*/ 357026 w 412727"/>
                    <a:gd name="connsiteY692" fmla="*/ 105499 h 405298"/>
                    <a:gd name="connsiteX693" fmla="*/ 355787 w 412727"/>
                    <a:gd name="connsiteY693" fmla="*/ 105499 h 405298"/>
                    <a:gd name="connsiteX694" fmla="*/ 354549 w 412727"/>
                    <a:gd name="connsiteY694" fmla="*/ 105804 h 405298"/>
                    <a:gd name="connsiteX695" fmla="*/ 353939 w 412727"/>
                    <a:gd name="connsiteY695" fmla="*/ 104880 h 405298"/>
                    <a:gd name="connsiteX696" fmla="*/ 352720 w 412727"/>
                    <a:gd name="connsiteY696" fmla="*/ 104270 h 405298"/>
                    <a:gd name="connsiteX697" fmla="*/ 352111 w 412727"/>
                    <a:gd name="connsiteY697" fmla="*/ 103965 h 405298"/>
                    <a:gd name="connsiteX698" fmla="*/ 350872 w 412727"/>
                    <a:gd name="connsiteY698" fmla="*/ 103965 h 405298"/>
                    <a:gd name="connsiteX699" fmla="*/ 350263 w 412727"/>
                    <a:gd name="connsiteY699" fmla="*/ 104270 h 405298"/>
                    <a:gd name="connsiteX700" fmla="*/ 349653 w 412727"/>
                    <a:gd name="connsiteY700" fmla="*/ 105499 h 405298"/>
                    <a:gd name="connsiteX701" fmla="*/ 348110 w 412727"/>
                    <a:gd name="connsiteY701" fmla="*/ 105499 h 405298"/>
                    <a:gd name="connsiteX702" fmla="*/ 346881 w 412727"/>
                    <a:gd name="connsiteY702" fmla="*/ 105194 h 405298"/>
                    <a:gd name="connsiteX703" fmla="*/ 346577 w 412727"/>
                    <a:gd name="connsiteY703" fmla="*/ 104270 h 405298"/>
                    <a:gd name="connsiteX704" fmla="*/ 345653 w 412727"/>
                    <a:gd name="connsiteY704" fmla="*/ 103965 h 405298"/>
                    <a:gd name="connsiteX705" fmla="*/ 344748 w 412727"/>
                    <a:gd name="connsiteY705" fmla="*/ 103965 h 405298"/>
                    <a:gd name="connsiteX706" fmla="*/ 344129 w 412727"/>
                    <a:gd name="connsiteY706" fmla="*/ 103965 h 405298"/>
                    <a:gd name="connsiteX707" fmla="*/ 343205 w 412727"/>
                    <a:gd name="connsiteY707" fmla="*/ 103661 h 405298"/>
                    <a:gd name="connsiteX708" fmla="*/ 342910 w 412727"/>
                    <a:gd name="connsiteY708" fmla="*/ 103051 h 405298"/>
                    <a:gd name="connsiteX709" fmla="*/ 343205 w 412727"/>
                    <a:gd name="connsiteY709" fmla="*/ 102127 h 405298"/>
                    <a:gd name="connsiteX710" fmla="*/ 342290 w 412727"/>
                    <a:gd name="connsiteY710" fmla="*/ 101822 h 405298"/>
                    <a:gd name="connsiteX711" fmla="*/ 342290 w 412727"/>
                    <a:gd name="connsiteY711" fmla="*/ 100917 h 405298"/>
                    <a:gd name="connsiteX712" fmla="*/ 341986 w 412727"/>
                    <a:gd name="connsiteY712" fmla="*/ 100613 h 405298"/>
                    <a:gd name="connsiteX713" fmla="*/ 341062 w 412727"/>
                    <a:gd name="connsiteY713" fmla="*/ 100613 h 405298"/>
                    <a:gd name="connsiteX714" fmla="*/ 339833 w 412727"/>
                    <a:gd name="connsiteY714" fmla="*/ 100308 h 405298"/>
                    <a:gd name="connsiteX715" fmla="*/ 339214 w 412727"/>
                    <a:gd name="connsiteY715" fmla="*/ 100003 h 405298"/>
                    <a:gd name="connsiteX716" fmla="*/ 338909 w 412727"/>
                    <a:gd name="connsiteY716" fmla="*/ 99079 h 405298"/>
                    <a:gd name="connsiteX717" fmla="*/ 339842 w 412727"/>
                    <a:gd name="connsiteY717" fmla="*/ 99079 h 405298"/>
                    <a:gd name="connsiteX718" fmla="*/ 340452 w 412727"/>
                    <a:gd name="connsiteY718" fmla="*/ 99384 h 405298"/>
                    <a:gd name="connsiteX719" fmla="*/ 341366 w 412727"/>
                    <a:gd name="connsiteY719" fmla="*/ 99079 h 405298"/>
                    <a:gd name="connsiteX720" fmla="*/ 341986 w 412727"/>
                    <a:gd name="connsiteY720" fmla="*/ 98155 h 405298"/>
                    <a:gd name="connsiteX721" fmla="*/ 341681 w 412727"/>
                    <a:gd name="connsiteY721" fmla="*/ 97231 h 405298"/>
                    <a:gd name="connsiteX722" fmla="*/ 341071 w 412727"/>
                    <a:gd name="connsiteY722" fmla="*/ 97231 h 405298"/>
                    <a:gd name="connsiteX723" fmla="*/ 340462 w 412727"/>
                    <a:gd name="connsiteY723" fmla="*/ 96926 h 405298"/>
                    <a:gd name="connsiteX724" fmla="*/ 339852 w 412727"/>
                    <a:gd name="connsiteY724" fmla="*/ 96631 h 405298"/>
                    <a:gd name="connsiteX725" fmla="*/ 339852 w 412727"/>
                    <a:gd name="connsiteY725" fmla="*/ 96326 h 405298"/>
                    <a:gd name="connsiteX726" fmla="*/ 340147 w 412727"/>
                    <a:gd name="connsiteY726" fmla="*/ 95717 h 405298"/>
                    <a:gd name="connsiteX727" fmla="*/ 340147 w 412727"/>
                    <a:gd name="connsiteY727" fmla="*/ 94793 h 405298"/>
                    <a:gd name="connsiteX728" fmla="*/ 341071 w 412727"/>
                    <a:gd name="connsiteY728" fmla="*/ 94488 h 405298"/>
                    <a:gd name="connsiteX729" fmla="*/ 342309 w 412727"/>
                    <a:gd name="connsiteY729" fmla="*/ 94488 h 405298"/>
                    <a:gd name="connsiteX730" fmla="*/ 343843 w 412727"/>
                    <a:gd name="connsiteY730" fmla="*/ 94488 h 405298"/>
                    <a:gd name="connsiteX731" fmla="*/ 345062 w 412727"/>
                    <a:gd name="connsiteY731" fmla="*/ 94488 h 405298"/>
                    <a:gd name="connsiteX732" fmla="*/ 345672 w 412727"/>
                    <a:gd name="connsiteY732" fmla="*/ 94183 h 405298"/>
                    <a:gd name="connsiteX733" fmla="*/ 346596 w 412727"/>
                    <a:gd name="connsiteY733" fmla="*/ 93574 h 405298"/>
                    <a:gd name="connsiteX734" fmla="*/ 345672 w 412727"/>
                    <a:gd name="connsiteY734" fmla="*/ 93269 h 405298"/>
                    <a:gd name="connsiteX735" fmla="*/ 345672 w 412727"/>
                    <a:gd name="connsiteY735" fmla="*/ 92964 h 405298"/>
                    <a:gd name="connsiteX736" fmla="*/ 345062 w 412727"/>
                    <a:gd name="connsiteY736" fmla="*/ 92964 h 405298"/>
                    <a:gd name="connsiteX737" fmla="*/ 344462 w 412727"/>
                    <a:gd name="connsiteY737" fmla="*/ 92964 h 405298"/>
                    <a:gd name="connsiteX738" fmla="*/ 343538 w 412727"/>
                    <a:gd name="connsiteY738" fmla="*/ 92964 h 405298"/>
                    <a:gd name="connsiteX739" fmla="*/ 342614 w 412727"/>
                    <a:gd name="connsiteY739" fmla="*/ 92964 h 405298"/>
                    <a:gd name="connsiteX740" fmla="*/ 342319 w 412727"/>
                    <a:gd name="connsiteY740" fmla="*/ 93574 h 405298"/>
                    <a:gd name="connsiteX741" fmla="*/ 341386 w 412727"/>
                    <a:gd name="connsiteY741" fmla="*/ 93878 h 405298"/>
                    <a:gd name="connsiteX742" fmla="*/ 340147 w 412727"/>
                    <a:gd name="connsiteY742" fmla="*/ 94183 h 405298"/>
                    <a:gd name="connsiteX743" fmla="*/ 339223 w 412727"/>
                    <a:gd name="connsiteY743" fmla="*/ 94183 h 405298"/>
                    <a:gd name="connsiteX744" fmla="*/ 338928 w 412727"/>
                    <a:gd name="connsiteY744" fmla="*/ 93574 h 405298"/>
                    <a:gd name="connsiteX745" fmla="*/ 338004 w 412727"/>
                    <a:gd name="connsiteY745" fmla="*/ 93269 h 405298"/>
                    <a:gd name="connsiteX746" fmla="*/ 337080 w 412727"/>
                    <a:gd name="connsiteY746" fmla="*/ 92964 h 405298"/>
                    <a:gd name="connsiteX747" fmla="*/ 336471 w 412727"/>
                    <a:gd name="connsiteY747" fmla="*/ 93269 h 405298"/>
                    <a:gd name="connsiteX748" fmla="*/ 335242 w 412727"/>
                    <a:gd name="connsiteY748" fmla="*/ 93574 h 405298"/>
                    <a:gd name="connsiteX749" fmla="*/ 335242 w 412727"/>
                    <a:gd name="connsiteY749" fmla="*/ 93878 h 405298"/>
                    <a:gd name="connsiteX750" fmla="*/ 335242 w 412727"/>
                    <a:gd name="connsiteY750" fmla="*/ 94488 h 405298"/>
                    <a:gd name="connsiteX751" fmla="*/ 334328 w 412727"/>
                    <a:gd name="connsiteY751" fmla="*/ 95098 h 405298"/>
                    <a:gd name="connsiteX752" fmla="*/ 334023 w 412727"/>
                    <a:gd name="connsiteY752" fmla="*/ 95402 h 405298"/>
                    <a:gd name="connsiteX753" fmla="*/ 333727 w 412727"/>
                    <a:gd name="connsiteY753" fmla="*/ 94793 h 405298"/>
                    <a:gd name="connsiteX754" fmla="*/ 333108 w 412727"/>
                    <a:gd name="connsiteY754" fmla="*/ 94488 h 405298"/>
                    <a:gd name="connsiteX755" fmla="*/ 332499 w 412727"/>
                    <a:gd name="connsiteY755" fmla="*/ 93564 h 405298"/>
                    <a:gd name="connsiteX756" fmla="*/ 332194 w 412727"/>
                    <a:gd name="connsiteY756" fmla="*/ 95098 h 405298"/>
                    <a:gd name="connsiteX757" fmla="*/ 332194 w 412727"/>
                    <a:gd name="connsiteY757" fmla="*/ 95402 h 405298"/>
                    <a:gd name="connsiteX758" fmla="*/ 333118 w 412727"/>
                    <a:gd name="connsiteY758" fmla="*/ 96326 h 405298"/>
                    <a:gd name="connsiteX759" fmla="*/ 333737 w 412727"/>
                    <a:gd name="connsiteY759" fmla="*/ 96926 h 405298"/>
                    <a:gd name="connsiteX760" fmla="*/ 333118 w 412727"/>
                    <a:gd name="connsiteY760" fmla="*/ 97536 h 405298"/>
                    <a:gd name="connsiteX761" fmla="*/ 333737 w 412727"/>
                    <a:gd name="connsiteY761" fmla="*/ 98146 h 405298"/>
                    <a:gd name="connsiteX762" fmla="*/ 334347 w 412727"/>
                    <a:gd name="connsiteY762" fmla="*/ 97841 h 405298"/>
                    <a:gd name="connsiteX763" fmla="*/ 335271 w 412727"/>
                    <a:gd name="connsiteY763" fmla="*/ 98146 h 405298"/>
                    <a:gd name="connsiteX764" fmla="*/ 335880 w 412727"/>
                    <a:gd name="connsiteY764" fmla="*/ 98450 h 405298"/>
                    <a:gd name="connsiteX765" fmla="*/ 336185 w 412727"/>
                    <a:gd name="connsiteY765" fmla="*/ 99374 h 405298"/>
                    <a:gd name="connsiteX766" fmla="*/ 335880 w 412727"/>
                    <a:gd name="connsiteY766" fmla="*/ 99679 h 405298"/>
                    <a:gd name="connsiteX767" fmla="*/ 335271 w 412727"/>
                    <a:gd name="connsiteY767" fmla="*/ 99679 h 405298"/>
                    <a:gd name="connsiteX768" fmla="*/ 335880 w 412727"/>
                    <a:gd name="connsiteY768" fmla="*/ 99993 h 405298"/>
                    <a:gd name="connsiteX769" fmla="*/ 336185 w 412727"/>
                    <a:gd name="connsiteY769" fmla="*/ 100603 h 405298"/>
                    <a:gd name="connsiteX770" fmla="*/ 335880 w 412727"/>
                    <a:gd name="connsiteY770" fmla="*/ 101508 h 405298"/>
                    <a:gd name="connsiteX771" fmla="*/ 335271 w 412727"/>
                    <a:gd name="connsiteY771" fmla="*/ 101508 h 405298"/>
                    <a:gd name="connsiteX772" fmla="*/ 334661 w 412727"/>
                    <a:gd name="connsiteY772" fmla="*/ 100917 h 405298"/>
                    <a:gd name="connsiteX773" fmla="*/ 334042 w 412727"/>
                    <a:gd name="connsiteY773" fmla="*/ 100917 h 405298"/>
                    <a:gd name="connsiteX774" fmla="*/ 333747 w 412727"/>
                    <a:gd name="connsiteY774" fmla="*/ 100917 h 405298"/>
                    <a:gd name="connsiteX775" fmla="*/ 333747 w 412727"/>
                    <a:gd name="connsiteY775" fmla="*/ 99993 h 405298"/>
                    <a:gd name="connsiteX776" fmla="*/ 332813 w 412727"/>
                    <a:gd name="connsiteY776" fmla="*/ 99679 h 405298"/>
                    <a:gd name="connsiteX777" fmla="*/ 331889 w 412727"/>
                    <a:gd name="connsiteY777" fmla="*/ 99679 h 405298"/>
                    <a:gd name="connsiteX778" fmla="*/ 330965 w 412727"/>
                    <a:gd name="connsiteY778" fmla="*/ 99679 h 405298"/>
                    <a:gd name="connsiteX779" fmla="*/ 329736 w 412727"/>
                    <a:gd name="connsiteY779" fmla="*/ 99679 h 405298"/>
                    <a:gd name="connsiteX780" fmla="*/ 329432 w 412727"/>
                    <a:gd name="connsiteY780" fmla="*/ 99374 h 405298"/>
                    <a:gd name="connsiteX781" fmla="*/ 328508 w 412727"/>
                    <a:gd name="connsiteY781" fmla="*/ 99070 h 405298"/>
                    <a:gd name="connsiteX782" fmla="*/ 327898 w 412727"/>
                    <a:gd name="connsiteY782" fmla="*/ 98146 h 405298"/>
                    <a:gd name="connsiteX783" fmla="*/ 327593 w 412727"/>
                    <a:gd name="connsiteY783" fmla="*/ 97536 h 405298"/>
                    <a:gd name="connsiteX784" fmla="*/ 326993 w 412727"/>
                    <a:gd name="connsiteY784" fmla="*/ 96917 h 405298"/>
                    <a:gd name="connsiteX785" fmla="*/ 326384 w 412727"/>
                    <a:gd name="connsiteY785" fmla="*/ 96917 h 405298"/>
                    <a:gd name="connsiteX786" fmla="*/ 326079 w 412727"/>
                    <a:gd name="connsiteY786" fmla="*/ 96917 h 405298"/>
                    <a:gd name="connsiteX787" fmla="*/ 326079 w 412727"/>
                    <a:gd name="connsiteY787" fmla="*/ 96317 h 405298"/>
                    <a:gd name="connsiteX788" fmla="*/ 326079 w 412727"/>
                    <a:gd name="connsiteY788" fmla="*/ 95707 h 405298"/>
                    <a:gd name="connsiteX789" fmla="*/ 325155 w 412727"/>
                    <a:gd name="connsiteY789" fmla="*/ 94783 h 405298"/>
                    <a:gd name="connsiteX790" fmla="*/ 325155 w 412727"/>
                    <a:gd name="connsiteY790" fmla="*/ 94174 h 405298"/>
                    <a:gd name="connsiteX791" fmla="*/ 325155 w 412727"/>
                    <a:gd name="connsiteY791" fmla="*/ 92945 h 405298"/>
                    <a:gd name="connsiteX792" fmla="*/ 325155 w 412727"/>
                    <a:gd name="connsiteY792" fmla="*/ 92021 h 405298"/>
                    <a:gd name="connsiteX793" fmla="*/ 325155 w 412727"/>
                    <a:gd name="connsiteY793" fmla="*/ 90792 h 405298"/>
                    <a:gd name="connsiteX794" fmla="*/ 324850 w 412727"/>
                    <a:gd name="connsiteY794" fmla="*/ 90488 h 405298"/>
                    <a:gd name="connsiteX795" fmla="*/ 324555 w 412727"/>
                    <a:gd name="connsiteY795" fmla="*/ 90183 h 405298"/>
                    <a:gd name="connsiteX796" fmla="*/ 323631 w 412727"/>
                    <a:gd name="connsiteY796" fmla="*/ 89878 h 405298"/>
                    <a:gd name="connsiteX797" fmla="*/ 322707 w 412727"/>
                    <a:gd name="connsiteY797" fmla="*/ 89259 h 405298"/>
                    <a:gd name="connsiteX798" fmla="*/ 321783 w 412727"/>
                    <a:gd name="connsiteY798" fmla="*/ 88954 h 405298"/>
                    <a:gd name="connsiteX799" fmla="*/ 320859 w 412727"/>
                    <a:gd name="connsiteY799" fmla="*/ 87725 h 405298"/>
                    <a:gd name="connsiteX800" fmla="*/ 320250 w 412727"/>
                    <a:gd name="connsiteY800" fmla="*/ 87116 h 405298"/>
                    <a:gd name="connsiteX801" fmla="*/ 319011 w 412727"/>
                    <a:gd name="connsiteY801" fmla="*/ 87116 h 405298"/>
                    <a:gd name="connsiteX802" fmla="*/ 318106 w 412727"/>
                    <a:gd name="connsiteY802" fmla="*/ 86497 h 405298"/>
                    <a:gd name="connsiteX803" fmla="*/ 317487 w 412727"/>
                    <a:gd name="connsiteY803" fmla="*/ 86192 h 405298"/>
                    <a:gd name="connsiteX804" fmla="*/ 315659 w 412727"/>
                    <a:gd name="connsiteY804" fmla="*/ 84963 h 405298"/>
                    <a:gd name="connsiteX805" fmla="*/ 315354 w 412727"/>
                    <a:gd name="connsiteY805" fmla="*/ 84039 h 405298"/>
                    <a:gd name="connsiteX806" fmla="*/ 315039 w 412727"/>
                    <a:gd name="connsiteY806" fmla="*/ 83734 h 405298"/>
                    <a:gd name="connsiteX807" fmla="*/ 315039 w 412727"/>
                    <a:gd name="connsiteY807" fmla="*/ 82820 h 405298"/>
                    <a:gd name="connsiteX808" fmla="*/ 314439 w 412727"/>
                    <a:gd name="connsiteY808" fmla="*/ 83420 h 405298"/>
                    <a:gd name="connsiteX809" fmla="*/ 313820 w 412727"/>
                    <a:gd name="connsiteY809" fmla="*/ 82820 h 405298"/>
                    <a:gd name="connsiteX810" fmla="*/ 312591 w 412727"/>
                    <a:gd name="connsiteY810" fmla="*/ 82820 h 405298"/>
                    <a:gd name="connsiteX811" fmla="*/ 312591 w 412727"/>
                    <a:gd name="connsiteY811" fmla="*/ 82210 h 405298"/>
                    <a:gd name="connsiteX812" fmla="*/ 312287 w 412727"/>
                    <a:gd name="connsiteY812" fmla="*/ 80677 h 405298"/>
                    <a:gd name="connsiteX813" fmla="*/ 311668 w 412727"/>
                    <a:gd name="connsiteY813" fmla="*/ 80372 h 405298"/>
                    <a:gd name="connsiteX814" fmla="*/ 311067 w 412727"/>
                    <a:gd name="connsiteY814" fmla="*/ 80982 h 405298"/>
                    <a:gd name="connsiteX815" fmla="*/ 310134 w 412727"/>
                    <a:gd name="connsiteY815" fmla="*/ 81286 h 405298"/>
                    <a:gd name="connsiteX816" fmla="*/ 310134 w 412727"/>
                    <a:gd name="connsiteY816" fmla="*/ 82515 h 405298"/>
                    <a:gd name="connsiteX817" fmla="*/ 310134 w 412727"/>
                    <a:gd name="connsiteY817" fmla="*/ 84039 h 405298"/>
                    <a:gd name="connsiteX818" fmla="*/ 310744 w 412727"/>
                    <a:gd name="connsiteY818" fmla="*/ 84649 h 405298"/>
                    <a:gd name="connsiteX819" fmla="*/ 311668 w 412727"/>
                    <a:gd name="connsiteY819" fmla="*/ 84649 h 405298"/>
                    <a:gd name="connsiteX820" fmla="*/ 312601 w 412727"/>
                    <a:gd name="connsiteY820" fmla="*/ 86182 h 405298"/>
                    <a:gd name="connsiteX821" fmla="*/ 313211 w 412727"/>
                    <a:gd name="connsiteY821" fmla="*/ 87411 h 405298"/>
                    <a:gd name="connsiteX822" fmla="*/ 313820 w 412727"/>
                    <a:gd name="connsiteY822" fmla="*/ 88335 h 405298"/>
                    <a:gd name="connsiteX823" fmla="*/ 314125 w 412727"/>
                    <a:gd name="connsiteY823" fmla="*/ 88944 h 405298"/>
                    <a:gd name="connsiteX824" fmla="*/ 314430 w 412727"/>
                    <a:gd name="connsiteY824" fmla="*/ 89554 h 405298"/>
                    <a:gd name="connsiteX825" fmla="*/ 315344 w 412727"/>
                    <a:gd name="connsiteY825" fmla="*/ 89868 h 405298"/>
                    <a:gd name="connsiteX826" fmla="*/ 316897 w 412727"/>
                    <a:gd name="connsiteY826" fmla="*/ 89868 h 405298"/>
                    <a:gd name="connsiteX827" fmla="*/ 317811 w 412727"/>
                    <a:gd name="connsiteY827" fmla="*/ 90173 h 405298"/>
                    <a:gd name="connsiteX828" fmla="*/ 318116 w 412727"/>
                    <a:gd name="connsiteY828" fmla="*/ 90783 h 405298"/>
                    <a:gd name="connsiteX829" fmla="*/ 317811 w 412727"/>
                    <a:gd name="connsiteY829" fmla="*/ 91707 h 405298"/>
                    <a:gd name="connsiteX830" fmla="*/ 319030 w 412727"/>
                    <a:gd name="connsiteY830" fmla="*/ 92012 h 405298"/>
                    <a:gd name="connsiteX831" fmla="*/ 320573 w 412727"/>
                    <a:gd name="connsiteY831" fmla="*/ 92935 h 405298"/>
                    <a:gd name="connsiteX832" fmla="*/ 321183 w 412727"/>
                    <a:gd name="connsiteY832" fmla="*/ 93240 h 405298"/>
                    <a:gd name="connsiteX833" fmla="*/ 322107 w 412727"/>
                    <a:gd name="connsiteY833" fmla="*/ 93850 h 405298"/>
                    <a:gd name="connsiteX834" fmla="*/ 323336 w 412727"/>
                    <a:gd name="connsiteY834" fmla="*/ 94459 h 405298"/>
                    <a:gd name="connsiteX835" fmla="*/ 323336 w 412727"/>
                    <a:gd name="connsiteY835" fmla="*/ 95383 h 405298"/>
                    <a:gd name="connsiteX836" fmla="*/ 322412 w 412727"/>
                    <a:gd name="connsiteY836" fmla="*/ 95688 h 405298"/>
                    <a:gd name="connsiteX837" fmla="*/ 321802 w 412727"/>
                    <a:gd name="connsiteY837" fmla="*/ 95688 h 405298"/>
                    <a:gd name="connsiteX838" fmla="*/ 321802 w 412727"/>
                    <a:gd name="connsiteY838" fmla="*/ 94764 h 405298"/>
                    <a:gd name="connsiteX839" fmla="*/ 321193 w 412727"/>
                    <a:gd name="connsiteY839" fmla="*/ 94459 h 405298"/>
                    <a:gd name="connsiteX840" fmla="*/ 320583 w 412727"/>
                    <a:gd name="connsiteY840" fmla="*/ 94155 h 405298"/>
                    <a:gd name="connsiteX841" fmla="*/ 319964 w 412727"/>
                    <a:gd name="connsiteY841" fmla="*/ 94155 h 405298"/>
                    <a:gd name="connsiteX842" fmla="*/ 319964 w 412727"/>
                    <a:gd name="connsiteY842" fmla="*/ 94764 h 405298"/>
                    <a:gd name="connsiteX843" fmla="*/ 319659 w 412727"/>
                    <a:gd name="connsiteY843" fmla="*/ 95374 h 405298"/>
                    <a:gd name="connsiteX844" fmla="*/ 319659 w 412727"/>
                    <a:gd name="connsiteY844" fmla="*/ 95679 h 405298"/>
                    <a:gd name="connsiteX845" fmla="*/ 319659 w 412727"/>
                    <a:gd name="connsiteY845" fmla="*/ 96288 h 405298"/>
                    <a:gd name="connsiteX846" fmla="*/ 320278 w 412727"/>
                    <a:gd name="connsiteY846" fmla="*/ 96593 h 405298"/>
                    <a:gd name="connsiteX847" fmla="*/ 321202 w 412727"/>
                    <a:gd name="connsiteY847" fmla="*/ 96888 h 405298"/>
                    <a:gd name="connsiteX848" fmla="*/ 320897 w 412727"/>
                    <a:gd name="connsiteY848" fmla="*/ 98431 h 405298"/>
                    <a:gd name="connsiteX849" fmla="*/ 320288 w 412727"/>
                    <a:gd name="connsiteY849" fmla="*/ 98431 h 405298"/>
                    <a:gd name="connsiteX850" fmla="*/ 319669 w 412727"/>
                    <a:gd name="connsiteY850" fmla="*/ 99355 h 405298"/>
                    <a:gd name="connsiteX851" fmla="*/ 319373 w 412727"/>
                    <a:gd name="connsiteY851" fmla="*/ 99974 h 405298"/>
                    <a:gd name="connsiteX852" fmla="*/ 318764 w 412727"/>
                    <a:gd name="connsiteY852" fmla="*/ 100898 h 405298"/>
                    <a:gd name="connsiteX853" fmla="*/ 317849 w 412727"/>
                    <a:gd name="connsiteY853" fmla="*/ 100289 h 405298"/>
                    <a:gd name="connsiteX854" fmla="*/ 317849 w 412727"/>
                    <a:gd name="connsiteY854" fmla="*/ 99365 h 405298"/>
                    <a:gd name="connsiteX855" fmla="*/ 318154 w 412727"/>
                    <a:gd name="connsiteY855" fmla="*/ 98755 h 405298"/>
                    <a:gd name="connsiteX856" fmla="*/ 318754 w 412727"/>
                    <a:gd name="connsiteY856" fmla="*/ 98450 h 405298"/>
                    <a:gd name="connsiteX857" fmla="*/ 318754 w 412727"/>
                    <a:gd name="connsiteY857" fmla="*/ 97841 h 405298"/>
                    <a:gd name="connsiteX858" fmla="*/ 318459 w 412727"/>
                    <a:gd name="connsiteY858" fmla="*/ 96917 h 405298"/>
                    <a:gd name="connsiteX859" fmla="*/ 317849 w 412727"/>
                    <a:gd name="connsiteY859" fmla="*/ 96317 h 405298"/>
                    <a:gd name="connsiteX860" fmla="*/ 317544 w 412727"/>
                    <a:gd name="connsiteY860" fmla="*/ 95707 h 405298"/>
                    <a:gd name="connsiteX861" fmla="*/ 316316 w 412727"/>
                    <a:gd name="connsiteY861" fmla="*/ 94783 h 405298"/>
                    <a:gd name="connsiteX862" fmla="*/ 316316 w 412727"/>
                    <a:gd name="connsiteY862" fmla="*/ 94174 h 405298"/>
                    <a:gd name="connsiteX863" fmla="*/ 315706 w 412727"/>
                    <a:gd name="connsiteY863" fmla="*/ 93869 h 405298"/>
                    <a:gd name="connsiteX864" fmla="*/ 314468 w 412727"/>
                    <a:gd name="connsiteY864" fmla="*/ 93869 h 405298"/>
                    <a:gd name="connsiteX865" fmla="*/ 314163 w 412727"/>
                    <a:gd name="connsiteY865" fmla="*/ 93564 h 405298"/>
                    <a:gd name="connsiteX866" fmla="*/ 313544 w 412727"/>
                    <a:gd name="connsiteY866" fmla="*/ 92335 h 405298"/>
                    <a:gd name="connsiteX867" fmla="*/ 312020 w 412727"/>
                    <a:gd name="connsiteY867" fmla="*/ 92335 h 405298"/>
                    <a:gd name="connsiteX868" fmla="*/ 311096 w 412727"/>
                    <a:gd name="connsiteY868" fmla="*/ 91726 h 405298"/>
                    <a:gd name="connsiteX869" fmla="*/ 310163 w 412727"/>
                    <a:gd name="connsiteY869" fmla="*/ 91116 h 405298"/>
                    <a:gd name="connsiteX870" fmla="*/ 309258 w 412727"/>
                    <a:gd name="connsiteY870" fmla="*/ 90811 h 405298"/>
                    <a:gd name="connsiteX871" fmla="*/ 308953 w 412727"/>
                    <a:gd name="connsiteY871" fmla="*/ 89887 h 405298"/>
                    <a:gd name="connsiteX872" fmla="*/ 308029 w 412727"/>
                    <a:gd name="connsiteY872" fmla="*/ 89887 h 405298"/>
                    <a:gd name="connsiteX873" fmla="*/ 307724 w 412727"/>
                    <a:gd name="connsiteY873" fmla="*/ 88964 h 405298"/>
                    <a:gd name="connsiteX874" fmla="*/ 307429 w 412727"/>
                    <a:gd name="connsiteY874" fmla="*/ 88659 h 405298"/>
                    <a:gd name="connsiteX875" fmla="*/ 306819 w 412727"/>
                    <a:gd name="connsiteY875" fmla="*/ 87735 h 405298"/>
                    <a:gd name="connsiteX876" fmla="*/ 306200 w 412727"/>
                    <a:gd name="connsiteY876" fmla="*/ 86811 h 405298"/>
                    <a:gd name="connsiteX877" fmla="*/ 305591 w 412727"/>
                    <a:gd name="connsiteY877" fmla="*/ 85887 h 405298"/>
                    <a:gd name="connsiteX878" fmla="*/ 304981 w 412727"/>
                    <a:gd name="connsiteY878" fmla="*/ 85277 h 405298"/>
                    <a:gd name="connsiteX879" fmla="*/ 304057 w 412727"/>
                    <a:gd name="connsiteY879" fmla="*/ 84668 h 405298"/>
                    <a:gd name="connsiteX880" fmla="*/ 303438 w 412727"/>
                    <a:gd name="connsiteY880" fmla="*/ 84363 h 405298"/>
                    <a:gd name="connsiteX881" fmla="*/ 302524 w 412727"/>
                    <a:gd name="connsiteY881" fmla="*/ 84058 h 405298"/>
                    <a:gd name="connsiteX882" fmla="*/ 301590 w 412727"/>
                    <a:gd name="connsiteY882" fmla="*/ 84363 h 405298"/>
                    <a:gd name="connsiteX883" fmla="*/ 301590 w 412727"/>
                    <a:gd name="connsiteY883" fmla="*/ 84973 h 405298"/>
                    <a:gd name="connsiteX884" fmla="*/ 301295 w 412727"/>
                    <a:gd name="connsiteY884" fmla="*/ 85896 h 405298"/>
                    <a:gd name="connsiteX885" fmla="*/ 300076 w 412727"/>
                    <a:gd name="connsiteY885" fmla="*/ 85896 h 405298"/>
                    <a:gd name="connsiteX886" fmla="*/ 299142 w 412727"/>
                    <a:gd name="connsiteY886" fmla="*/ 86506 h 405298"/>
                    <a:gd name="connsiteX887" fmla="*/ 298228 w 412727"/>
                    <a:gd name="connsiteY887" fmla="*/ 87125 h 405298"/>
                    <a:gd name="connsiteX888" fmla="*/ 296990 w 412727"/>
                    <a:gd name="connsiteY888" fmla="*/ 87430 h 405298"/>
                    <a:gd name="connsiteX889" fmla="*/ 296370 w 412727"/>
                    <a:gd name="connsiteY889" fmla="*/ 87430 h 405298"/>
                    <a:gd name="connsiteX890" fmla="*/ 295456 w 412727"/>
                    <a:gd name="connsiteY890" fmla="*/ 87125 h 405298"/>
                    <a:gd name="connsiteX891" fmla="*/ 294523 w 412727"/>
                    <a:gd name="connsiteY891" fmla="*/ 86506 h 405298"/>
                    <a:gd name="connsiteX892" fmla="*/ 293608 w 412727"/>
                    <a:gd name="connsiteY892" fmla="*/ 86506 h 405298"/>
                    <a:gd name="connsiteX893" fmla="*/ 292065 w 412727"/>
                    <a:gd name="connsiteY893" fmla="*/ 86506 h 405298"/>
                    <a:gd name="connsiteX894" fmla="*/ 291160 w 412727"/>
                    <a:gd name="connsiteY894" fmla="*/ 87125 h 405298"/>
                    <a:gd name="connsiteX895" fmla="*/ 290855 w 412727"/>
                    <a:gd name="connsiteY895" fmla="*/ 88354 h 405298"/>
                    <a:gd name="connsiteX896" fmla="*/ 291160 w 412727"/>
                    <a:gd name="connsiteY896" fmla="*/ 88964 h 405298"/>
                    <a:gd name="connsiteX897" fmla="*/ 291160 w 412727"/>
                    <a:gd name="connsiteY897" fmla="*/ 89573 h 405298"/>
                    <a:gd name="connsiteX898" fmla="*/ 290855 w 412727"/>
                    <a:gd name="connsiteY898" fmla="*/ 90802 h 405298"/>
                    <a:gd name="connsiteX899" fmla="*/ 289627 w 412727"/>
                    <a:gd name="connsiteY899" fmla="*/ 91107 h 405298"/>
                    <a:gd name="connsiteX900" fmla="*/ 289008 w 412727"/>
                    <a:gd name="connsiteY900" fmla="*/ 91716 h 405298"/>
                    <a:gd name="connsiteX901" fmla="*/ 287169 w 412727"/>
                    <a:gd name="connsiteY901" fmla="*/ 92640 h 405298"/>
                    <a:gd name="connsiteX902" fmla="*/ 285931 w 412727"/>
                    <a:gd name="connsiteY902" fmla="*/ 92945 h 405298"/>
                    <a:gd name="connsiteX903" fmla="*/ 285321 w 412727"/>
                    <a:gd name="connsiteY903" fmla="*/ 94174 h 405298"/>
                    <a:gd name="connsiteX904" fmla="*/ 285026 w 412727"/>
                    <a:gd name="connsiteY904" fmla="*/ 95402 h 405298"/>
                    <a:gd name="connsiteX905" fmla="*/ 284712 w 412727"/>
                    <a:gd name="connsiteY905" fmla="*/ 96012 h 405298"/>
                    <a:gd name="connsiteX906" fmla="*/ 284712 w 412727"/>
                    <a:gd name="connsiteY906" fmla="*/ 96317 h 405298"/>
                    <a:gd name="connsiteX907" fmla="*/ 284712 w 412727"/>
                    <a:gd name="connsiteY907" fmla="*/ 97536 h 405298"/>
                    <a:gd name="connsiteX908" fmla="*/ 285645 w 412727"/>
                    <a:gd name="connsiteY908" fmla="*/ 97536 h 405298"/>
                    <a:gd name="connsiteX909" fmla="*/ 285645 w 412727"/>
                    <a:gd name="connsiteY909" fmla="*/ 98460 h 405298"/>
                    <a:gd name="connsiteX910" fmla="*/ 284712 w 412727"/>
                    <a:gd name="connsiteY910" fmla="*/ 99070 h 405298"/>
                    <a:gd name="connsiteX911" fmla="*/ 284417 w 412727"/>
                    <a:gd name="connsiteY911" fmla="*/ 99679 h 405298"/>
                    <a:gd name="connsiteX912" fmla="*/ 283807 w 412727"/>
                    <a:gd name="connsiteY912" fmla="*/ 99679 h 405298"/>
                    <a:gd name="connsiteX913" fmla="*/ 282893 w 412727"/>
                    <a:gd name="connsiteY913" fmla="*/ 99993 h 405298"/>
                    <a:gd name="connsiteX914" fmla="*/ 282893 w 412727"/>
                    <a:gd name="connsiteY914" fmla="*/ 100298 h 405298"/>
                    <a:gd name="connsiteX915" fmla="*/ 282893 w 412727"/>
                    <a:gd name="connsiteY915" fmla="*/ 100908 h 405298"/>
                    <a:gd name="connsiteX916" fmla="*/ 282588 w 412727"/>
                    <a:gd name="connsiteY916" fmla="*/ 101813 h 405298"/>
                    <a:gd name="connsiteX917" fmla="*/ 281988 w 412727"/>
                    <a:gd name="connsiteY917" fmla="*/ 101813 h 405298"/>
                    <a:gd name="connsiteX918" fmla="*/ 281054 w 412727"/>
                    <a:gd name="connsiteY918" fmla="*/ 101813 h 405298"/>
                    <a:gd name="connsiteX919" fmla="*/ 280130 w 412727"/>
                    <a:gd name="connsiteY919" fmla="*/ 102422 h 405298"/>
                    <a:gd name="connsiteX920" fmla="*/ 279835 w 412727"/>
                    <a:gd name="connsiteY920" fmla="*/ 103346 h 405298"/>
                    <a:gd name="connsiteX921" fmla="*/ 279540 w 412727"/>
                    <a:gd name="connsiteY921" fmla="*/ 103651 h 405298"/>
                    <a:gd name="connsiteX922" fmla="*/ 277997 w 412727"/>
                    <a:gd name="connsiteY922" fmla="*/ 103956 h 405298"/>
                    <a:gd name="connsiteX923" fmla="*/ 276463 w 412727"/>
                    <a:gd name="connsiteY923" fmla="*/ 103956 h 405298"/>
                    <a:gd name="connsiteX924" fmla="*/ 274320 w 412727"/>
                    <a:gd name="connsiteY924" fmla="*/ 103956 h 405298"/>
                    <a:gd name="connsiteX925" fmla="*/ 273396 w 412727"/>
                    <a:gd name="connsiteY925" fmla="*/ 104261 h 405298"/>
                    <a:gd name="connsiteX926" fmla="*/ 272472 w 412727"/>
                    <a:gd name="connsiteY926" fmla="*/ 104565 h 405298"/>
                    <a:gd name="connsiteX927" fmla="*/ 271863 w 412727"/>
                    <a:gd name="connsiteY927" fmla="*/ 105175 h 405298"/>
                    <a:gd name="connsiteX928" fmla="*/ 271243 w 412727"/>
                    <a:gd name="connsiteY928" fmla="*/ 105480 h 405298"/>
                    <a:gd name="connsiteX929" fmla="*/ 270948 w 412727"/>
                    <a:gd name="connsiteY929" fmla="*/ 104870 h 405298"/>
                    <a:gd name="connsiteX930" fmla="*/ 270024 w 412727"/>
                    <a:gd name="connsiteY930" fmla="*/ 104261 h 405298"/>
                    <a:gd name="connsiteX931" fmla="*/ 269710 w 412727"/>
                    <a:gd name="connsiteY931" fmla="*/ 103651 h 405298"/>
                    <a:gd name="connsiteX932" fmla="*/ 269710 w 412727"/>
                    <a:gd name="connsiteY932" fmla="*/ 103041 h 405298"/>
                    <a:gd name="connsiteX933" fmla="*/ 269100 w 412727"/>
                    <a:gd name="connsiteY933" fmla="*/ 102422 h 405298"/>
                    <a:gd name="connsiteX934" fmla="*/ 268491 w 412727"/>
                    <a:gd name="connsiteY934" fmla="*/ 102118 h 405298"/>
                    <a:gd name="connsiteX935" fmla="*/ 268491 w 412727"/>
                    <a:gd name="connsiteY935" fmla="*/ 102422 h 405298"/>
                    <a:gd name="connsiteX936" fmla="*/ 267872 w 412727"/>
                    <a:gd name="connsiteY936" fmla="*/ 102422 h 405298"/>
                    <a:gd name="connsiteX937" fmla="*/ 266948 w 412727"/>
                    <a:gd name="connsiteY937" fmla="*/ 103041 h 405298"/>
                    <a:gd name="connsiteX938" fmla="*/ 266024 w 412727"/>
                    <a:gd name="connsiteY938" fmla="*/ 102727 h 405298"/>
                    <a:gd name="connsiteX939" fmla="*/ 265119 w 412727"/>
                    <a:gd name="connsiteY939" fmla="*/ 102727 h 405298"/>
                    <a:gd name="connsiteX940" fmla="*/ 265119 w 412727"/>
                    <a:gd name="connsiteY940" fmla="*/ 101498 h 405298"/>
                    <a:gd name="connsiteX941" fmla="*/ 265424 w 412727"/>
                    <a:gd name="connsiteY941" fmla="*/ 100594 h 405298"/>
                    <a:gd name="connsiteX942" fmla="*/ 265119 w 412727"/>
                    <a:gd name="connsiteY942" fmla="*/ 99365 h 405298"/>
                    <a:gd name="connsiteX943" fmla="*/ 264814 w 412727"/>
                    <a:gd name="connsiteY943" fmla="*/ 98755 h 405298"/>
                    <a:gd name="connsiteX944" fmla="*/ 263890 w 412727"/>
                    <a:gd name="connsiteY944" fmla="*/ 99060 h 405298"/>
                    <a:gd name="connsiteX945" fmla="*/ 263890 w 412727"/>
                    <a:gd name="connsiteY945" fmla="*/ 98136 h 405298"/>
                    <a:gd name="connsiteX946" fmla="*/ 263890 w 412727"/>
                    <a:gd name="connsiteY946" fmla="*/ 97212 h 405298"/>
                    <a:gd name="connsiteX947" fmla="*/ 264195 w 412727"/>
                    <a:gd name="connsiteY947" fmla="*/ 96612 h 405298"/>
                    <a:gd name="connsiteX948" fmla="*/ 264805 w 412727"/>
                    <a:gd name="connsiteY948" fmla="*/ 96307 h 405298"/>
                    <a:gd name="connsiteX949" fmla="*/ 264805 w 412727"/>
                    <a:gd name="connsiteY949" fmla="*/ 95698 h 405298"/>
                    <a:gd name="connsiteX950" fmla="*/ 265719 w 412727"/>
                    <a:gd name="connsiteY950" fmla="*/ 94164 h 405298"/>
                    <a:gd name="connsiteX951" fmla="*/ 265719 w 412727"/>
                    <a:gd name="connsiteY951" fmla="*/ 92935 h 405298"/>
                    <a:gd name="connsiteX952" fmla="*/ 266014 w 412727"/>
                    <a:gd name="connsiteY952" fmla="*/ 92316 h 405298"/>
                    <a:gd name="connsiteX953" fmla="*/ 265424 w 412727"/>
                    <a:gd name="connsiteY953" fmla="*/ 91392 h 405298"/>
                    <a:gd name="connsiteX954" fmla="*/ 265709 w 412727"/>
                    <a:gd name="connsiteY954" fmla="*/ 90468 h 405298"/>
                    <a:gd name="connsiteX955" fmla="*/ 265709 w 412727"/>
                    <a:gd name="connsiteY955" fmla="*/ 89545 h 405298"/>
                    <a:gd name="connsiteX956" fmla="*/ 265424 w 412727"/>
                    <a:gd name="connsiteY956" fmla="*/ 88621 h 405298"/>
                    <a:gd name="connsiteX957" fmla="*/ 264814 w 412727"/>
                    <a:gd name="connsiteY957" fmla="*/ 87697 h 405298"/>
                    <a:gd name="connsiteX958" fmla="*/ 265109 w 412727"/>
                    <a:gd name="connsiteY958" fmla="*/ 86773 h 405298"/>
                    <a:gd name="connsiteX959" fmla="*/ 266014 w 412727"/>
                    <a:gd name="connsiteY959" fmla="*/ 86468 h 405298"/>
                    <a:gd name="connsiteX960" fmla="*/ 266938 w 412727"/>
                    <a:gd name="connsiteY960" fmla="*/ 86468 h 405298"/>
                    <a:gd name="connsiteX961" fmla="*/ 267557 w 412727"/>
                    <a:gd name="connsiteY961" fmla="*/ 85544 h 405298"/>
                    <a:gd name="connsiteX962" fmla="*/ 268167 w 412727"/>
                    <a:gd name="connsiteY962" fmla="*/ 85544 h 405298"/>
                    <a:gd name="connsiteX963" fmla="*/ 269091 w 412727"/>
                    <a:gd name="connsiteY963" fmla="*/ 85849 h 405298"/>
                    <a:gd name="connsiteX964" fmla="*/ 270015 w 412727"/>
                    <a:gd name="connsiteY964" fmla="*/ 85849 h 405298"/>
                    <a:gd name="connsiteX965" fmla="*/ 271558 w 412727"/>
                    <a:gd name="connsiteY965" fmla="*/ 85849 h 405298"/>
                    <a:gd name="connsiteX966" fmla="*/ 272786 w 412727"/>
                    <a:gd name="connsiteY966" fmla="*/ 85544 h 405298"/>
                    <a:gd name="connsiteX967" fmla="*/ 273710 w 412727"/>
                    <a:gd name="connsiteY967" fmla="*/ 86154 h 405298"/>
                    <a:gd name="connsiteX968" fmla="*/ 274615 w 412727"/>
                    <a:gd name="connsiteY968" fmla="*/ 86458 h 405298"/>
                    <a:gd name="connsiteX969" fmla="*/ 276158 w 412727"/>
                    <a:gd name="connsiteY969" fmla="*/ 86458 h 405298"/>
                    <a:gd name="connsiteX970" fmla="*/ 277387 w 412727"/>
                    <a:gd name="connsiteY970" fmla="*/ 86154 h 405298"/>
                    <a:gd name="connsiteX971" fmla="*/ 278006 w 412727"/>
                    <a:gd name="connsiteY971" fmla="*/ 86458 h 405298"/>
                    <a:gd name="connsiteX972" fmla="*/ 278930 w 412727"/>
                    <a:gd name="connsiteY972" fmla="*/ 86458 h 405298"/>
                    <a:gd name="connsiteX973" fmla="*/ 279854 w 412727"/>
                    <a:gd name="connsiteY973" fmla="*/ 86458 h 405298"/>
                    <a:gd name="connsiteX974" fmla="*/ 281083 w 412727"/>
                    <a:gd name="connsiteY974" fmla="*/ 85849 h 405298"/>
                    <a:gd name="connsiteX975" fmla="*/ 281388 w 412727"/>
                    <a:gd name="connsiteY975" fmla="*/ 84925 h 405298"/>
                    <a:gd name="connsiteX976" fmla="*/ 281683 w 412727"/>
                    <a:gd name="connsiteY976" fmla="*/ 83696 h 405298"/>
                    <a:gd name="connsiteX977" fmla="*/ 281997 w 412727"/>
                    <a:gd name="connsiteY977" fmla="*/ 82172 h 405298"/>
                    <a:gd name="connsiteX978" fmla="*/ 281997 w 412727"/>
                    <a:gd name="connsiteY978" fmla="*/ 81248 h 405298"/>
                    <a:gd name="connsiteX979" fmla="*/ 281997 w 412727"/>
                    <a:gd name="connsiteY979" fmla="*/ 80020 h 405298"/>
                    <a:gd name="connsiteX980" fmla="*/ 281683 w 412727"/>
                    <a:gd name="connsiteY980" fmla="*/ 78800 h 405298"/>
                    <a:gd name="connsiteX981" fmla="*/ 281073 w 412727"/>
                    <a:gd name="connsiteY981" fmla="*/ 78496 h 405298"/>
                    <a:gd name="connsiteX982" fmla="*/ 280464 w 412727"/>
                    <a:gd name="connsiteY982" fmla="*/ 78191 h 405298"/>
                    <a:gd name="connsiteX983" fmla="*/ 280464 w 412727"/>
                    <a:gd name="connsiteY983" fmla="*/ 77886 h 405298"/>
                    <a:gd name="connsiteX984" fmla="*/ 279854 w 412727"/>
                    <a:gd name="connsiteY984" fmla="*/ 77581 h 405298"/>
                    <a:gd name="connsiteX985" fmla="*/ 279854 w 412727"/>
                    <a:gd name="connsiteY985" fmla="*/ 76657 h 405298"/>
                    <a:gd name="connsiteX986" fmla="*/ 279244 w 412727"/>
                    <a:gd name="connsiteY986" fmla="*/ 76657 h 405298"/>
                    <a:gd name="connsiteX987" fmla="*/ 278635 w 412727"/>
                    <a:gd name="connsiteY987" fmla="*/ 75733 h 405298"/>
                    <a:gd name="connsiteX988" fmla="*/ 277701 w 412727"/>
                    <a:gd name="connsiteY988" fmla="*/ 75428 h 405298"/>
                    <a:gd name="connsiteX989" fmla="*/ 277092 w 412727"/>
                    <a:gd name="connsiteY989" fmla="*/ 75124 h 405298"/>
                    <a:gd name="connsiteX990" fmla="*/ 276168 w 412727"/>
                    <a:gd name="connsiteY990" fmla="*/ 75124 h 405298"/>
                    <a:gd name="connsiteX991" fmla="*/ 275558 w 412727"/>
                    <a:gd name="connsiteY991" fmla="*/ 75124 h 405298"/>
                    <a:gd name="connsiteX992" fmla="*/ 275253 w 412727"/>
                    <a:gd name="connsiteY992" fmla="*/ 74514 h 405298"/>
                    <a:gd name="connsiteX993" fmla="*/ 275253 w 412727"/>
                    <a:gd name="connsiteY993" fmla="*/ 73904 h 405298"/>
                    <a:gd name="connsiteX994" fmla="*/ 274949 w 412727"/>
                    <a:gd name="connsiteY994" fmla="*/ 73590 h 405298"/>
                    <a:gd name="connsiteX995" fmla="*/ 274644 w 412727"/>
                    <a:gd name="connsiteY995" fmla="*/ 73285 h 405298"/>
                    <a:gd name="connsiteX996" fmla="*/ 275568 w 412727"/>
                    <a:gd name="connsiteY996" fmla="*/ 72981 h 405298"/>
                    <a:gd name="connsiteX997" fmla="*/ 277111 w 412727"/>
                    <a:gd name="connsiteY997" fmla="*/ 72981 h 405298"/>
                    <a:gd name="connsiteX998" fmla="*/ 277720 w 412727"/>
                    <a:gd name="connsiteY998" fmla="*/ 72371 h 405298"/>
                    <a:gd name="connsiteX999" fmla="*/ 278959 w 412727"/>
                    <a:gd name="connsiteY999" fmla="*/ 72371 h 405298"/>
                    <a:gd name="connsiteX1000" fmla="*/ 279254 w 412727"/>
                    <a:gd name="connsiteY1000" fmla="*/ 72676 h 405298"/>
                    <a:gd name="connsiteX1001" fmla="*/ 279873 w 412727"/>
                    <a:gd name="connsiteY1001" fmla="*/ 72981 h 405298"/>
                    <a:gd name="connsiteX1002" fmla="*/ 280492 w 412727"/>
                    <a:gd name="connsiteY1002" fmla="*/ 72676 h 405298"/>
                    <a:gd name="connsiteX1003" fmla="*/ 281092 w 412727"/>
                    <a:gd name="connsiteY1003" fmla="*/ 72676 h 405298"/>
                    <a:gd name="connsiteX1004" fmla="*/ 281092 w 412727"/>
                    <a:gd name="connsiteY1004" fmla="*/ 72066 h 405298"/>
                    <a:gd name="connsiteX1005" fmla="*/ 280797 w 412727"/>
                    <a:gd name="connsiteY1005" fmla="*/ 71457 h 405298"/>
                    <a:gd name="connsiteX1006" fmla="*/ 280492 w 412727"/>
                    <a:gd name="connsiteY1006" fmla="*/ 70533 h 405298"/>
                    <a:gd name="connsiteX1007" fmla="*/ 281102 w 412727"/>
                    <a:gd name="connsiteY1007" fmla="*/ 69923 h 405298"/>
                    <a:gd name="connsiteX1008" fmla="*/ 281711 w 412727"/>
                    <a:gd name="connsiteY1008" fmla="*/ 69923 h 405298"/>
                    <a:gd name="connsiteX1009" fmla="*/ 282026 w 412727"/>
                    <a:gd name="connsiteY1009" fmla="*/ 70228 h 405298"/>
                    <a:gd name="connsiteX1010" fmla="*/ 282626 w 412727"/>
                    <a:gd name="connsiteY1010" fmla="*/ 70837 h 405298"/>
                    <a:gd name="connsiteX1011" fmla="*/ 283226 w 412727"/>
                    <a:gd name="connsiteY1011" fmla="*/ 71142 h 405298"/>
                    <a:gd name="connsiteX1012" fmla="*/ 283845 w 412727"/>
                    <a:gd name="connsiteY1012" fmla="*/ 71142 h 405298"/>
                    <a:gd name="connsiteX1013" fmla="*/ 284769 w 412727"/>
                    <a:gd name="connsiteY1013" fmla="*/ 70837 h 405298"/>
                    <a:gd name="connsiteX1014" fmla="*/ 285379 w 412727"/>
                    <a:gd name="connsiteY1014" fmla="*/ 71142 h 405298"/>
                    <a:gd name="connsiteX1015" fmla="*/ 285683 w 412727"/>
                    <a:gd name="connsiteY1015" fmla="*/ 70533 h 405298"/>
                    <a:gd name="connsiteX1016" fmla="*/ 285379 w 412727"/>
                    <a:gd name="connsiteY1016" fmla="*/ 69923 h 405298"/>
                    <a:gd name="connsiteX1017" fmla="*/ 286312 w 412727"/>
                    <a:gd name="connsiteY1017" fmla="*/ 69618 h 405298"/>
                    <a:gd name="connsiteX1018" fmla="*/ 286922 w 412727"/>
                    <a:gd name="connsiteY1018" fmla="*/ 69618 h 405298"/>
                    <a:gd name="connsiteX1019" fmla="*/ 287531 w 412727"/>
                    <a:gd name="connsiteY1019" fmla="*/ 68694 h 405298"/>
                    <a:gd name="connsiteX1020" fmla="*/ 287836 w 412727"/>
                    <a:gd name="connsiteY1020" fmla="*/ 67770 h 405298"/>
                    <a:gd name="connsiteX1021" fmla="*/ 287836 w 412727"/>
                    <a:gd name="connsiteY1021" fmla="*/ 66846 h 405298"/>
                    <a:gd name="connsiteX1022" fmla="*/ 288446 w 412727"/>
                    <a:gd name="connsiteY1022" fmla="*/ 66532 h 405298"/>
                    <a:gd name="connsiteX1023" fmla="*/ 289370 w 412727"/>
                    <a:gd name="connsiteY1023" fmla="*/ 66532 h 405298"/>
                    <a:gd name="connsiteX1024" fmla="*/ 290293 w 412727"/>
                    <a:gd name="connsiteY1024" fmla="*/ 65923 h 405298"/>
                    <a:gd name="connsiteX1025" fmla="*/ 291217 w 412727"/>
                    <a:gd name="connsiteY1025" fmla="*/ 65923 h 405298"/>
                    <a:gd name="connsiteX1026" fmla="*/ 292437 w 412727"/>
                    <a:gd name="connsiteY1026" fmla="*/ 65923 h 405298"/>
                    <a:gd name="connsiteX1027" fmla="*/ 292132 w 412727"/>
                    <a:gd name="connsiteY1027" fmla="*/ 65018 h 405298"/>
                    <a:gd name="connsiteX1028" fmla="*/ 292132 w 412727"/>
                    <a:gd name="connsiteY1028" fmla="*/ 64408 h 405298"/>
                    <a:gd name="connsiteX1029" fmla="*/ 292751 w 412727"/>
                    <a:gd name="connsiteY1029" fmla="*/ 63484 h 405298"/>
                    <a:gd name="connsiteX1030" fmla="*/ 293046 w 412727"/>
                    <a:gd name="connsiteY1030" fmla="*/ 62560 h 405298"/>
                    <a:gd name="connsiteX1031" fmla="*/ 293351 w 412727"/>
                    <a:gd name="connsiteY1031" fmla="*/ 61951 h 405298"/>
                    <a:gd name="connsiteX1032" fmla="*/ 293646 w 412727"/>
                    <a:gd name="connsiteY1032" fmla="*/ 61951 h 405298"/>
                    <a:gd name="connsiteX1033" fmla="*/ 294884 w 412727"/>
                    <a:gd name="connsiteY1033" fmla="*/ 61341 h 405298"/>
                    <a:gd name="connsiteX1034" fmla="*/ 295808 w 412727"/>
                    <a:gd name="connsiteY1034" fmla="*/ 60750 h 405298"/>
                    <a:gd name="connsiteX1035" fmla="*/ 296428 w 412727"/>
                    <a:gd name="connsiteY1035" fmla="*/ 60436 h 405298"/>
                    <a:gd name="connsiteX1036" fmla="*/ 297342 w 412727"/>
                    <a:gd name="connsiteY1036" fmla="*/ 60436 h 405298"/>
                    <a:gd name="connsiteX1037" fmla="*/ 298266 w 412727"/>
                    <a:gd name="connsiteY1037" fmla="*/ 60436 h 405298"/>
                    <a:gd name="connsiteX1038" fmla="*/ 298266 w 412727"/>
                    <a:gd name="connsiteY1038" fmla="*/ 59827 h 405298"/>
                    <a:gd name="connsiteX1039" fmla="*/ 298885 w 412727"/>
                    <a:gd name="connsiteY1039" fmla="*/ 59827 h 405298"/>
                    <a:gd name="connsiteX1040" fmla="*/ 299809 w 412727"/>
                    <a:gd name="connsiteY1040" fmla="*/ 59827 h 405298"/>
                    <a:gd name="connsiteX1041" fmla="*/ 300428 w 412727"/>
                    <a:gd name="connsiteY1041" fmla="*/ 60131 h 405298"/>
                    <a:gd name="connsiteX1042" fmla="*/ 300723 w 412727"/>
                    <a:gd name="connsiteY1042" fmla="*/ 60436 h 405298"/>
                    <a:gd name="connsiteX1043" fmla="*/ 301009 w 412727"/>
                    <a:gd name="connsiteY1043" fmla="*/ 60131 h 405298"/>
                    <a:gd name="connsiteX1044" fmla="*/ 301619 w 412727"/>
                    <a:gd name="connsiteY1044" fmla="*/ 59522 h 405298"/>
                    <a:gd name="connsiteX1045" fmla="*/ 301923 w 412727"/>
                    <a:gd name="connsiteY1045" fmla="*/ 58598 h 405298"/>
                    <a:gd name="connsiteX1046" fmla="*/ 301000 w 412727"/>
                    <a:gd name="connsiteY1046" fmla="*/ 57369 h 405298"/>
                    <a:gd name="connsiteX1047" fmla="*/ 300714 w 412727"/>
                    <a:gd name="connsiteY1047" fmla="*/ 56759 h 405298"/>
                    <a:gd name="connsiteX1048" fmla="*/ 300714 w 412727"/>
                    <a:gd name="connsiteY1048" fmla="*/ 55531 h 405298"/>
                    <a:gd name="connsiteX1049" fmla="*/ 300095 w 412727"/>
                    <a:gd name="connsiteY1049" fmla="*/ 54921 h 405298"/>
                    <a:gd name="connsiteX1050" fmla="*/ 299799 w 412727"/>
                    <a:gd name="connsiteY1050" fmla="*/ 53997 h 405298"/>
                    <a:gd name="connsiteX1051" fmla="*/ 300095 w 412727"/>
                    <a:gd name="connsiteY1051" fmla="*/ 52769 h 405298"/>
                    <a:gd name="connsiteX1052" fmla="*/ 300714 w 412727"/>
                    <a:gd name="connsiteY1052" fmla="*/ 51845 h 405298"/>
                    <a:gd name="connsiteX1053" fmla="*/ 301619 w 412727"/>
                    <a:gd name="connsiteY1053" fmla="*/ 51235 h 405298"/>
                    <a:gd name="connsiteX1054" fmla="*/ 302847 w 412727"/>
                    <a:gd name="connsiteY1054" fmla="*/ 51235 h 405298"/>
                    <a:gd name="connsiteX1055" fmla="*/ 303162 w 412727"/>
                    <a:gd name="connsiteY1055" fmla="*/ 50930 h 405298"/>
                    <a:gd name="connsiteX1056" fmla="*/ 303762 w 412727"/>
                    <a:gd name="connsiteY1056" fmla="*/ 50006 h 405298"/>
                    <a:gd name="connsiteX1057" fmla="*/ 304076 w 412727"/>
                    <a:gd name="connsiteY1057" fmla="*/ 50616 h 405298"/>
                    <a:gd name="connsiteX1058" fmla="*/ 304371 w 412727"/>
                    <a:gd name="connsiteY1058" fmla="*/ 51540 h 405298"/>
                    <a:gd name="connsiteX1059" fmla="*/ 304076 w 412727"/>
                    <a:gd name="connsiteY1059" fmla="*/ 52464 h 405298"/>
                    <a:gd name="connsiteX1060" fmla="*/ 304371 w 412727"/>
                    <a:gd name="connsiteY1060" fmla="*/ 52769 h 405298"/>
                    <a:gd name="connsiteX1061" fmla="*/ 304991 w 412727"/>
                    <a:gd name="connsiteY1061" fmla="*/ 53378 h 405298"/>
                    <a:gd name="connsiteX1062" fmla="*/ 304991 w 412727"/>
                    <a:gd name="connsiteY1062" fmla="*/ 53997 h 405298"/>
                    <a:gd name="connsiteX1063" fmla="*/ 304067 w 412727"/>
                    <a:gd name="connsiteY1063" fmla="*/ 54302 h 405298"/>
                    <a:gd name="connsiteX1064" fmla="*/ 303752 w 412727"/>
                    <a:gd name="connsiteY1064" fmla="*/ 54607 h 405298"/>
                    <a:gd name="connsiteX1065" fmla="*/ 303457 w 412727"/>
                    <a:gd name="connsiteY1065" fmla="*/ 55216 h 405298"/>
                    <a:gd name="connsiteX1066" fmla="*/ 302838 w 412727"/>
                    <a:gd name="connsiteY1066" fmla="*/ 55521 h 405298"/>
                    <a:gd name="connsiteX1067" fmla="*/ 303152 w 412727"/>
                    <a:gd name="connsiteY1067" fmla="*/ 56131 h 405298"/>
                    <a:gd name="connsiteX1068" fmla="*/ 303152 w 412727"/>
                    <a:gd name="connsiteY1068" fmla="*/ 57055 h 405298"/>
                    <a:gd name="connsiteX1069" fmla="*/ 304076 w 412727"/>
                    <a:gd name="connsiteY1069" fmla="*/ 57360 h 405298"/>
                    <a:gd name="connsiteX1070" fmla="*/ 304076 w 412727"/>
                    <a:gd name="connsiteY1070" fmla="*/ 57979 h 405298"/>
                    <a:gd name="connsiteX1071" fmla="*/ 304686 w 412727"/>
                    <a:gd name="connsiteY1071" fmla="*/ 57979 h 405298"/>
                    <a:gd name="connsiteX1072" fmla="*/ 304991 w 412727"/>
                    <a:gd name="connsiteY1072" fmla="*/ 58283 h 405298"/>
                    <a:gd name="connsiteX1073" fmla="*/ 305914 w 412727"/>
                    <a:gd name="connsiteY1073" fmla="*/ 58588 h 405298"/>
                    <a:gd name="connsiteX1074" fmla="*/ 306210 w 412727"/>
                    <a:gd name="connsiteY1074" fmla="*/ 59198 h 405298"/>
                    <a:gd name="connsiteX1075" fmla="*/ 307134 w 412727"/>
                    <a:gd name="connsiteY1075" fmla="*/ 59198 h 405298"/>
                    <a:gd name="connsiteX1076" fmla="*/ 307429 w 412727"/>
                    <a:gd name="connsiteY1076" fmla="*/ 58893 h 405298"/>
                    <a:gd name="connsiteX1077" fmla="*/ 308048 w 412727"/>
                    <a:gd name="connsiteY1077" fmla="*/ 58283 h 405298"/>
                    <a:gd name="connsiteX1078" fmla="*/ 309591 w 412727"/>
                    <a:gd name="connsiteY1078" fmla="*/ 58283 h 405298"/>
                    <a:gd name="connsiteX1079" fmla="*/ 310496 w 412727"/>
                    <a:gd name="connsiteY1079" fmla="*/ 58893 h 405298"/>
                    <a:gd name="connsiteX1080" fmla="*/ 311106 w 412727"/>
                    <a:gd name="connsiteY1080" fmla="*/ 59198 h 405298"/>
                    <a:gd name="connsiteX1081" fmla="*/ 312029 w 412727"/>
                    <a:gd name="connsiteY1081" fmla="*/ 59503 h 405298"/>
                    <a:gd name="connsiteX1082" fmla="*/ 312953 w 412727"/>
                    <a:gd name="connsiteY1082" fmla="*/ 59198 h 405298"/>
                    <a:gd name="connsiteX1083" fmla="*/ 313563 w 412727"/>
                    <a:gd name="connsiteY1083" fmla="*/ 58893 h 405298"/>
                    <a:gd name="connsiteX1084" fmla="*/ 314801 w 412727"/>
                    <a:gd name="connsiteY1084" fmla="*/ 58588 h 405298"/>
                    <a:gd name="connsiteX1085" fmla="*/ 316335 w 412727"/>
                    <a:gd name="connsiteY1085" fmla="*/ 58588 h 405298"/>
                    <a:gd name="connsiteX1086" fmla="*/ 316640 w 412727"/>
                    <a:gd name="connsiteY1086" fmla="*/ 57664 h 405298"/>
                    <a:gd name="connsiteX1087" fmla="*/ 317564 w 412727"/>
                    <a:gd name="connsiteY1087" fmla="*/ 57664 h 405298"/>
                    <a:gd name="connsiteX1088" fmla="*/ 318487 w 412727"/>
                    <a:gd name="connsiteY1088" fmla="*/ 57664 h 405298"/>
                    <a:gd name="connsiteX1089" fmla="*/ 319707 w 412727"/>
                    <a:gd name="connsiteY1089" fmla="*/ 57360 h 405298"/>
                    <a:gd name="connsiteX1090" fmla="*/ 320326 w 412727"/>
                    <a:gd name="connsiteY1090" fmla="*/ 57664 h 405298"/>
                    <a:gd name="connsiteX1091" fmla="*/ 320326 w 412727"/>
                    <a:gd name="connsiteY1091" fmla="*/ 58283 h 405298"/>
                    <a:gd name="connsiteX1092" fmla="*/ 320935 w 412727"/>
                    <a:gd name="connsiteY1092" fmla="*/ 58588 h 405298"/>
                    <a:gd name="connsiteX1093" fmla="*/ 321554 w 412727"/>
                    <a:gd name="connsiteY1093" fmla="*/ 58283 h 405298"/>
                    <a:gd name="connsiteX1094" fmla="*/ 322783 w 412727"/>
                    <a:gd name="connsiteY1094" fmla="*/ 57979 h 405298"/>
                    <a:gd name="connsiteX1095" fmla="*/ 323078 w 412727"/>
                    <a:gd name="connsiteY1095" fmla="*/ 57055 h 405298"/>
                    <a:gd name="connsiteX1096" fmla="*/ 323698 w 412727"/>
                    <a:gd name="connsiteY1096" fmla="*/ 56750 h 405298"/>
                    <a:gd name="connsiteX1097" fmla="*/ 324926 w 412727"/>
                    <a:gd name="connsiteY1097" fmla="*/ 55826 h 405298"/>
                    <a:gd name="connsiteX1098" fmla="*/ 324926 w 412727"/>
                    <a:gd name="connsiteY1098" fmla="*/ 54902 h 405298"/>
                    <a:gd name="connsiteX1099" fmla="*/ 324926 w 412727"/>
                    <a:gd name="connsiteY1099" fmla="*/ 53978 h 405298"/>
                    <a:gd name="connsiteX1100" fmla="*/ 324926 w 412727"/>
                    <a:gd name="connsiteY1100" fmla="*/ 53673 h 405298"/>
                    <a:gd name="connsiteX1101" fmla="*/ 324631 w 412727"/>
                    <a:gd name="connsiteY1101" fmla="*/ 53054 h 405298"/>
                    <a:gd name="connsiteX1102" fmla="*/ 324326 w 412727"/>
                    <a:gd name="connsiteY1102" fmla="*/ 52130 h 405298"/>
                    <a:gd name="connsiteX1103" fmla="*/ 325260 w 412727"/>
                    <a:gd name="connsiteY1103" fmla="*/ 50902 h 405298"/>
                    <a:gd name="connsiteX1104" fmla="*/ 326174 w 412727"/>
                    <a:gd name="connsiteY1104" fmla="*/ 50282 h 405298"/>
                    <a:gd name="connsiteX1105" fmla="*/ 326793 w 412727"/>
                    <a:gd name="connsiteY1105" fmla="*/ 49978 h 405298"/>
                    <a:gd name="connsiteX1106" fmla="*/ 327698 w 412727"/>
                    <a:gd name="connsiteY1106" fmla="*/ 50282 h 405298"/>
                    <a:gd name="connsiteX1107" fmla="*/ 328308 w 412727"/>
                    <a:gd name="connsiteY1107" fmla="*/ 50902 h 405298"/>
                    <a:gd name="connsiteX1108" fmla="*/ 329232 w 412727"/>
                    <a:gd name="connsiteY1108" fmla="*/ 51826 h 405298"/>
                    <a:gd name="connsiteX1109" fmla="*/ 330156 w 412727"/>
                    <a:gd name="connsiteY1109" fmla="*/ 51216 h 405298"/>
                    <a:gd name="connsiteX1110" fmla="*/ 330765 w 412727"/>
                    <a:gd name="connsiteY1110" fmla="*/ 50911 h 405298"/>
                    <a:gd name="connsiteX1111" fmla="*/ 330470 w 412727"/>
                    <a:gd name="connsiteY1111" fmla="*/ 49987 h 405298"/>
                    <a:gd name="connsiteX1112" fmla="*/ 330470 w 412727"/>
                    <a:gd name="connsiteY1112" fmla="*/ 49682 h 405298"/>
                    <a:gd name="connsiteX1113" fmla="*/ 330470 w 412727"/>
                    <a:gd name="connsiteY1113" fmla="*/ 49073 h 405298"/>
                    <a:gd name="connsiteX1114" fmla="*/ 330165 w 412727"/>
                    <a:gd name="connsiteY1114" fmla="*/ 48463 h 405298"/>
                    <a:gd name="connsiteX1115" fmla="*/ 329241 w 412727"/>
                    <a:gd name="connsiteY1115" fmla="*/ 47863 h 405298"/>
                    <a:gd name="connsiteX1116" fmla="*/ 328632 w 412727"/>
                    <a:gd name="connsiteY1116" fmla="*/ 46939 h 405298"/>
                    <a:gd name="connsiteX1117" fmla="*/ 328632 w 412727"/>
                    <a:gd name="connsiteY1117" fmla="*/ 46330 h 405298"/>
                    <a:gd name="connsiteX1118" fmla="*/ 329241 w 412727"/>
                    <a:gd name="connsiteY1118" fmla="*/ 46025 h 405298"/>
                    <a:gd name="connsiteX1119" fmla="*/ 329860 w 412727"/>
                    <a:gd name="connsiteY1119" fmla="*/ 46025 h 405298"/>
                    <a:gd name="connsiteX1120" fmla="*/ 330470 w 412727"/>
                    <a:gd name="connsiteY1120" fmla="*/ 45720 h 405298"/>
                    <a:gd name="connsiteX1121" fmla="*/ 331394 w 412727"/>
                    <a:gd name="connsiteY1121" fmla="*/ 45720 h 405298"/>
                    <a:gd name="connsiteX1122" fmla="*/ 332318 w 412727"/>
                    <a:gd name="connsiteY1122" fmla="*/ 45415 h 405298"/>
                    <a:gd name="connsiteX1123" fmla="*/ 333242 w 412727"/>
                    <a:gd name="connsiteY1123" fmla="*/ 45415 h 405298"/>
                    <a:gd name="connsiteX1124" fmla="*/ 334166 w 412727"/>
                    <a:gd name="connsiteY1124" fmla="*/ 45415 h 405298"/>
                    <a:gd name="connsiteX1125" fmla="*/ 335404 w 412727"/>
                    <a:gd name="connsiteY1125" fmla="*/ 46025 h 405298"/>
                    <a:gd name="connsiteX1126" fmla="*/ 336013 w 412727"/>
                    <a:gd name="connsiteY1126" fmla="*/ 46025 h 405298"/>
                    <a:gd name="connsiteX1127" fmla="*/ 336309 w 412727"/>
                    <a:gd name="connsiteY1127" fmla="*/ 46025 h 405298"/>
                    <a:gd name="connsiteX1128" fmla="*/ 337233 w 412727"/>
                    <a:gd name="connsiteY1128" fmla="*/ 45415 h 405298"/>
                    <a:gd name="connsiteX1129" fmla="*/ 334785 w 412727"/>
                    <a:gd name="connsiteY1129" fmla="*/ 43567 h 405298"/>
                    <a:gd name="connsiteX1130" fmla="*/ 333546 w 412727"/>
                    <a:gd name="connsiteY1130" fmla="*/ 43567 h 405298"/>
                    <a:gd name="connsiteX1131" fmla="*/ 332623 w 412727"/>
                    <a:gd name="connsiteY1131" fmla="*/ 43872 h 405298"/>
                    <a:gd name="connsiteX1132" fmla="*/ 332003 w 412727"/>
                    <a:gd name="connsiteY1132" fmla="*/ 44177 h 405298"/>
                    <a:gd name="connsiteX1133" fmla="*/ 330470 w 412727"/>
                    <a:gd name="connsiteY1133" fmla="*/ 44177 h 405298"/>
                    <a:gd name="connsiteX1134" fmla="*/ 329546 w 412727"/>
                    <a:gd name="connsiteY1134" fmla="*/ 44796 h 405298"/>
                    <a:gd name="connsiteX1135" fmla="*/ 328308 w 412727"/>
                    <a:gd name="connsiteY1135" fmla="*/ 45101 h 405298"/>
                    <a:gd name="connsiteX1136" fmla="*/ 327403 w 412727"/>
                    <a:gd name="connsiteY1136" fmla="*/ 44796 h 405298"/>
                    <a:gd name="connsiteX1137" fmla="*/ 326793 w 412727"/>
                    <a:gd name="connsiteY1137" fmla="*/ 43872 h 405298"/>
                    <a:gd name="connsiteX1138" fmla="*/ 326479 w 412727"/>
                    <a:gd name="connsiteY1138" fmla="*/ 43872 h 405298"/>
                    <a:gd name="connsiteX1139" fmla="*/ 324955 w 412727"/>
                    <a:gd name="connsiteY1139" fmla="*/ 43872 h 405298"/>
                    <a:gd name="connsiteX1140" fmla="*/ 324955 w 412727"/>
                    <a:gd name="connsiteY1140" fmla="*/ 43282 h 405298"/>
                    <a:gd name="connsiteX1141" fmla="*/ 324031 w 412727"/>
                    <a:gd name="connsiteY1141" fmla="*/ 43282 h 405298"/>
                    <a:gd name="connsiteX1142" fmla="*/ 323726 w 412727"/>
                    <a:gd name="connsiteY1142" fmla="*/ 42672 h 405298"/>
                    <a:gd name="connsiteX1143" fmla="*/ 323421 w 412727"/>
                    <a:gd name="connsiteY1143" fmla="*/ 41443 h 405298"/>
                    <a:gd name="connsiteX1144" fmla="*/ 323726 w 412727"/>
                    <a:gd name="connsiteY1144" fmla="*/ 40215 h 405298"/>
                    <a:gd name="connsiteX1145" fmla="*/ 323107 w 412727"/>
                    <a:gd name="connsiteY1145" fmla="*/ 39605 h 405298"/>
                    <a:gd name="connsiteX1146" fmla="*/ 322812 w 412727"/>
                    <a:gd name="connsiteY1146" fmla="*/ 38995 h 405298"/>
                    <a:gd name="connsiteX1147" fmla="*/ 322507 w 412727"/>
                    <a:gd name="connsiteY1147" fmla="*/ 38071 h 405298"/>
                    <a:gd name="connsiteX1148" fmla="*/ 323117 w 412727"/>
                    <a:gd name="connsiteY1148" fmla="*/ 37452 h 405298"/>
                    <a:gd name="connsiteX1149" fmla="*/ 323421 w 412727"/>
                    <a:gd name="connsiteY1149" fmla="*/ 36843 h 405298"/>
                    <a:gd name="connsiteX1150" fmla="*/ 324345 w 412727"/>
                    <a:gd name="connsiteY1150" fmla="*/ 36538 h 405298"/>
                    <a:gd name="connsiteX1151" fmla="*/ 324964 w 412727"/>
                    <a:gd name="connsiteY1151" fmla="*/ 36233 h 405298"/>
                    <a:gd name="connsiteX1152" fmla="*/ 322802 w 412727"/>
                    <a:gd name="connsiteY1152" fmla="*/ 34385 h 405298"/>
                    <a:gd name="connsiteX1153" fmla="*/ 322802 w 412727"/>
                    <a:gd name="connsiteY1153" fmla="*/ 34700 h 405298"/>
                    <a:gd name="connsiteX1154" fmla="*/ 322193 w 412727"/>
                    <a:gd name="connsiteY1154" fmla="*/ 35004 h 405298"/>
                    <a:gd name="connsiteX1155" fmla="*/ 321583 w 412727"/>
                    <a:gd name="connsiteY1155" fmla="*/ 35928 h 405298"/>
                    <a:gd name="connsiteX1156" fmla="*/ 320964 w 412727"/>
                    <a:gd name="connsiteY1156" fmla="*/ 36233 h 405298"/>
                    <a:gd name="connsiteX1157" fmla="*/ 320040 w 412727"/>
                    <a:gd name="connsiteY1157" fmla="*/ 36538 h 405298"/>
                    <a:gd name="connsiteX1158" fmla="*/ 319735 w 412727"/>
                    <a:gd name="connsiteY1158" fmla="*/ 36843 h 405298"/>
                    <a:gd name="connsiteX1159" fmla="*/ 319126 w 412727"/>
                    <a:gd name="connsiteY1159" fmla="*/ 37452 h 405298"/>
                    <a:gd name="connsiteX1160" fmla="*/ 317916 w 412727"/>
                    <a:gd name="connsiteY1160" fmla="*/ 38071 h 405298"/>
                    <a:gd name="connsiteX1161" fmla="*/ 317916 w 412727"/>
                    <a:gd name="connsiteY1161" fmla="*/ 38376 h 405298"/>
                    <a:gd name="connsiteX1162" fmla="*/ 316982 w 412727"/>
                    <a:gd name="connsiteY1162" fmla="*/ 38681 h 405298"/>
                    <a:gd name="connsiteX1163" fmla="*/ 316678 w 412727"/>
                    <a:gd name="connsiteY1163" fmla="*/ 39605 h 405298"/>
                    <a:gd name="connsiteX1164" fmla="*/ 316382 w 412727"/>
                    <a:gd name="connsiteY1164" fmla="*/ 39910 h 405298"/>
                    <a:gd name="connsiteX1165" fmla="*/ 316382 w 412727"/>
                    <a:gd name="connsiteY1165" fmla="*/ 40519 h 405298"/>
                    <a:gd name="connsiteX1166" fmla="*/ 316068 w 412727"/>
                    <a:gd name="connsiteY1166" fmla="*/ 40824 h 405298"/>
                    <a:gd name="connsiteX1167" fmla="*/ 316382 w 412727"/>
                    <a:gd name="connsiteY1167" fmla="*/ 41434 h 405298"/>
                    <a:gd name="connsiteX1168" fmla="*/ 316382 w 412727"/>
                    <a:gd name="connsiteY1168" fmla="*/ 42358 h 405298"/>
                    <a:gd name="connsiteX1169" fmla="*/ 316678 w 412727"/>
                    <a:gd name="connsiteY1169" fmla="*/ 43282 h 405298"/>
                    <a:gd name="connsiteX1170" fmla="*/ 317602 w 412727"/>
                    <a:gd name="connsiteY1170" fmla="*/ 42977 h 405298"/>
                    <a:gd name="connsiteX1171" fmla="*/ 318221 w 412727"/>
                    <a:gd name="connsiteY1171" fmla="*/ 43282 h 405298"/>
                    <a:gd name="connsiteX1172" fmla="*/ 318516 w 412727"/>
                    <a:gd name="connsiteY1172" fmla="*/ 44186 h 405298"/>
                    <a:gd name="connsiteX1173" fmla="*/ 319421 w 412727"/>
                    <a:gd name="connsiteY1173" fmla="*/ 44491 h 405298"/>
                    <a:gd name="connsiteX1174" fmla="*/ 319421 w 412727"/>
                    <a:gd name="connsiteY1174" fmla="*/ 45415 h 405298"/>
                    <a:gd name="connsiteX1175" fmla="*/ 318811 w 412727"/>
                    <a:gd name="connsiteY1175" fmla="*/ 45720 h 405298"/>
                    <a:gd name="connsiteX1176" fmla="*/ 318811 w 412727"/>
                    <a:gd name="connsiteY1176" fmla="*/ 46644 h 405298"/>
                    <a:gd name="connsiteX1177" fmla="*/ 318526 w 412727"/>
                    <a:gd name="connsiteY1177" fmla="*/ 47254 h 405298"/>
                    <a:gd name="connsiteX1178" fmla="*/ 317602 w 412727"/>
                    <a:gd name="connsiteY1178" fmla="*/ 46949 h 405298"/>
                    <a:gd name="connsiteX1179" fmla="*/ 317306 w 412727"/>
                    <a:gd name="connsiteY1179" fmla="*/ 47254 h 405298"/>
                    <a:gd name="connsiteX1180" fmla="*/ 316382 w 412727"/>
                    <a:gd name="connsiteY1180" fmla="*/ 47873 h 405298"/>
                    <a:gd name="connsiteX1181" fmla="*/ 316068 w 412727"/>
                    <a:gd name="connsiteY1181" fmla="*/ 48778 h 405298"/>
                    <a:gd name="connsiteX1182" fmla="*/ 316068 w 412727"/>
                    <a:gd name="connsiteY1182" fmla="*/ 50006 h 405298"/>
                    <a:gd name="connsiteX1183" fmla="*/ 315773 w 412727"/>
                    <a:gd name="connsiteY1183" fmla="*/ 50616 h 405298"/>
                    <a:gd name="connsiteX1184" fmla="*/ 315773 w 412727"/>
                    <a:gd name="connsiteY1184" fmla="*/ 51540 h 405298"/>
                    <a:gd name="connsiteX1185" fmla="*/ 315478 w 412727"/>
                    <a:gd name="connsiteY1185" fmla="*/ 52464 h 405298"/>
                    <a:gd name="connsiteX1186" fmla="*/ 315478 w 412727"/>
                    <a:gd name="connsiteY1186" fmla="*/ 53073 h 405298"/>
                    <a:gd name="connsiteX1187" fmla="*/ 314544 w 412727"/>
                    <a:gd name="connsiteY1187" fmla="*/ 53997 h 405298"/>
                    <a:gd name="connsiteX1188" fmla="*/ 313630 w 412727"/>
                    <a:gd name="connsiteY1188" fmla="*/ 53997 h 405298"/>
                    <a:gd name="connsiteX1189" fmla="*/ 312696 w 412727"/>
                    <a:gd name="connsiteY1189" fmla="*/ 53692 h 405298"/>
                    <a:gd name="connsiteX1190" fmla="*/ 312401 w 412727"/>
                    <a:gd name="connsiteY1190" fmla="*/ 54302 h 405298"/>
                    <a:gd name="connsiteX1191" fmla="*/ 312096 w 412727"/>
                    <a:gd name="connsiteY1191" fmla="*/ 54921 h 405298"/>
                    <a:gd name="connsiteX1192" fmla="*/ 312096 w 412727"/>
                    <a:gd name="connsiteY1192" fmla="*/ 55531 h 405298"/>
                    <a:gd name="connsiteX1193" fmla="*/ 311172 w 412727"/>
                    <a:gd name="connsiteY1193" fmla="*/ 55531 h 405298"/>
                    <a:gd name="connsiteX1194" fmla="*/ 309648 w 412727"/>
                    <a:gd name="connsiteY1194" fmla="*/ 55836 h 405298"/>
                    <a:gd name="connsiteX1195" fmla="*/ 309648 w 412727"/>
                    <a:gd name="connsiteY1195" fmla="*/ 55226 h 405298"/>
                    <a:gd name="connsiteX1196" fmla="*/ 309362 w 412727"/>
                    <a:gd name="connsiteY1196" fmla="*/ 54302 h 405298"/>
                    <a:gd name="connsiteX1197" fmla="*/ 308734 w 412727"/>
                    <a:gd name="connsiteY1197" fmla="*/ 53692 h 405298"/>
                    <a:gd name="connsiteX1198" fmla="*/ 309039 w 412727"/>
                    <a:gd name="connsiteY1198" fmla="*/ 52769 h 405298"/>
                    <a:gd name="connsiteX1199" fmla="*/ 308734 w 412727"/>
                    <a:gd name="connsiteY1199" fmla="*/ 52464 h 405298"/>
                    <a:gd name="connsiteX1200" fmla="*/ 307819 w 412727"/>
                    <a:gd name="connsiteY1200" fmla="*/ 51854 h 405298"/>
                    <a:gd name="connsiteX1201" fmla="*/ 307515 w 412727"/>
                    <a:gd name="connsiteY1201" fmla="*/ 50930 h 405298"/>
                    <a:gd name="connsiteX1202" fmla="*/ 307210 w 412727"/>
                    <a:gd name="connsiteY1202" fmla="*/ 49701 h 405298"/>
                    <a:gd name="connsiteX1203" fmla="*/ 306905 w 412727"/>
                    <a:gd name="connsiteY1203" fmla="*/ 48778 h 405298"/>
                    <a:gd name="connsiteX1204" fmla="*/ 306295 w 412727"/>
                    <a:gd name="connsiteY1204" fmla="*/ 48778 h 405298"/>
                    <a:gd name="connsiteX1205" fmla="*/ 305686 w 412727"/>
                    <a:gd name="connsiteY1205" fmla="*/ 48168 h 405298"/>
                    <a:gd name="connsiteX1206" fmla="*/ 305686 w 412727"/>
                    <a:gd name="connsiteY1206" fmla="*/ 47254 h 405298"/>
                    <a:gd name="connsiteX1207" fmla="*/ 305381 w 412727"/>
                    <a:gd name="connsiteY1207" fmla="*/ 46644 h 405298"/>
                    <a:gd name="connsiteX1208" fmla="*/ 305086 w 412727"/>
                    <a:gd name="connsiteY1208" fmla="*/ 46644 h 405298"/>
                    <a:gd name="connsiteX1209" fmla="*/ 304781 w 412727"/>
                    <a:gd name="connsiteY1209" fmla="*/ 46339 h 405298"/>
                    <a:gd name="connsiteX1210" fmla="*/ 304171 w 412727"/>
                    <a:gd name="connsiteY1210" fmla="*/ 45730 h 405298"/>
                    <a:gd name="connsiteX1211" fmla="*/ 303867 w 412727"/>
                    <a:gd name="connsiteY1211" fmla="*/ 46339 h 405298"/>
                    <a:gd name="connsiteX1212" fmla="*/ 303257 w 412727"/>
                    <a:gd name="connsiteY1212" fmla="*/ 46949 h 405298"/>
                    <a:gd name="connsiteX1213" fmla="*/ 302638 w 412727"/>
                    <a:gd name="connsiteY1213" fmla="*/ 47254 h 405298"/>
                    <a:gd name="connsiteX1214" fmla="*/ 302343 w 412727"/>
                    <a:gd name="connsiteY1214" fmla="*/ 47558 h 405298"/>
                    <a:gd name="connsiteX1215" fmla="*/ 301723 w 412727"/>
                    <a:gd name="connsiteY1215" fmla="*/ 48158 h 405298"/>
                    <a:gd name="connsiteX1216" fmla="*/ 300199 w 412727"/>
                    <a:gd name="connsiteY1216" fmla="*/ 48768 h 405298"/>
                    <a:gd name="connsiteX1217" fmla="*/ 298675 w 412727"/>
                    <a:gd name="connsiteY1217" fmla="*/ 49073 h 405298"/>
                    <a:gd name="connsiteX1218" fmla="*/ 297132 w 412727"/>
                    <a:gd name="connsiteY1218" fmla="*/ 49378 h 405298"/>
                    <a:gd name="connsiteX1219" fmla="*/ 296513 w 412727"/>
                    <a:gd name="connsiteY1219" fmla="*/ 49073 h 405298"/>
                    <a:gd name="connsiteX1220" fmla="*/ 295589 w 412727"/>
                    <a:gd name="connsiteY1220" fmla="*/ 48149 h 405298"/>
                    <a:gd name="connsiteX1221" fmla="*/ 294675 w 412727"/>
                    <a:gd name="connsiteY1221" fmla="*/ 48149 h 405298"/>
                    <a:gd name="connsiteX1222" fmla="*/ 294675 w 412727"/>
                    <a:gd name="connsiteY1222" fmla="*/ 47234 h 405298"/>
                    <a:gd name="connsiteX1223" fmla="*/ 294675 w 412727"/>
                    <a:gd name="connsiteY1223" fmla="*/ 46311 h 405298"/>
                    <a:gd name="connsiteX1224" fmla="*/ 293751 w 412727"/>
                    <a:gd name="connsiteY1224" fmla="*/ 45387 h 405298"/>
                    <a:gd name="connsiteX1225" fmla="*/ 294361 w 412727"/>
                    <a:gd name="connsiteY1225" fmla="*/ 44777 h 405298"/>
                    <a:gd name="connsiteX1226" fmla="*/ 294665 w 412727"/>
                    <a:gd name="connsiteY1226" fmla="*/ 44158 h 405298"/>
                    <a:gd name="connsiteX1227" fmla="*/ 294361 w 412727"/>
                    <a:gd name="connsiteY1227" fmla="*/ 43253 h 405298"/>
                    <a:gd name="connsiteX1228" fmla="*/ 293751 w 412727"/>
                    <a:gd name="connsiteY1228" fmla="*/ 43253 h 405298"/>
                    <a:gd name="connsiteX1229" fmla="*/ 293446 w 412727"/>
                    <a:gd name="connsiteY1229" fmla="*/ 42948 h 405298"/>
                    <a:gd name="connsiteX1230" fmla="*/ 293446 w 412727"/>
                    <a:gd name="connsiteY1230" fmla="*/ 41719 h 405298"/>
                    <a:gd name="connsiteX1231" fmla="*/ 293446 w 412727"/>
                    <a:gd name="connsiteY1231" fmla="*/ 40796 h 405298"/>
                    <a:gd name="connsiteX1232" fmla="*/ 293751 w 412727"/>
                    <a:gd name="connsiteY1232" fmla="*/ 39567 h 405298"/>
                    <a:gd name="connsiteX1233" fmla="*/ 294361 w 412727"/>
                    <a:gd name="connsiteY1233" fmla="*/ 39262 h 405298"/>
                    <a:gd name="connsiteX1234" fmla="*/ 295285 w 412727"/>
                    <a:gd name="connsiteY1234" fmla="*/ 39567 h 405298"/>
                    <a:gd name="connsiteX1235" fmla="*/ 296218 w 412727"/>
                    <a:gd name="connsiteY1235" fmla="*/ 38957 h 405298"/>
                    <a:gd name="connsiteX1236" fmla="*/ 296818 w 412727"/>
                    <a:gd name="connsiteY1236" fmla="*/ 38652 h 405298"/>
                    <a:gd name="connsiteX1237" fmla="*/ 297123 w 412727"/>
                    <a:gd name="connsiteY1237" fmla="*/ 37729 h 405298"/>
                    <a:gd name="connsiteX1238" fmla="*/ 297732 w 412727"/>
                    <a:gd name="connsiteY1238" fmla="*/ 37414 h 405298"/>
                    <a:gd name="connsiteX1239" fmla="*/ 298971 w 412727"/>
                    <a:gd name="connsiteY1239" fmla="*/ 37414 h 405298"/>
                    <a:gd name="connsiteX1240" fmla="*/ 299590 w 412727"/>
                    <a:gd name="connsiteY1240" fmla="*/ 37414 h 405298"/>
                    <a:gd name="connsiteX1241" fmla="*/ 299590 w 412727"/>
                    <a:gd name="connsiteY1241" fmla="*/ 36185 h 405298"/>
                    <a:gd name="connsiteX1242" fmla="*/ 300190 w 412727"/>
                    <a:gd name="connsiteY1242" fmla="*/ 35881 h 405298"/>
                    <a:gd name="connsiteX1243" fmla="*/ 301104 w 412727"/>
                    <a:gd name="connsiteY1243" fmla="*/ 35881 h 405298"/>
                    <a:gd name="connsiteX1244" fmla="*/ 301400 w 412727"/>
                    <a:gd name="connsiteY1244" fmla="*/ 35271 h 405298"/>
                    <a:gd name="connsiteX1245" fmla="*/ 302019 w 412727"/>
                    <a:gd name="connsiteY1245" fmla="*/ 35271 h 405298"/>
                    <a:gd name="connsiteX1246" fmla="*/ 302019 w 412727"/>
                    <a:gd name="connsiteY1246" fmla="*/ 34652 h 405298"/>
                    <a:gd name="connsiteX1247" fmla="*/ 302943 w 412727"/>
                    <a:gd name="connsiteY1247" fmla="*/ 34652 h 405298"/>
                    <a:gd name="connsiteX1248" fmla="*/ 303247 w 412727"/>
                    <a:gd name="connsiteY1248" fmla="*/ 34347 h 405298"/>
                    <a:gd name="connsiteX1249" fmla="*/ 303543 w 412727"/>
                    <a:gd name="connsiteY1249" fmla="*/ 34042 h 405298"/>
                    <a:gd name="connsiteX1250" fmla="*/ 304162 w 412727"/>
                    <a:gd name="connsiteY1250" fmla="*/ 33738 h 405298"/>
                    <a:gd name="connsiteX1251" fmla="*/ 304457 w 412727"/>
                    <a:gd name="connsiteY1251" fmla="*/ 33128 h 405298"/>
                    <a:gd name="connsiteX1252" fmla="*/ 305381 w 412727"/>
                    <a:gd name="connsiteY1252" fmla="*/ 32518 h 405298"/>
                    <a:gd name="connsiteX1253" fmla="*/ 306000 w 412727"/>
                    <a:gd name="connsiteY1253" fmla="*/ 32518 h 405298"/>
                    <a:gd name="connsiteX1254" fmla="*/ 306000 w 412727"/>
                    <a:gd name="connsiteY1254" fmla="*/ 31594 h 405298"/>
                    <a:gd name="connsiteX1255" fmla="*/ 306610 w 412727"/>
                    <a:gd name="connsiteY1255" fmla="*/ 30070 h 405298"/>
                    <a:gd name="connsiteX1256" fmla="*/ 307219 w 412727"/>
                    <a:gd name="connsiteY1256" fmla="*/ 30070 h 405298"/>
                    <a:gd name="connsiteX1257" fmla="*/ 307524 w 412727"/>
                    <a:gd name="connsiteY1257" fmla="*/ 28842 h 405298"/>
                    <a:gd name="connsiteX1258" fmla="*/ 308134 w 412727"/>
                    <a:gd name="connsiteY1258" fmla="*/ 28537 h 405298"/>
                    <a:gd name="connsiteX1259" fmla="*/ 308743 w 412727"/>
                    <a:gd name="connsiteY1259" fmla="*/ 27927 h 405298"/>
                    <a:gd name="connsiteX1260" fmla="*/ 309667 w 412727"/>
                    <a:gd name="connsiteY1260" fmla="*/ 27308 h 405298"/>
                    <a:gd name="connsiteX1261" fmla="*/ 309667 w 412727"/>
                    <a:gd name="connsiteY1261" fmla="*/ 27003 h 405298"/>
                    <a:gd name="connsiteX1262" fmla="*/ 309667 w 412727"/>
                    <a:gd name="connsiteY1262" fmla="*/ 26699 h 405298"/>
                    <a:gd name="connsiteX1263" fmla="*/ 309667 w 412727"/>
                    <a:gd name="connsiteY1263" fmla="*/ 26394 h 405298"/>
                    <a:gd name="connsiteX1264" fmla="*/ 308439 w 412727"/>
                    <a:gd name="connsiteY1264" fmla="*/ 25803 h 405298"/>
                    <a:gd name="connsiteX1265" fmla="*/ 256251 w 412727"/>
                    <a:gd name="connsiteY1265" fmla="*/ 5220 h 405298"/>
                    <a:gd name="connsiteX1266" fmla="*/ 255908 w 412727"/>
                    <a:gd name="connsiteY1266" fmla="*/ 5524 h 405298"/>
                    <a:gd name="connsiteX1267" fmla="*/ 254984 w 412727"/>
                    <a:gd name="connsiteY1267" fmla="*/ 6144 h 405298"/>
                    <a:gd name="connsiteX1268" fmla="*/ 255908 w 412727"/>
                    <a:gd name="connsiteY1268" fmla="*/ 6448 h 405298"/>
                    <a:gd name="connsiteX1269" fmla="*/ 257127 w 412727"/>
                    <a:gd name="connsiteY1269" fmla="*/ 6448 h 405298"/>
                    <a:gd name="connsiteX1270" fmla="*/ 257432 w 412727"/>
                    <a:gd name="connsiteY1270" fmla="*/ 7058 h 405298"/>
                    <a:gd name="connsiteX1271" fmla="*/ 256213 w 412727"/>
                    <a:gd name="connsiteY1271" fmla="*/ 7668 h 405298"/>
                    <a:gd name="connsiteX1272" fmla="*/ 256213 w 412727"/>
                    <a:gd name="connsiteY1272" fmla="*/ 8582 h 405298"/>
                    <a:gd name="connsiteX1273" fmla="*/ 256213 w 412727"/>
                    <a:gd name="connsiteY1273" fmla="*/ 9201 h 405298"/>
                    <a:gd name="connsiteX1274" fmla="*/ 255613 w 412727"/>
                    <a:gd name="connsiteY1274" fmla="*/ 9506 h 405298"/>
                    <a:gd name="connsiteX1275" fmla="*/ 255899 w 412727"/>
                    <a:gd name="connsiteY1275" fmla="*/ 10116 h 405298"/>
                    <a:gd name="connsiteX1276" fmla="*/ 256203 w 412727"/>
                    <a:gd name="connsiteY1276" fmla="*/ 10116 h 405298"/>
                    <a:gd name="connsiteX1277" fmla="*/ 257423 w 412727"/>
                    <a:gd name="connsiteY1277" fmla="*/ 10420 h 405298"/>
                    <a:gd name="connsiteX1278" fmla="*/ 256813 w 412727"/>
                    <a:gd name="connsiteY1278" fmla="*/ 11344 h 405298"/>
                    <a:gd name="connsiteX1279" fmla="*/ 256213 w 412727"/>
                    <a:gd name="connsiteY1279" fmla="*/ 11659 h 405298"/>
                    <a:gd name="connsiteX1280" fmla="*/ 255289 w 412727"/>
                    <a:gd name="connsiteY1280" fmla="*/ 11344 h 405298"/>
                    <a:gd name="connsiteX1281" fmla="*/ 254670 w 412727"/>
                    <a:gd name="connsiteY1281" fmla="*/ 11344 h 405298"/>
                    <a:gd name="connsiteX1282" fmla="*/ 254060 w 412727"/>
                    <a:gd name="connsiteY1282" fmla="*/ 11344 h 405298"/>
                    <a:gd name="connsiteX1283" fmla="*/ 254365 w 412727"/>
                    <a:gd name="connsiteY1283" fmla="*/ 11963 h 405298"/>
                    <a:gd name="connsiteX1284" fmla="*/ 254670 w 412727"/>
                    <a:gd name="connsiteY1284" fmla="*/ 12268 h 405298"/>
                    <a:gd name="connsiteX1285" fmla="*/ 253432 w 412727"/>
                    <a:gd name="connsiteY1285" fmla="*/ 12868 h 405298"/>
                    <a:gd name="connsiteX1286" fmla="*/ 252822 w 412727"/>
                    <a:gd name="connsiteY1286" fmla="*/ 13173 h 405298"/>
                    <a:gd name="connsiteX1287" fmla="*/ 251289 w 412727"/>
                    <a:gd name="connsiteY1287" fmla="*/ 13173 h 405298"/>
                    <a:gd name="connsiteX1288" fmla="*/ 249736 w 412727"/>
                    <a:gd name="connsiteY1288" fmla="*/ 13792 h 405298"/>
                    <a:gd name="connsiteX1289" fmla="*/ 248812 w 412727"/>
                    <a:gd name="connsiteY1289" fmla="*/ 15021 h 405298"/>
                    <a:gd name="connsiteX1290" fmla="*/ 249107 w 412727"/>
                    <a:gd name="connsiteY1290" fmla="*/ 15326 h 405298"/>
                    <a:gd name="connsiteX1291" fmla="*/ 247583 w 412727"/>
                    <a:gd name="connsiteY1291" fmla="*/ 15326 h 405298"/>
                    <a:gd name="connsiteX1292" fmla="*/ 246355 w 412727"/>
                    <a:gd name="connsiteY1292" fmla="*/ 15021 h 405298"/>
                    <a:gd name="connsiteX1293" fmla="*/ 245431 w 412727"/>
                    <a:gd name="connsiteY1293" fmla="*/ 14716 h 405298"/>
                    <a:gd name="connsiteX1294" fmla="*/ 244507 w 412727"/>
                    <a:gd name="connsiteY1294" fmla="*/ 14411 h 405298"/>
                    <a:gd name="connsiteX1295" fmla="*/ 244507 w 412727"/>
                    <a:gd name="connsiteY1295" fmla="*/ 15335 h 405298"/>
                    <a:gd name="connsiteX1296" fmla="*/ 244812 w 412727"/>
                    <a:gd name="connsiteY1296" fmla="*/ 16259 h 405298"/>
                    <a:gd name="connsiteX1297" fmla="*/ 245097 w 412727"/>
                    <a:gd name="connsiteY1297" fmla="*/ 16564 h 405298"/>
                    <a:gd name="connsiteX1298" fmla="*/ 246345 w 412727"/>
                    <a:gd name="connsiteY1298" fmla="*/ 17174 h 405298"/>
                    <a:gd name="connsiteX1299" fmla="*/ 247269 w 412727"/>
                    <a:gd name="connsiteY1299" fmla="*/ 16869 h 405298"/>
                    <a:gd name="connsiteX1300" fmla="*/ 247564 w 412727"/>
                    <a:gd name="connsiteY1300" fmla="*/ 17478 h 405298"/>
                    <a:gd name="connsiteX1301" fmla="*/ 247860 w 412727"/>
                    <a:gd name="connsiteY1301" fmla="*/ 18402 h 405298"/>
                    <a:gd name="connsiteX1302" fmla="*/ 248469 w 412727"/>
                    <a:gd name="connsiteY1302" fmla="*/ 18097 h 405298"/>
                    <a:gd name="connsiteX1303" fmla="*/ 248469 w 412727"/>
                    <a:gd name="connsiteY1303" fmla="*/ 18707 h 405298"/>
                    <a:gd name="connsiteX1304" fmla="*/ 248469 w 412727"/>
                    <a:gd name="connsiteY1304" fmla="*/ 19326 h 405298"/>
                    <a:gd name="connsiteX1305" fmla="*/ 248764 w 412727"/>
                    <a:gd name="connsiteY1305" fmla="*/ 19936 h 405298"/>
                    <a:gd name="connsiteX1306" fmla="*/ 248469 w 412727"/>
                    <a:gd name="connsiteY1306" fmla="*/ 20241 h 405298"/>
                    <a:gd name="connsiteX1307" fmla="*/ 247555 w 412727"/>
                    <a:gd name="connsiteY1307" fmla="*/ 20241 h 405298"/>
                    <a:gd name="connsiteX1308" fmla="*/ 246945 w 412727"/>
                    <a:gd name="connsiteY1308" fmla="*/ 19936 h 405298"/>
                    <a:gd name="connsiteX1309" fmla="*/ 246640 w 412727"/>
                    <a:gd name="connsiteY1309" fmla="*/ 19936 h 405298"/>
                    <a:gd name="connsiteX1310" fmla="*/ 246345 w 412727"/>
                    <a:gd name="connsiteY1310" fmla="*/ 19936 h 405298"/>
                    <a:gd name="connsiteX1311" fmla="*/ 245097 w 412727"/>
                    <a:gd name="connsiteY1311" fmla="*/ 20241 h 405298"/>
                    <a:gd name="connsiteX1312" fmla="*/ 245097 w 412727"/>
                    <a:gd name="connsiteY1312" fmla="*/ 19936 h 405298"/>
                    <a:gd name="connsiteX1313" fmla="*/ 244812 w 412727"/>
                    <a:gd name="connsiteY1313" fmla="*/ 19326 h 405298"/>
                    <a:gd name="connsiteX1314" fmla="*/ 244183 w 412727"/>
                    <a:gd name="connsiteY1314" fmla="*/ 18707 h 405298"/>
                    <a:gd name="connsiteX1315" fmla="*/ 243269 w 412727"/>
                    <a:gd name="connsiteY1315" fmla="*/ 18402 h 405298"/>
                    <a:gd name="connsiteX1316" fmla="*/ 242649 w 412727"/>
                    <a:gd name="connsiteY1316" fmla="*/ 18402 h 405298"/>
                    <a:gd name="connsiteX1317" fmla="*/ 242649 w 412727"/>
                    <a:gd name="connsiteY1317" fmla="*/ 19021 h 405298"/>
                    <a:gd name="connsiteX1318" fmla="*/ 242354 w 412727"/>
                    <a:gd name="connsiteY1318" fmla="*/ 19945 h 405298"/>
                    <a:gd name="connsiteX1319" fmla="*/ 242059 w 412727"/>
                    <a:gd name="connsiteY1319" fmla="*/ 19945 h 405298"/>
                    <a:gd name="connsiteX1320" fmla="*/ 241135 w 412727"/>
                    <a:gd name="connsiteY1320" fmla="*/ 20250 h 405298"/>
                    <a:gd name="connsiteX1321" fmla="*/ 240211 w 412727"/>
                    <a:gd name="connsiteY1321" fmla="*/ 20555 h 405298"/>
                    <a:gd name="connsiteX1322" fmla="*/ 239278 w 412727"/>
                    <a:gd name="connsiteY1322" fmla="*/ 20860 h 405298"/>
                    <a:gd name="connsiteX1323" fmla="*/ 238982 w 412727"/>
                    <a:gd name="connsiteY1323" fmla="*/ 21479 h 405298"/>
                    <a:gd name="connsiteX1324" fmla="*/ 239592 w 412727"/>
                    <a:gd name="connsiteY1324" fmla="*/ 21784 h 405298"/>
                    <a:gd name="connsiteX1325" fmla="*/ 239887 w 412727"/>
                    <a:gd name="connsiteY1325" fmla="*/ 21479 h 405298"/>
                    <a:gd name="connsiteX1326" fmla="*/ 240821 w 412727"/>
                    <a:gd name="connsiteY1326" fmla="*/ 21165 h 405298"/>
                    <a:gd name="connsiteX1327" fmla="*/ 241430 w 412727"/>
                    <a:gd name="connsiteY1327" fmla="*/ 21165 h 405298"/>
                    <a:gd name="connsiteX1328" fmla="*/ 243592 w 412727"/>
                    <a:gd name="connsiteY1328" fmla="*/ 20860 h 405298"/>
                    <a:gd name="connsiteX1329" fmla="*/ 245116 w 412727"/>
                    <a:gd name="connsiteY1329" fmla="*/ 20860 h 405298"/>
                    <a:gd name="connsiteX1330" fmla="*/ 246659 w 412727"/>
                    <a:gd name="connsiteY1330" fmla="*/ 20860 h 405298"/>
                    <a:gd name="connsiteX1331" fmla="*/ 247279 w 412727"/>
                    <a:gd name="connsiteY1331" fmla="*/ 21165 h 405298"/>
                    <a:gd name="connsiteX1332" fmla="*/ 246659 w 412727"/>
                    <a:gd name="connsiteY1332" fmla="*/ 21479 h 405298"/>
                    <a:gd name="connsiteX1333" fmla="*/ 245745 w 412727"/>
                    <a:gd name="connsiteY1333" fmla="*/ 22088 h 405298"/>
                    <a:gd name="connsiteX1334" fmla="*/ 244192 w 412727"/>
                    <a:gd name="connsiteY1334" fmla="*/ 22393 h 405298"/>
                    <a:gd name="connsiteX1335" fmla="*/ 242964 w 412727"/>
                    <a:gd name="connsiteY1335" fmla="*/ 23003 h 405298"/>
                    <a:gd name="connsiteX1336" fmla="*/ 240811 w 412727"/>
                    <a:gd name="connsiteY1336" fmla="*/ 23612 h 405298"/>
                    <a:gd name="connsiteX1337" fmla="*/ 239878 w 412727"/>
                    <a:gd name="connsiteY1337" fmla="*/ 24222 h 405298"/>
                    <a:gd name="connsiteX1338" fmla="*/ 238363 w 412727"/>
                    <a:gd name="connsiteY1338" fmla="*/ 24841 h 405298"/>
                    <a:gd name="connsiteX1339" fmla="*/ 236201 w 412727"/>
                    <a:gd name="connsiteY1339" fmla="*/ 25146 h 405298"/>
                    <a:gd name="connsiteX1340" fmla="*/ 235277 w 412727"/>
                    <a:gd name="connsiteY1340" fmla="*/ 25451 h 405298"/>
                    <a:gd name="connsiteX1341" fmla="*/ 234353 w 412727"/>
                    <a:gd name="connsiteY1341" fmla="*/ 25451 h 405298"/>
                    <a:gd name="connsiteX1342" fmla="*/ 232515 w 412727"/>
                    <a:gd name="connsiteY1342" fmla="*/ 25756 h 405298"/>
                    <a:gd name="connsiteX1343" fmla="*/ 231896 w 412727"/>
                    <a:gd name="connsiteY1343" fmla="*/ 26041 h 405298"/>
                    <a:gd name="connsiteX1344" fmla="*/ 230972 w 412727"/>
                    <a:gd name="connsiteY1344" fmla="*/ 25756 h 405298"/>
                    <a:gd name="connsiteX1345" fmla="*/ 230057 w 412727"/>
                    <a:gd name="connsiteY1345" fmla="*/ 24832 h 405298"/>
                    <a:gd name="connsiteX1346" fmla="*/ 229772 w 412727"/>
                    <a:gd name="connsiteY1346" fmla="*/ 25441 h 405298"/>
                    <a:gd name="connsiteX1347" fmla="*/ 230057 w 412727"/>
                    <a:gd name="connsiteY1347" fmla="*/ 26346 h 405298"/>
                    <a:gd name="connsiteX1348" fmla="*/ 228838 w 412727"/>
                    <a:gd name="connsiteY1348" fmla="*/ 26651 h 405298"/>
                    <a:gd name="connsiteX1349" fmla="*/ 227914 w 412727"/>
                    <a:gd name="connsiteY1349" fmla="*/ 27261 h 405298"/>
                    <a:gd name="connsiteX1350" fmla="*/ 226990 w 412727"/>
                    <a:gd name="connsiteY1350" fmla="*/ 27880 h 405298"/>
                    <a:gd name="connsiteX1351" fmla="*/ 225752 w 412727"/>
                    <a:gd name="connsiteY1351" fmla="*/ 29108 h 405298"/>
                    <a:gd name="connsiteX1352" fmla="*/ 224828 w 412727"/>
                    <a:gd name="connsiteY1352" fmla="*/ 30032 h 405298"/>
                    <a:gd name="connsiteX1353" fmla="*/ 223599 w 412727"/>
                    <a:gd name="connsiteY1353" fmla="*/ 30032 h 405298"/>
                    <a:gd name="connsiteX1354" fmla="*/ 222361 w 412727"/>
                    <a:gd name="connsiteY1354" fmla="*/ 30318 h 405298"/>
                    <a:gd name="connsiteX1355" fmla="*/ 222361 w 412727"/>
                    <a:gd name="connsiteY1355" fmla="*/ 30937 h 405298"/>
                    <a:gd name="connsiteX1356" fmla="*/ 221752 w 412727"/>
                    <a:gd name="connsiteY1356" fmla="*/ 30937 h 405298"/>
                    <a:gd name="connsiteX1357" fmla="*/ 220532 w 412727"/>
                    <a:gd name="connsiteY1357" fmla="*/ 30937 h 405298"/>
                    <a:gd name="connsiteX1358" fmla="*/ 219913 w 412727"/>
                    <a:gd name="connsiteY1358" fmla="*/ 30937 h 405298"/>
                    <a:gd name="connsiteX1359" fmla="*/ 219913 w 412727"/>
                    <a:gd name="connsiteY1359" fmla="*/ 30023 h 405298"/>
                    <a:gd name="connsiteX1360" fmla="*/ 219304 w 412727"/>
                    <a:gd name="connsiteY1360" fmla="*/ 30023 h 405298"/>
                    <a:gd name="connsiteX1361" fmla="*/ 218999 w 412727"/>
                    <a:gd name="connsiteY1361" fmla="*/ 31242 h 405298"/>
                    <a:gd name="connsiteX1362" fmla="*/ 218389 w 412727"/>
                    <a:gd name="connsiteY1362" fmla="*/ 31547 h 405298"/>
                    <a:gd name="connsiteX1363" fmla="*/ 216856 w 412727"/>
                    <a:gd name="connsiteY1363" fmla="*/ 31852 h 405298"/>
                    <a:gd name="connsiteX1364" fmla="*/ 215008 w 412727"/>
                    <a:gd name="connsiteY1364" fmla="*/ 32156 h 405298"/>
                    <a:gd name="connsiteX1365" fmla="*/ 214703 w 412727"/>
                    <a:gd name="connsiteY1365" fmla="*/ 32766 h 405298"/>
                    <a:gd name="connsiteX1366" fmla="*/ 214398 w 412727"/>
                    <a:gd name="connsiteY1366" fmla="*/ 32766 h 405298"/>
                    <a:gd name="connsiteX1367" fmla="*/ 213170 w 412727"/>
                    <a:gd name="connsiteY1367" fmla="*/ 33071 h 405298"/>
                    <a:gd name="connsiteX1368" fmla="*/ 213170 w 412727"/>
                    <a:gd name="connsiteY1368" fmla="*/ 33680 h 405298"/>
                    <a:gd name="connsiteX1369" fmla="*/ 213170 w 412727"/>
                    <a:gd name="connsiteY1369" fmla="*/ 34604 h 405298"/>
                    <a:gd name="connsiteX1370" fmla="*/ 212265 w 412727"/>
                    <a:gd name="connsiteY1370" fmla="*/ 34604 h 405298"/>
                    <a:gd name="connsiteX1371" fmla="*/ 211646 w 412727"/>
                    <a:gd name="connsiteY1371" fmla="*/ 34919 h 405298"/>
                    <a:gd name="connsiteX1372" fmla="*/ 212550 w 412727"/>
                    <a:gd name="connsiteY1372" fmla="*/ 34919 h 405298"/>
                    <a:gd name="connsiteX1373" fmla="*/ 212865 w 412727"/>
                    <a:gd name="connsiteY1373" fmla="*/ 35843 h 405298"/>
                    <a:gd name="connsiteX1374" fmla="*/ 212255 w 412727"/>
                    <a:gd name="connsiteY1374" fmla="*/ 36452 h 405298"/>
                    <a:gd name="connsiteX1375" fmla="*/ 210722 w 412727"/>
                    <a:gd name="connsiteY1375" fmla="*/ 37062 h 405298"/>
                    <a:gd name="connsiteX1376" fmla="*/ 210417 w 412727"/>
                    <a:gd name="connsiteY1376" fmla="*/ 37681 h 405298"/>
                    <a:gd name="connsiteX1377" fmla="*/ 209807 w 412727"/>
                    <a:gd name="connsiteY1377" fmla="*/ 38291 h 405298"/>
                    <a:gd name="connsiteX1378" fmla="*/ 209188 w 412727"/>
                    <a:gd name="connsiteY1378" fmla="*/ 37986 h 405298"/>
                    <a:gd name="connsiteX1379" fmla="*/ 208578 w 412727"/>
                    <a:gd name="connsiteY1379" fmla="*/ 38595 h 405298"/>
                    <a:gd name="connsiteX1380" fmla="*/ 208883 w 412727"/>
                    <a:gd name="connsiteY1380" fmla="*/ 39205 h 405298"/>
                    <a:gd name="connsiteX1381" fmla="*/ 208883 w 412727"/>
                    <a:gd name="connsiteY1381" fmla="*/ 40129 h 405298"/>
                    <a:gd name="connsiteX1382" fmla="*/ 207959 w 412727"/>
                    <a:gd name="connsiteY1382" fmla="*/ 40748 h 405298"/>
                    <a:gd name="connsiteX1383" fmla="*/ 207655 w 412727"/>
                    <a:gd name="connsiteY1383" fmla="*/ 41672 h 405298"/>
                    <a:gd name="connsiteX1384" fmla="*/ 207045 w 412727"/>
                    <a:gd name="connsiteY1384" fmla="*/ 42281 h 405298"/>
                    <a:gd name="connsiteX1385" fmla="*/ 206426 w 412727"/>
                    <a:gd name="connsiteY1385" fmla="*/ 42891 h 405298"/>
                    <a:gd name="connsiteX1386" fmla="*/ 205816 w 412727"/>
                    <a:gd name="connsiteY1386" fmla="*/ 43491 h 405298"/>
                    <a:gd name="connsiteX1387" fmla="*/ 205207 w 412727"/>
                    <a:gd name="connsiteY1387" fmla="*/ 43796 h 405298"/>
                    <a:gd name="connsiteX1388" fmla="*/ 204283 w 412727"/>
                    <a:gd name="connsiteY1388" fmla="*/ 43796 h 405298"/>
                    <a:gd name="connsiteX1389" fmla="*/ 203368 w 412727"/>
                    <a:gd name="connsiteY1389" fmla="*/ 43796 h 405298"/>
                    <a:gd name="connsiteX1390" fmla="*/ 202759 w 412727"/>
                    <a:gd name="connsiteY1390" fmla="*/ 44406 h 405298"/>
                    <a:gd name="connsiteX1391" fmla="*/ 202454 w 412727"/>
                    <a:gd name="connsiteY1391" fmla="*/ 43796 h 405298"/>
                    <a:gd name="connsiteX1392" fmla="*/ 202149 w 412727"/>
                    <a:gd name="connsiteY1392" fmla="*/ 42882 h 405298"/>
                    <a:gd name="connsiteX1393" fmla="*/ 200920 w 412727"/>
                    <a:gd name="connsiteY1393" fmla="*/ 42272 h 405298"/>
                    <a:gd name="connsiteX1394" fmla="*/ 200301 w 412727"/>
                    <a:gd name="connsiteY1394" fmla="*/ 41662 h 405298"/>
                    <a:gd name="connsiteX1395" fmla="*/ 199996 w 412727"/>
                    <a:gd name="connsiteY1395" fmla="*/ 42272 h 405298"/>
                    <a:gd name="connsiteX1396" fmla="*/ 198768 w 412727"/>
                    <a:gd name="connsiteY1396" fmla="*/ 42577 h 405298"/>
                    <a:gd name="connsiteX1397" fmla="*/ 197539 w 412727"/>
                    <a:gd name="connsiteY1397" fmla="*/ 42577 h 405298"/>
                    <a:gd name="connsiteX1398" fmla="*/ 196310 w 412727"/>
                    <a:gd name="connsiteY1398" fmla="*/ 41967 h 405298"/>
                    <a:gd name="connsiteX1399" fmla="*/ 196310 w 412727"/>
                    <a:gd name="connsiteY1399" fmla="*/ 41358 h 405298"/>
                    <a:gd name="connsiteX1400" fmla="*/ 195701 w 412727"/>
                    <a:gd name="connsiteY1400" fmla="*/ 40434 h 405298"/>
                    <a:gd name="connsiteX1401" fmla="*/ 196005 w 412727"/>
                    <a:gd name="connsiteY1401" fmla="*/ 40129 h 405298"/>
                    <a:gd name="connsiteX1402" fmla="*/ 195082 w 412727"/>
                    <a:gd name="connsiteY1402" fmla="*/ 39205 h 405298"/>
                    <a:gd name="connsiteX1403" fmla="*/ 195082 w 412727"/>
                    <a:gd name="connsiteY1403" fmla="*/ 38281 h 405298"/>
                    <a:gd name="connsiteX1404" fmla="*/ 195386 w 412727"/>
                    <a:gd name="connsiteY1404" fmla="*/ 37671 h 405298"/>
                    <a:gd name="connsiteX1405" fmla="*/ 194777 w 412727"/>
                    <a:gd name="connsiteY1405" fmla="*/ 37671 h 405298"/>
                    <a:gd name="connsiteX1406" fmla="*/ 194177 w 412727"/>
                    <a:gd name="connsiteY1406" fmla="*/ 36747 h 405298"/>
                    <a:gd name="connsiteX1407" fmla="*/ 193567 w 412727"/>
                    <a:gd name="connsiteY1407" fmla="*/ 35824 h 405298"/>
                    <a:gd name="connsiteX1408" fmla="*/ 193567 w 412727"/>
                    <a:gd name="connsiteY1408" fmla="*/ 34280 h 405298"/>
                    <a:gd name="connsiteX1409" fmla="*/ 193872 w 412727"/>
                    <a:gd name="connsiteY1409" fmla="*/ 33052 h 405298"/>
                    <a:gd name="connsiteX1410" fmla="*/ 194177 w 412727"/>
                    <a:gd name="connsiteY1410" fmla="*/ 32442 h 405298"/>
                    <a:gd name="connsiteX1411" fmla="*/ 193872 w 412727"/>
                    <a:gd name="connsiteY1411" fmla="*/ 32137 h 405298"/>
                    <a:gd name="connsiteX1412" fmla="*/ 193253 w 412727"/>
                    <a:gd name="connsiteY1412" fmla="*/ 31528 h 405298"/>
                    <a:gd name="connsiteX1413" fmla="*/ 192643 w 412727"/>
                    <a:gd name="connsiteY1413" fmla="*/ 30604 h 405298"/>
                    <a:gd name="connsiteX1414" fmla="*/ 193253 w 412727"/>
                    <a:gd name="connsiteY1414" fmla="*/ 29385 h 405298"/>
                    <a:gd name="connsiteX1415" fmla="*/ 194177 w 412727"/>
                    <a:gd name="connsiteY1415" fmla="*/ 28775 h 405298"/>
                    <a:gd name="connsiteX1416" fmla="*/ 193567 w 412727"/>
                    <a:gd name="connsiteY1416" fmla="*/ 28775 h 405298"/>
                    <a:gd name="connsiteX1417" fmla="*/ 193253 w 412727"/>
                    <a:gd name="connsiteY1417" fmla="*/ 27546 h 405298"/>
                    <a:gd name="connsiteX1418" fmla="*/ 193872 w 412727"/>
                    <a:gd name="connsiteY1418" fmla="*/ 26308 h 405298"/>
                    <a:gd name="connsiteX1419" fmla="*/ 194777 w 412727"/>
                    <a:gd name="connsiteY1419" fmla="*/ 25717 h 405298"/>
                    <a:gd name="connsiteX1420" fmla="*/ 195386 w 412727"/>
                    <a:gd name="connsiteY1420" fmla="*/ 25413 h 405298"/>
                    <a:gd name="connsiteX1421" fmla="*/ 196310 w 412727"/>
                    <a:gd name="connsiteY1421" fmla="*/ 24803 h 405298"/>
                    <a:gd name="connsiteX1422" fmla="*/ 196929 w 412727"/>
                    <a:gd name="connsiteY1422" fmla="*/ 24498 h 405298"/>
                    <a:gd name="connsiteX1423" fmla="*/ 197853 w 412727"/>
                    <a:gd name="connsiteY1423" fmla="*/ 24498 h 405298"/>
                    <a:gd name="connsiteX1424" fmla="*/ 199387 w 412727"/>
                    <a:gd name="connsiteY1424" fmla="*/ 24803 h 405298"/>
                    <a:gd name="connsiteX1425" fmla="*/ 200006 w 412727"/>
                    <a:gd name="connsiteY1425" fmla="*/ 23574 h 405298"/>
                    <a:gd name="connsiteX1426" fmla="*/ 200311 w 412727"/>
                    <a:gd name="connsiteY1426" fmla="*/ 22346 h 405298"/>
                    <a:gd name="connsiteX1427" fmla="*/ 199387 w 412727"/>
                    <a:gd name="connsiteY1427" fmla="*/ 21736 h 405298"/>
                    <a:gd name="connsiteX1428" fmla="*/ 197853 w 412727"/>
                    <a:gd name="connsiteY1428" fmla="*/ 21117 h 405298"/>
                    <a:gd name="connsiteX1429" fmla="*/ 196929 w 412727"/>
                    <a:gd name="connsiteY1429" fmla="*/ 20507 h 405298"/>
                    <a:gd name="connsiteX1430" fmla="*/ 195701 w 412727"/>
                    <a:gd name="connsiteY1430" fmla="*/ 20203 h 405298"/>
                    <a:gd name="connsiteX1431" fmla="*/ 195701 w 412727"/>
                    <a:gd name="connsiteY1431" fmla="*/ 19898 h 405298"/>
                    <a:gd name="connsiteX1432" fmla="*/ 196929 w 412727"/>
                    <a:gd name="connsiteY1432" fmla="*/ 19898 h 405298"/>
                    <a:gd name="connsiteX1433" fmla="*/ 197853 w 412727"/>
                    <a:gd name="connsiteY1433" fmla="*/ 19898 h 405298"/>
                    <a:gd name="connsiteX1434" fmla="*/ 199387 w 412727"/>
                    <a:gd name="connsiteY1434" fmla="*/ 20507 h 405298"/>
                    <a:gd name="connsiteX1435" fmla="*/ 199701 w 412727"/>
                    <a:gd name="connsiteY1435" fmla="*/ 20812 h 405298"/>
                    <a:gd name="connsiteX1436" fmla="*/ 200311 w 412727"/>
                    <a:gd name="connsiteY1436" fmla="*/ 20203 h 405298"/>
                    <a:gd name="connsiteX1437" fmla="*/ 200616 w 412727"/>
                    <a:gd name="connsiteY1437" fmla="*/ 19898 h 405298"/>
                    <a:gd name="connsiteX1438" fmla="*/ 200311 w 412727"/>
                    <a:gd name="connsiteY1438" fmla="*/ 19593 h 405298"/>
                    <a:gd name="connsiteX1439" fmla="*/ 199701 w 412727"/>
                    <a:gd name="connsiteY1439" fmla="*/ 18983 h 405298"/>
                    <a:gd name="connsiteX1440" fmla="*/ 198777 w 412727"/>
                    <a:gd name="connsiteY1440" fmla="*/ 18364 h 405298"/>
                    <a:gd name="connsiteX1441" fmla="*/ 198168 w 412727"/>
                    <a:gd name="connsiteY1441" fmla="*/ 18059 h 405298"/>
                    <a:gd name="connsiteX1442" fmla="*/ 197244 w 412727"/>
                    <a:gd name="connsiteY1442" fmla="*/ 18364 h 405298"/>
                    <a:gd name="connsiteX1443" fmla="*/ 196320 w 412727"/>
                    <a:gd name="connsiteY1443" fmla="*/ 18364 h 405298"/>
                    <a:gd name="connsiteX1444" fmla="*/ 195396 w 412727"/>
                    <a:gd name="connsiteY1444" fmla="*/ 18669 h 405298"/>
                    <a:gd name="connsiteX1445" fmla="*/ 195396 w 412727"/>
                    <a:gd name="connsiteY1445" fmla="*/ 18059 h 405298"/>
                    <a:gd name="connsiteX1446" fmla="*/ 195396 w 412727"/>
                    <a:gd name="connsiteY1446" fmla="*/ 17450 h 405298"/>
                    <a:gd name="connsiteX1447" fmla="*/ 196320 w 412727"/>
                    <a:gd name="connsiteY1447" fmla="*/ 16221 h 405298"/>
                    <a:gd name="connsiteX1448" fmla="*/ 196320 w 412727"/>
                    <a:gd name="connsiteY1448" fmla="*/ 15297 h 405298"/>
                    <a:gd name="connsiteX1449" fmla="*/ 196939 w 412727"/>
                    <a:gd name="connsiteY1449" fmla="*/ 13754 h 405298"/>
                    <a:gd name="connsiteX1450" fmla="*/ 196939 w 412727"/>
                    <a:gd name="connsiteY1450" fmla="*/ 12830 h 405298"/>
                    <a:gd name="connsiteX1451" fmla="*/ 196320 w 412727"/>
                    <a:gd name="connsiteY1451" fmla="*/ 11925 h 405298"/>
                    <a:gd name="connsiteX1452" fmla="*/ 196320 w 412727"/>
                    <a:gd name="connsiteY1452" fmla="*/ 10697 h 405298"/>
                    <a:gd name="connsiteX1453" fmla="*/ 195710 w 412727"/>
                    <a:gd name="connsiteY1453" fmla="*/ 10697 h 405298"/>
                    <a:gd name="connsiteX1454" fmla="*/ 195101 w 412727"/>
                    <a:gd name="connsiteY1454" fmla="*/ 10392 h 405298"/>
                    <a:gd name="connsiteX1455" fmla="*/ 195101 w 412727"/>
                    <a:gd name="connsiteY1455" fmla="*/ 9468 h 405298"/>
                    <a:gd name="connsiteX1456" fmla="*/ 194501 w 412727"/>
                    <a:gd name="connsiteY1456" fmla="*/ 9468 h 405298"/>
                    <a:gd name="connsiteX1457" fmla="*/ 193577 w 412727"/>
                    <a:gd name="connsiteY1457" fmla="*/ 9163 h 405298"/>
                    <a:gd name="connsiteX1458" fmla="*/ 193262 w 412727"/>
                    <a:gd name="connsiteY1458" fmla="*/ 8553 h 405298"/>
                    <a:gd name="connsiteX1459" fmla="*/ 191729 w 412727"/>
                    <a:gd name="connsiteY1459" fmla="*/ 8239 h 405298"/>
                    <a:gd name="connsiteX1460" fmla="*/ 190805 w 412727"/>
                    <a:gd name="connsiteY1460" fmla="*/ 8239 h 405298"/>
                    <a:gd name="connsiteX1461" fmla="*/ 189576 w 412727"/>
                    <a:gd name="connsiteY1461" fmla="*/ 8239 h 405298"/>
                    <a:gd name="connsiteX1462" fmla="*/ 189881 w 412727"/>
                    <a:gd name="connsiteY1462" fmla="*/ 7639 h 405298"/>
                    <a:gd name="connsiteX1463" fmla="*/ 189271 w 412727"/>
                    <a:gd name="connsiteY1463" fmla="*/ 7639 h 405298"/>
                    <a:gd name="connsiteX1464" fmla="*/ 188347 w 412727"/>
                    <a:gd name="connsiteY1464" fmla="*/ 8239 h 405298"/>
                    <a:gd name="connsiteX1465" fmla="*/ 187728 w 412727"/>
                    <a:gd name="connsiteY1465" fmla="*/ 8239 h 405298"/>
                    <a:gd name="connsiteX1466" fmla="*/ 187119 w 412727"/>
                    <a:gd name="connsiteY1466" fmla="*/ 8239 h 405298"/>
                    <a:gd name="connsiteX1467" fmla="*/ 186814 w 412727"/>
                    <a:gd name="connsiteY1467" fmla="*/ 7639 h 405298"/>
                    <a:gd name="connsiteX1468" fmla="*/ 185890 w 412727"/>
                    <a:gd name="connsiteY1468" fmla="*/ 8553 h 405298"/>
                    <a:gd name="connsiteX1469" fmla="*/ 185290 w 412727"/>
                    <a:gd name="connsiteY1469" fmla="*/ 8858 h 405298"/>
                    <a:gd name="connsiteX1470" fmla="*/ 184985 w 412727"/>
                    <a:gd name="connsiteY1470" fmla="*/ 8239 h 405298"/>
                    <a:gd name="connsiteX1471" fmla="*/ 184366 w 412727"/>
                    <a:gd name="connsiteY1471" fmla="*/ 8239 h 405298"/>
                    <a:gd name="connsiteX1472" fmla="*/ 183452 w 412727"/>
                    <a:gd name="connsiteY1472" fmla="*/ 8239 h 405298"/>
                    <a:gd name="connsiteX1473" fmla="*/ 182528 w 412727"/>
                    <a:gd name="connsiteY1473" fmla="*/ 8858 h 405298"/>
                    <a:gd name="connsiteX1474" fmla="*/ 180994 w 412727"/>
                    <a:gd name="connsiteY1474" fmla="*/ 8858 h 405298"/>
                    <a:gd name="connsiteX1475" fmla="*/ 180070 w 412727"/>
                    <a:gd name="connsiteY1475" fmla="*/ 8553 h 405298"/>
                    <a:gd name="connsiteX1476" fmla="*/ 180070 w 412727"/>
                    <a:gd name="connsiteY1476" fmla="*/ 7944 h 405298"/>
                    <a:gd name="connsiteX1477" fmla="*/ 180375 w 412727"/>
                    <a:gd name="connsiteY1477" fmla="*/ 7639 h 405298"/>
                    <a:gd name="connsiteX1478" fmla="*/ 180375 w 412727"/>
                    <a:gd name="connsiteY1478" fmla="*/ 7334 h 405298"/>
                    <a:gd name="connsiteX1479" fmla="*/ 179146 w 412727"/>
                    <a:gd name="connsiteY1479" fmla="*/ 7334 h 405298"/>
                    <a:gd name="connsiteX1480" fmla="*/ 178537 w 412727"/>
                    <a:gd name="connsiteY1480" fmla="*/ 7334 h 405298"/>
                    <a:gd name="connsiteX1481" fmla="*/ 178232 w 412727"/>
                    <a:gd name="connsiteY1481" fmla="*/ 6725 h 405298"/>
                    <a:gd name="connsiteX1482" fmla="*/ 179461 w 412727"/>
                    <a:gd name="connsiteY1482" fmla="*/ 6115 h 405298"/>
                    <a:gd name="connsiteX1483" fmla="*/ 180689 w 412727"/>
                    <a:gd name="connsiteY1483" fmla="*/ 6420 h 405298"/>
                    <a:gd name="connsiteX1484" fmla="*/ 181918 w 412727"/>
                    <a:gd name="connsiteY1484" fmla="*/ 6725 h 405298"/>
                    <a:gd name="connsiteX1485" fmla="*/ 183147 w 412727"/>
                    <a:gd name="connsiteY1485" fmla="*/ 6115 h 405298"/>
                    <a:gd name="connsiteX1486" fmla="*/ 184375 w 412727"/>
                    <a:gd name="connsiteY1486" fmla="*/ 6115 h 405298"/>
                    <a:gd name="connsiteX1487" fmla="*/ 185899 w 412727"/>
                    <a:gd name="connsiteY1487" fmla="*/ 5496 h 405298"/>
                    <a:gd name="connsiteX1488" fmla="*/ 185299 w 412727"/>
                    <a:gd name="connsiteY1488" fmla="*/ 5191 h 405298"/>
                    <a:gd name="connsiteX1489" fmla="*/ 184071 w 412727"/>
                    <a:gd name="connsiteY1489" fmla="*/ 5496 h 405298"/>
                    <a:gd name="connsiteX1490" fmla="*/ 183147 w 412727"/>
                    <a:gd name="connsiteY1490" fmla="*/ 5191 h 405298"/>
                    <a:gd name="connsiteX1491" fmla="*/ 181918 w 412727"/>
                    <a:gd name="connsiteY1491" fmla="*/ 5191 h 405298"/>
                    <a:gd name="connsiteX1492" fmla="*/ 180994 w 412727"/>
                    <a:gd name="connsiteY1492" fmla="*/ 5496 h 405298"/>
                    <a:gd name="connsiteX1493" fmla="*/ 179765 w 412727"/>
                    <a:gd name="connsiteY1493" fmla="*/ 5191 h 405298"/>
                    <a:gd name="connsiteX1494" fmla="*/ 178232 w 412727"/>
                    <a:gd name="connsiteY1494" fmla="*/ 5191 h 405298"/>
                    <a:gd name="connsiteX1495" fmla="*/ 177927 w 412727"/>
                    <a:gd name="connsiteY1495" fmla="*/ 4267 h 405298"/>
                    <a:gd name="connsiteX1496" fmla="*/ 179156 w 412727"/>
                    <a:gd name="connsiteY1496" fmla="*/ 3962 h 405298"/>
                    <a:gd name="connsiteX1497" fmla="*/ 181004 w 412727"/>
                    <a:gd name="connsiteY1497" fmla="*/ 3667 h 405298"/>
                    <a:gd name="connsiteX1498" fmla="*/ 183461 w 412727"/>
                    <a:gd name="connsiteY1498" fmla="*/ 3058 h 405298"/>
                    <a:gd name="connsiteX1499" fmla="*/ 185299 w 412727"/>
                    <a:gd name="connsiteY1499" fmla="*/ 2753 h 405298"/>
                    <a:gd name="connsiteX1500" fmla="*/ 186823 w 412727"/>
                    <a:gd name="connsiteY1500" fmla="*/ 2753 h 405298"/>
                    <a:gd name="connsiteX1501" fmla="*/ 189595 w 412727"/>
                    <a:gd name="connsiteY1501" fmla="*/ 2438 h 405298"/>
                    <a:gd name="connsiteX1502" fmla="*/ 190205 w 412727"/>
                    <a:gd name="connsiteY1502" fmla="*/ 2134 h 405298"/>
                    <a:gd name="connsiteX1503" fmla="*/ 189900 w 412727"/>
                    <a:gd name="connsiteY1503" fmla="*/ 1524 h 405298"/>
                    <a:gd name="connsiteX1504" fmla="*/ 189900 w 412727"/>
                    <a:gd name="connsiteY1504" fmla="*/ 1219 h 405298"/>
                    <a:gd name="connsiteX1505" fmla="*/ 189595 w 412727"/>
                    <a:gd name="connsiteY1505" fmla="*/ 610 h 405298"/>
                    <a:gd name="connsiteX1506" fmla="*/ 190205 w 412727"/>
                    <a:gd name="connsiteY1506" fmla="*/ 0 h 405298"/>
                    <a:gd name="connsiteX1507" fmla="*/ 188671 w 412727"/>
                    <a:gd name="connsiteY1507" fmla="*/ 305 h 405298"/>
                    <a:gd name="connsiteX1508" fmla="*/ 188062 w 412727"/>
                    <a:gd name="connsiteY1508" fmla="*/ 305 h 405298"/>
                    <a:gd name="connsiteX1509" fmla="*/ 186833 w 412727"/>
                    <a:gd name="connsiteY1509" fmla="*/ 914 h 405298"/>
                    <a:gd name="connsiteX1510" fmla="*/ 185004 w 412727"/>
                    <a:gd name="connsiteY1510" fmla="*/ 914 h 405298"/>
                    <a:gd name="connsiteX1511" fmla="*/ 183775 w 412727"/>
                    <a:gd name="connsiteY1511" fmla="*/ 914 h 405298"/>
                    <a:gd name="connsiteX1512" fmla="*/ 183471 w 412727"/>
                    <a:gd name="connsiteY1512" fmla="*/ 1524 h 405298"/>
                    <a:gd name="connsiteX1513" fmla="*/ 182547 w 412727"/>
                    <a:gd name="connsiteY1513" fmla="*/ 1829 h 405298"/>
                    <a:gd name="connsiteX1514" fmla="*/ 181623 w 412727"/>
                    <a:gd name="connsiteY1514" fmla="*/ 1829 h 405298"/>
                    <a:gd name="connsiteX1515" fmla="*/ 179775 w 412727"/>
                    <a:gd name="connsiteY1515" fmla="*/ 1829 h 405298"/>
                    <a:gd name="connsiteX1516" fmla="*/ 179165 w 412727"/>
                    <a:gd name="connsiteY1516" fmla="*/ 1524 h 405298"/>
                    <a:gd name="connsiteX1517" fmla="*/ 178556 w 412727"/>
                    <a:gd name="connsiteY1517" fmla="*/ 1524 h 405298"/>
                    <a:gd name="connsiteX1518" fmla="*/ 175803 w 412727"/>
                    <a:gd name="connsiteY1518" fmla="*/ 1829 h 405298"/>
                    <a:gd name="connsiteX1519" fmla="*/ 175193 w 412727"/>
                    <a:gd name="connsiteY1519" fmla="*/ 2438 h 405298"/>
                    <a:gd name="connsiteX1520" fmla="*/ 174889 w 412727"/>
                    <a:gd name="connsiteY1520" fmla="*/ 3058 h 405298"/>
                    <a:gd name="connsiteX1521" fmla="*/ 173965 w 412727"/>
                    <a:gd name="connsiteY1521" fmla="*/ 3667 h 405298"/>
                    <a:gd name="connsiteX1522" fmla="*/ 173965 w 412727"/>
                    <a:gd name="connsiteY1522" fmla="*/ 4582 h 405298"/>
                    <a:gd name="connsiteX1523" fmla="*/ 173041 w 412727"/>
                    <a:gd name="connsiteY1523" fmla="*/ 4886 h 405298"/>
                    <a:gd name="connsiteX1524" fmla="*/ 171812 w 412727"/>
                    <a:gd name="connsiteY1524" fmla="*/ 5191 h 405298"/>
                    <a:gd name="connsiteX1525" fmla="*/ 170888 w 412727"/>
                    <a:gd name="connsiteY1525" fmla="*/ 5496 h 405298"/>
                    <a:gd name="connsiteX1526" fmla="*/ 169964 w 412727"/>
                    <a:gd name="connsiteY1526" fmla="*/ 5191 h 405298"/>
                    <a:gd name="connsiteX1527" fmla="*/ 169354 w 412727"/>
                    <a:gd name="connsiteY1527" fmla="*/ 5810 h 405298"/>
                    <a:gd name="connsiteX1528" fmla="*/ 168745 w 412727"/>
                    <a:gd name="connsiteY1528" fmla="*/ 6115 h 405298"/>
                    <a:gd name="connsiteX1529" fmla="*/ 168135 w 412727"/>
                    <a:gd name="connsiteY1529" fmla="*/ 6115 h 405298"/>
                    <a:gd name="connsiteX1530" fmla="*/ 167545 w 412727"/>
                    <a:gd name="connsiteY1530" fmla="*/ 6725 h 405298"/>
                    <a:gd name="connsiteX1531" fmla="*/ 167545 w 412727"/>
                    <a:gd name="connsiteY1531" fmla="*/ 7334 h 405298"/>
                    <a:gd name="connsiteX1532" fmla="*/ 167240 w 412727"/>
                    <a:gd name="connsiteY1532" fmla="*/ 7944 h 405298"/>
                    <a:gd name="connsiteX1533" fmla="*/ 165697 w 412727"/>
                    <a:gd name="connsiteY1533" fmla="*/ 8239 h 405298"/>
                    <a:gd name="connsiteX1534" fmla="*/ 164468 w 412727"/>
                    <a:gd name="connsiteY1534" fmla="*/ 8239 h 405298"/>
                    <a:gd name="connsiteX1535" fmla="*/ 162925 w 412727"/>
                    <a:gd name="connsiteY1535" fmla="*/ 8858 h 405298"/>
                    <a:gd name="connsiteX1536" fmla="*/ 161077 w 412727"/>
                    <a:gd name="connsiteY1536" fmla="*/ 9468 h 405298"/>
                    <a:gd name="connsiteX1537" fmla="*/ 161077 w 412727"/>
                    <a:gd name="connsiteY1537" fmla="*/ 9773 h 405298"/>
                    <a:gd name="connsiteX1538" fmla="*/ 161696 w 412727"/>
                    <a:gd name="connsiteY1538" fmla="*/ 10382 h 405298"/>
                    <a:gd name="connsiteX1539" fmla="*/ 161382 w 412727"/>
                    <a:gd name="connsiteY1539" fmla="*/ 11611 h 405298"/>
                    <a:gd name="connsiteX1540" fmla="*/ 161077 w 412727"/>
                    <a:gd name="connsiteY1540" fmla="*/ 11611 h 405298"/>
                    <a:gd name="connsiteX1541" fmla="*/ 160153 w 412727"/>
                    <a:gd name="connsiteY1541" fmla="*/ 12221 h 405298"/>
                    <a:gd name="connsiteX1542" fmla="*/ 159229 w 412727"/>
                    <a:gd name="connsiteY1542" fmla="*/ 12221 h 405298"/>
                    <a:gd name="connsiteX1543" fmla="*/ 158315 w 412727"/>
                    <a:gd name="connsiteY1543" fmla="*/ 12525 h 405298"/>
                    <a:gd name="connsiteX1544" fmla="*/ 157086 w 412727"/>
                    <a:gd name="connsiteY1544" fmla="*/ 12525 h 405298"/>
                    <a:gd name="connsiteX1545" fmla="*/ 155553 w 412727"/>
                    <a:gd name="connsiteY1545" fmla="*/ 12221 h 405298"/>
                    <a:gd name="connsiteX1546" fmla="*/ 154943 w 412727"/>
                    <a:gd name="connsiteY1546" fmla="*/ 11611 h 405298"/>
                    <a:gd name="connsiteX1547" fmla="*/ 154019 w 412727"/>
                    <a:gd name="connsiteY1547" fmla="*/ 11611 h 405298"/>
                    <a:gd name="connsiteX1548" fmla="*/ 152486 w 412727"/>
                    <a:gd name="connsiteY1548" fmla="*/ 11916 h 405298"/>
                    <a:gd name="connsiteX1549" fmla="*/ 151562 w 412727"/>
                    <a:gd name="connsiteY1549" fmla="*/ 11916 h 405298"/>
                    <a:gd name="connsiteX1550" fmla="*/ 150343 w 412727"/>
                    <a:gd name="connsiteY1550" fmla="*/ 11611 h 405298"/>
                    <a:gd name="connsiteX1551" fmla="*/ 149733 w 412727"/>
                    <a:gd name="connsiteY1551" fmla="*/ 11611 h 405298"/>
                    <a:gd name="connsiteX1552" fmla="*/ 147580 w 412727"/>
                    <a:gd name="connsiteY1552" fmla="*/ 12221 h 405298"/>
                    <a:gd name="connsiteX1553" fmla="*/ 146352 w 412727"/>
                    <a:gd name="connsiteY1553" fmla="*/ 12525 h 405298"/>
                    <a:gd name="connsiteX1554" fmla="*/ 146656 w 412727"/>
                    <a:gd name="connsiteY1554" fmla="*/ 11601 h 405298"/>
                    <a:gd name="connsiteX1555" fmla="*/ 146047 w 412727"/>
                    <a:gd name="connsiteY1555" fmla="*/ 11297 h 405298"/>
                    <a:gd name="connsiteX1556" fmla="*/ 145123 w 412727"/>
                    <a:gd name="connsiteY1556" fmla="*/ 11906 h 405298"/>
                    <a:gd name="connsiteX1557" fmla="*/ 143894 w 412727"/>
                    <a:gd name="connsiteY1557" fmla="*/ 12211 h 405298"/>
                    <a:gd name="connsiteX1558" fmla="*/ 142970 w 412727"/>
                    <a:gd name="connsiteY1558" fmla="*/ 11287 h 405298"/>
                    <a:gd name="connsiteX1559" fmla="*/ 142361 w 412727"/>
                    <a:gd name="connsiteY1559" fmla="*/ 11592 h 405298"/>
                    <a:gd name="connsiteX1560" fmla="*/ 141751 w 412727"/>
                    <a:gd name="connsiteY1560" fmla="*/ 11287 h 405298"/>
                    <a:gd name="connsiteX1561" fmla="*/ 141751 w 412727"/>
                    <a:gd name="connsiteY1561" fmla="*/ 10058 h 405298"/>
                    <a:gd name="connsiteX1562" fmla="*/ 139922 w 412727"/>
                    <a:gd name="connsiteY1562" fmla="*/ 10668 h 405298"/>
                    <a:gd name="connsiteX1563" fmla="*/ 139922 w 412727"/>
                    <a:gd name="connsiteY1563" fmla="*/ 10973 h 405298"/>
                    <a:gd name="connsiteX1564" fmla="*/ 138998 w 412727"/>
                    <a:gd name="connsiteY1564" fmla="*/ 10973 h 405298"/>
                    <a:gd name="connsiteX1565" fmla="*/ 138694 w 412727"/>
                    <a:gd name="connsiteY1565" fmla="*/ 11592 h 405298"/>
                    <a:gd name="connsiteX1566" fmla="*/ 137770 w 412727"/>
                    <a:gd name="connsiteY1566" fmla="*/ 11897 h 405298"/>
                    <a:gd name="connsiteX1567" fmla="*/ 136541 w 412727"/>
                    <a:gd name="connsiteY1567" fmla="*/ 11897 h 405298"/>
                    <a:gd name="connsiteX1568" fmla="*/ 136236 w 412727"/>
                    <a:gd name="connsiteY1568" fmla="*/ 11897 h 405298"/>
                    <a:gd name="connsiteX1569" fmla="*/ 135931 w 412727"/>
                    <a:gd name="connsiteY1569" fmla="*/ 11897 h 405298"/>
                    <a:gd name="connsiteX1570" fmla="*/ 131331 w 412727"/>
                    <a:gd name="connsiteY1570" fmla="*/ 13726 h 405298"/>
                    <a:gd name="connsiteX1571" fmla="*/ 131331 w 412727"/>
                    <a:gd name="connsiteY1571" fmla="*/ 14649 h 405298"/>
                    <a:gd name="connsiteX1572" fmla="*/ 130102 w 412727"/>
                    <a:gd name="connsiteY1572" fmla="*/ 14954 h 405298"/>
                    <a:gd name="connsiteX1573" fmla="*/ 129178 w 412727"/>
                    <a:gd name="connsiteY1573" fmla="*/ 14954 h 405298"/>
                    <a:gd name="connsiteX1574" fmla="*/ 128568 w 412727"/>
                    <a:gd name="connsiteY1574" fmla="*/ 15564 h 405298"/>
                    <a:gd name="connsiteX1575" fmla="*/ 129492 w 412727"/>
                    <a:gd name="connsiteY1575" fmla="*/ 15869 h 405298"/>
                    <a:gd name="connsiteX1576" fmla="*/ 129492 w 412727"/>
                    <a:gd name="connsiteY1576" fmla="*/ 16173 h 405298"/>
                    <a:gd name="connsiteX1577" fmla="*/ 129188 w 412727"/>
                    <a:gd name="connsiteY1577" fmla="*/ 17097 h 405298"/>
                    <a:gd name="connsiteX1578" fmla="*/ 128578 w 412727"/>
                    <a:gd name="connsiteY1578" fmla="*/ 17402 h 405298"/>
                    <a:gd name="connsiteX1579" fmla="*/ 127349 w 412727"/>
                    <a:gd name="connsiteY1579" fmla="*/ 18012 h 405298"/>
                    <a:gd name="connsiteX1580" fmla="*/ 126425 w 412727"/>
                    <a:gd name="connsiteY1580" fmla="*/ 18317 h 405298"/>
                    <a:gd name="connsiteX1581" fmla="*/ 125501 w 412727"/>
                    <a:gd name="connsiteY1581" fmla="*/ 18317 h 405298"/>
                    <a:gd name="connsiteX1582" fmla="*/ 124273 w 412727"/>
                    <a:gd name="connsiteY1582" fmla="*/ 18631 h 405298"/>
                    <a:gd name="connsiteX1583" fmla="*/ 123063 w 412727"/>
                    <a:gd name="connsiteY1583" fmla="*/ 18631 h 405298"/>
                    <a:gd name="connsiteX1584" fmla="*/ 122758 w 412727"/>
                    <a:gd name="connsiteY1584" fmla="*/ 18012 h 405298"/>
                    <a:gd name="connsiteX1585" fmla="*/ 122453 w 412727"/>
                    <a:gd name="connsiteY1585" fmla="*/ 17402 h 405298"/>
                    <a:gd name="connsiteX1586" fmla="*/ 115376 w 412727"/>
                    <a:gd name="connsiteY1586" fmla="*/ 20479 h 405298"/>
                    <a:gd name="connsiteX1587" fmla="*/ 115681 w 412727"/>
                    <a:gd name="connsiteY1587" fmla="*/ 20784 h 405298"/>
                    <a:gd name="connsiteX1588" fmla="*/ 116910 w 412727"/>
                    <a:gd name="connsiteY1588" fmla="*/ 21403 h 405298"/>
                    <a:gd name="connsiteX1589" fmla="*/ 117215 w 412727"/>
                    <a:gd name="connsiteY1589" fmla="*/ 21403 h 405298"/>
                    <a:gd name="connsiteX1590" fmla="*/ 117215 w 412727"/>
                    <a:gd name="connsiteY1590" fmla="*/ 22327 h 405298"/>
                    <a:gd name="connsiteX1591" fmla="*/ 116291 w 412727"/>
                    <a:gd name="connsiteY1591" fmla="*/ 22327 h 405298"/>
                    <a:gd name="connsiteX1592" fmla="*/ 115367 w 412727"/>
                    <a:gd name="connsiteY1592" fmla="*/ 22327 h 405298"/>
                    <a:gd name="connsiteX1593" fmla="*/ 114767 w 412727"/>
                    <a:gd name="connsiteY1593" fmla="*/ 22022 h 405298"/>
                    <a:gd name="connsiteX1594" fmla="*/ 114157 w 412727"/>
                    <a:gd name="connsiteY1594" fmla="*/ 22631 h 405298"/>
                    <a:gd name="connsiteX1595" fmla="*/ 113852 w 412727"/>
                    <a:gd name="connsiteY1595" fmla="*/ 23241 h 405298"/>
                    <a:gd name="connsiteX1596" fmla="*/ 114157 w 412727"/>
                    <a:gd name="connsiteY1596" fmla="*/ 23546 h 405298"/>
                    <a:gd name="connsiteX1597" fmla="*/ 112928 w 412727"/>
                    <a:gd name="connsiteY1597" fmla="*/ 23851 h 405298"/>
                    <a:gd name="connsiteX1598" fmla="*/ 111081 w 412727"/>
                    <a:gd name="connsiteY1598" fmla="*/ 24155 h 405298"/>
                    <a:gd name="connsiteX1599" fmla="*/ 109852 w 412727"/>
                    <a:gd name="connsiteY1599" fmla="*/ 24155 h 405298"/>
                    <a:gd name="connsiteX1600" fmla="*/ 108309 w 412727"/>
                    <a:gd name="connsiteY1600" fmla="*/ 24155 h 405298"/>
                    <a:gd name="connsiteX1601" fmla="*/ 106470 w 412727"/>
                    <a:gd name="connsiteY1601" fmla="*/ 25079 h 405298"/>
                    <a:gd name="connsiteX1602" fmla="*/ 107080 w 412727"/>
                    <a:gd name="connsiteY1602" fmla="*/ 25689 h 405298"/>
                    <a:gd name="connsiteX1603" fmla="*/ 107690 w 412727"/>
                    <a:gd name="connsiteY1603" fmla="*/ 26279 h 405298"/>
                    <a:gd name="connsiteX1604" fmla="*/ 108918 w 412727"/>
                    <a:gd name="connsiteY1604" fmla="*/ 25975 h 405298"/>
                    <a:gd name="connsiteX1605" fmla="*/ 109842 w 412727"/>
                    <a:gd name="connsiteY1605" fmla="*/ 26584 h 405298"/>
                    <a:gd name="connsiteX1606" fmla="*/ 110452 w 412727"/>
                    <a:gd name="connsiteY1606" fmla="*/ 26889 h 405298"/>
                    <a:gd name="connsiteX1607" fmla="*/ 111985 w 412727"/>
                    <a:gd name="connsiteY1607" fmla="*/ 26889 h 405298"/>
                    <a:gd name="connsiteX1608" fmla="*/ 112300 w 412727"/>
                    <a:gd name="connsiteY1608" fmla="*/ 26889 h 405298"/>
                    <a:gd name="connsiteX1609" fmla="*/ 113224 w 412727"/>
                    <a:gd name="connsiteY1609" fmla="*/ 26584 h 405298"/>
                    <a:gd name="connsiteX1610" fmla="*/ 114148 w 412727"/>
                    <a:gd name="connsiteY1610" fmla="*/ 26584 h 405298"/>
                    <a:gd name="connsiteX1611" fmla="*/ 115052 w 412727"/>
                    <a:gd name="connsiteY1611" fmla="*/ 26889 h 405298"/>
                    <a:gd name="connsiteX1612" fmla="*/ 115672 w 412727"/>
                    <a:gd name="connsiteY1612" fmla="*/ 26889 h 405298"/>
                    <a:gd name="connsiteX1613" fmla="*/ 116596 w 412727"/>
                    <a:gd name="connsiteY1613" fmla="*/ 26889 h 405298"/>
                    <a:gd name="connsiteX1614" fmla="*/ 116900 w 412727"/>
                    <a:gd name="connsiteY1614" fmla="*/ 26584 h 405298"/>
                    <a:gd name="connsiteX1615" fmla="*/ 117824 w 412727"/>
                    <a:gd name="connsiteY1615" fmla="*/ 25679 h 405298"/>
                    <a:gd name="connsiteX1616" fmla="*/ 118434 w 412727"/>
                    <a:gd name="connsiteY1616" fmla="*/ 25070 h 405298"/>
                    <a:gd name="connsiteX1617" fmla="*/ 119663 w 412727"/>
                    <a:gd name="connsiteY1617" fmla="*/ 25070 h 405298"/>
                    <a:gd name="connsiteX1618" fmla="*/ 120587 w 412727"/>
                    <a:gd name="connsiteY1618" fmla="*/ 25375 h 405298"/>
                    <a:gd name="connsiteX1619" fmla="*/ 121510 w 412727"/>
                    <a:gd name="connsiteY1619" fmla="*/ 25679 h 405298"/>
                    <a:gd name="connsiteX1620" fmla="*/ 120901 w 412727"/>
                    <a:gd name="connsiteY1620" fmla="*/ 26584 h 405298"/>
                    <a:gd name="connsiteX1621" fmla="*/ 120596 w 412727"/>
                    <a:gd name="connsiteY1621" fmla="*/ 26889 h 405298"/>
                    <a:gd name="connsiteX1622" fmla="*/ 120291 w 412727"/>
                    <a:gd name="connsiteY1622" fmla="*/ 27194 h 405298"/>
                    <a:gd name="connsiteX1623" fmla="*/ 120596 w 412727"/>
                    <a:gd name="connsiteY1623" fmla="*/ 28118 h 405298"/>
                    <a:gd name="connsiteX1624" fmla="*/ 121520 w 412727"/>
                    <a:gd name="connsiteY1624" fmla="*/ 28118 h 405298"/>
                    <a:gd name="connsiteX1625" fmla="*/ 121825 w 412727"/>
                    <a:gd name="connsiteY1625" fmla="*/ 27194 h 405298"/>
                    <a:gd name="connsiteX1626" fmla="*/ 121825 w 412727"/>
                    <a:gd name="connsiteY1626" fmla="*/ 26889 h 405298"/>
                    <a:gd name="connsiteX1627" fmla="*/ 121825 w 412727"/>
                    <a:gd name="connsiteY1627" fmla="*/ 26584 h 405298"/>
                    <a:gd name="connsiteX1628" fmla="*/ 122444 w 412727"/>
                    <a:gd name="connsiteY1628" fmla="*/ 26279 h 405298"/>
                    <a:gd name="connsiteX1629" fmla="*/ 122749 w 412727"/>
                    <a:gd name="connsiteY1629" fmla="*/ 25975 h 405298"/>
                    <a:gd name="connsiteX1630" fmla="*/ 123053 w 412727"/>
                    <a:gd name="connsiteY1630" fmla="*/ 25975 h 405298"/>
                    <a:gd name="connsiteX1631" fmla="*/ 123663 w 412727"/>
                    <a:gd name="connsiteY1631" fmla="*/ 25975 h 405298"/>
                    <a:gd name="connsiteX1632" fmla="*/ 124254 w 412727"/>
                    <a:gd name="connsiteY1632" fmla="*/ 25975 h 405298"/>
                    <a:gd name="connsiteX1633" fmla="*/ 125178 w 412727"/>
                    <a:gd name="connsiteY1633" fmla="*/ 25375 h 405298"/>
                    <a:gd name="connsiteX1634" fmla="*/ 125492 w 412727"/>
                    <a:gd name="connsiteY1634" fmla="*/ 25070 h 405298"/>
                    <a:gd name="connsiteX1635" fmla="*/ 126102 w 412727"/>
                    <a:gd name="connsiteY1635" fmla="*/ 25070 h 405298"/>
                    <a:gd name="connsiteX1636" fmla="*/ 126711 w 412727"/>
                    <a:gd name="connsiteY1636" fmla="*/ 25070 h 405298"/>
                    <a:gd name="connsiteX1637" fmla="*/ 126406 w 412727"/>
                    <a:gd name="connsiteY1637" fmla="*/ 24765 h 405298"/>
                    <a:gd name="connsiteX1638" fmla="*/ 125482 w 412727"/>
                    <a:gd name="connsiteY1638" fmla="*/ 24765 h 405298"/>
                    <a:gd name="connsiteX1639" fmla="*/ 125168 w 412727"/>
                    <a:gd name="connsiteY1639" fmla="*/ 24146 h 405298"/>
                    <a:gd name="connsiteX1640" fmla="*/ 125482 w 412727"/>
                    <a:gd name="connsiteY1640" fmla="*/ 23841 h 405298"/>
                    <a:gd name="connsiteX1641" fmla="*/ 127016 w 412727"/>
                    <a:gd name="connsiteY1641" fmla="*/ 23536 h 405298"/>
                    <a:gd name="connsiteX1642" fmla="*/ 127321 w 412727"/>
                    <a:gd name="connsiteY1642" fmla="*/ 22927 h 405298"/>
                    <a:gd name="connsiteX1643" fmla="*/ 126092 w 412727"/>
                    <a:gd name="connsiteY1643" fmla="*/ 22317 h 405298"/>
                    <a:gd name="connsiteX1644" fmla="*/ 125787 w 412727"/>
                    <a:gd name="connsiteY1644" fmla="*/ 22012 h 405298"/>
                    <a:gd name="connsiteX1645" fmla="*/ 124863 w 412727"/>
                    <a:gd name="connsiteY1645" fmla="*/ 21707 h 405298"/>
                    <a:gd name="connsiteX1646" fmla="*/ 125168 w 412727"/>
                    <a:gd name="connsiteY1646" fmla="*/ 21393 h 405298"/>
                    <a:gd name="connsiteX1647" fmla="*/ 125787 w 412727"/>
                    <a:gd name="connsiteY1647" fmla="*/ 21088 h 405298"/>
                    <a:gd name="connsiteX1648" fmla="*/ 126092 w 412727"/>
                    <a:gd name="connsiteY1648" fmla="*/ 20784 h 405298"/>
                    <a:gd name="connsiteX1649" fmla="*/ 126397 w 412727"/>
                    <a:gd name="connsiteY1649" fmla="*/ 20174 h 405298"/>
                    <a:gd name="connsiteX1650" fmla="*/ 127321 w 412727"/>
                    <a:gd name="connsiteY1650" fmla="*/ 19564 h 405298"/>
                    <a:gd name="connsiteX1651" fmla="*/ 127930 w 412727"/>
                    <a:gd name="connsiteY1651" fmla="*/ 18640 h 405298"/>
                    <a:gd name="connsiteX1652" fmla="*/ 128549 w 412727"/>
                    <a:gd name="connsiteY1652" fmla="*/ 18640 h 405298"/>
                    <a:gd name="connsiteX1653" fmla="*/ 128854 w 412727"/>
                    <a:gd name="connsiteY1653" fmla="*/ 18336 h 405298"/>
                    <a:gd name="connsiteX1654" fmla="*/ 129778 w 412727"/>
                    <a:gd name="connsiteY1654" fmla="*/ 18031 h 405298"/>
                    <a:gd name="connsiteX1655" fmla="*/ 130702 w 412727"/>
                    <a:gd name="connsiteY1655" fmla="*/ 17726 h 405298"/>
                    <a:gd name="connsiteX1656" fmla="*/ 131312 w 412727"/>
                    <a:gd name="connsiteY1656" fmla="*/ 17726 h 405298"/>
                    <a:gd name="connsiteX1657" fmla="*/ 131921 w 412727"/>
                    <a:gd name="connsiteY1657" fmla="*/ 18031 h 405298"/>
                    <a:gd name="connsiteX1658" fmla="*/ 132836 w 412727"/>
                    <a:gd name="connsiteY1658" fmla="*/ 18955 h 405298"/>
                    <a:gd name="connsiteX1659" fmla="*/ 132836 w 412727"/>
                    <a:gd name="connsiteY1659" fmla="*/ 19564 h 405298"/>
                    <a:gd name="connsiteX1660" fmla="*/ 132550 w 412727"/>
                    <a:gd name="connsiteY1660" fmla="*/ 20174 h 405298"/>
                    <a:gd name="connsiteX1661" fmla="*/ 132836 w 412727"/>
                    <a:gd name="connsiteY1661" fmla="*/ 20784 h 405298"/>
                    <a:gd name="connsiteX1662" fmla="*/ 132836 w 412727"/>
                    <a:gd name="connsiteY1662" fmla="*/ 21393 h 405298"/>
                    <a:gd name="connsiteX1663" fmla="*/ 132236 w 412727"/>
                    <a:gd name="connsiteY1663" fmla="*/ 21393 h 405298"/>
                    <a:gd name="connsiteX1664" fmla="*/ 131312 w 412727"/>
                    <a:gd name="connsiteY1664" fmla="*/ 22012 h 405298"/>
                    <a:gd name="connsiteX1665" fmla="*/ 131312 w 412727"/>
                    <a:gd name="connsiteY1665" fmla="*/ 22622 h 405298"/>
                    <a:gd name="connsiteX1666" fmla="*/ 132236 w 412727"/>
                    <a:gd name="connsiteY1666" fmla="*/ 22317 h 405298"/>
                    <a:gd name="connsiteX1667" fmla="*/ 133150 w 412727"/>
                    <a:gd name="connsiteY1667" fmla="*/ 22317 h 405298"/>
                    <a:gd name="connsiteX1668" fmla="*/ 133455 w 412727"/>
                    <a:gd name="connsiteY1668" fmla="*/ 22927 h 405298"/>
                    <a:gd name="connsiteX1669" fmla="*/ 132845 w 412727"/>
                    <a:gd name="connsiteY1669" fmla="*/ 23231 h 405298"/>
                    <a:gd name="connsiteX1670" fmla="*/ 132559 w 412727"/>
                    <a:gd name="connsiteY1670" fmla="*/ 24155 h 405298"/>
                    <a:gd name="connsiteX1671" fmla="*/ 132245 w 412727"/>
                    <a:gd name="connsiteY1671" fmla="*/ 25079 h 405298"/>
                    <a:gd name="connsiteX1672" fmla="*/ 133160 w 412727"/>
                    <a:gd name="connsiteY1672" fmla="*/ 24775 h 405298"/>
                    <a:gd name="connsiteX1673" fmla="*/ 133464 w 412727"/>
                    <a:gd name="connsiteY1673" fmla="*/ 24470 h 405298"/>
                    <a:gd name="connsiteX1674" fmla="*/ 134074 w 412727"/>
                    <a:gd name="connsiteY1674" fmla="*/ 23546 h 405298"/>
                    <a:gd name="connsiteX1675" fmla="*/ 134998 w 412727"/>
                    <a:gd name="connsiteY1675" fmla="*/ 23241 h 405298"/>
                    <a:gd name="connsiteX1676" fmla="*/ 135922 w 412727"/>
                    <a:gd name="connsiteY1676" fmla="*/ 23241 h 405298"/>
                    <a:gd name="connsiteX1677" fmla="*/ 136227 w 412727"/>
                    <a:gd name="connsiteY1677" fmla="*/ 23851 h 405298"/>
                    <a:gd name="connsiteX1678" fmla="*/ 136227 w 412727"/>
                    <a:gd name="connsiteY1678" fmla="*/ 24775 h 405298"/>
                    <a:gd name="connsiteX1679" fmla="*/ 135303 w 412727"/>
                    <a:gd name="connsiteY1679" fmla="*/ 25384 h 405298"/>
                    <a:gd name="connsiteX1680" fmla="*/ 134379 w 412727"/>
                    <a:gd name="connsiteY1680" fmla="*/ 25689 h 405298"/>
                    <a:gd name="connsiteX1681" fmla="*/ 134379 w 412727"/>
                    <a:gd name="connsiteY1681" fmla="*/ 26594 h 405298"/>
                    <a:gd name="connsiteX1682" fmla="*/ 134379 w 412727"/>
                    <a:gd name="connsiteY1682" fmla="*/ 26899 h 405298"/>
                    <a:gd name="connsiteX1683" fmla="*/ 134684 w 412727"/>
                    <a:gd name="connsiteY1683" fmla="*/ 27203 h 405298"/>
                    <a:gd name="connsiteX1684" fmla="*/ 135607 w 412727"/>
                    <a:gd name="connsiteY1684" fmla="*/ 27518 h 405298"/>
                    <a:gd name="connsiteX1685" fmla="*/ 136531 w 412727"/>
                    <a:gd name="connsiteY1685" fmla="*/ 27203 h 405298"/>
                    <a:gd name="connsiteX1686" fmla="*/ 136836 w 412727"/>
                    <a:gd name="connsiteY1686" fmla="*/ 26899 h 405298"/>
                    <a:gd name="connsiteX1687" fmla="*/ 137141 w 412727"/>
                    <a:gd name="connsiteY1687" fmla="*/ 26594 h 405298"/>
                    <a:gd name="connsiteX1688" fmla="*/ 138065 w 412727"/>
                    <a:gd name="connsiteY1688" fmla="*/ 26289 h 405298"/>
                    <a:gd name="connsiteX1689" fmla="*/ 138989 w 412727"/>
                    <a:gd name="connsiteY1689" fmla="*/ 25984 h 405298"/>
                    <a:gd name="connsiteX1690" fmla="*/ 140218 w 412727"/>
                    <a:gd name="connsiteY1690" fmla="*/ 25384 h 405298"/>
                    <a:gd name="connsiteX1691" fmla="*/ 140218 w 412727"/>
                    <a:gd name="connsiteY1691" fmla="*/ 24775 h 405298"/>
                    <a:gd name="connsiteX1692" fmla="*/ 141141 w 412727"/>
                    <a:gd name="connsiteY1692" fmla="*/ 24775 h 405298"/>
                    <a:gd name="connsiteX1693" fmla="*/ 142046 w 412727"/>
                    <a:gd name="connsiteY1693" fmla="*/ 24470 h 405298"/>
                    <a:gd name="connsiteX1694" fmla="*/ 142351 w 412727"/>
                    <a:gd name="connsiteY1694" fmla="*/ 23241 h 405298"/>
                    <a:gd name="connsiteX1695" fmla="*/ 142656 w 412727"/>
                    <a:gd name="connsiteY1695" fmla="*/ 22631 h 405298"/>
                    <a:gd name="connsiteX1696" fmla="*/ 143580 w 412727"/>
                    <a:gd name="connsiteY1696" fmla="*/ 22022 h 405298"/>
                    <a:gd name="connsiteX1697" fmla="*/ 144809 w 412727"/>
                    <a:gd name="connsiteY1697" fmla="*/ 22022 h 405298"/>
                    <a:gd name="connsiteX1698" fmla="*/ 146352 w 412727"/>
                    <a:gd name="connsiteY1698" fmla="*/ 22327 h 405298"/>
                    <a:gd name="connsiteX1699" fmla="*/ 146961 w 412727"/>
                    <a:gd name="connsiteY1699" fmla="*/ 22631 h 405298"/>
                    <a:gd name="connsiteX1700" fmla="*/ 147571 w 412727"/>
                    <a:gd name="connsiteY1700" fmla="*/ 23241 h 405298"/>
                    <a:gd name="connsiteX1701" fmla="*/ 147876 w 412727"/>
                    <a:gd name="connsiteY1701" fmla="*/ 23241 h 405298"/>
                    <a:gd name="connsiteX1702" fmla="*/ 148495 w 412727"/>
                    <a:gd name="connsiteY1702" fmla="*/ 23241 h 405298"/>
                    <a:gd name="connsiteX1703" fmla="*/ 148180 w 412727"/>
                    <a:gd name="connsiteY1703" fmla="*/ 23851 h 405298"/>
                    <a:gd name="connsiteX1704" fmla="*/ 148180 w 412727"/>
                    <a:gd name="connsiteY1704" fmla="*/ 24775 h 405298"/>
                    <a:gd name="connsiteX1705" fmla="*/ 147571 w 412727"/>
                    <a:gd name="connsiteY1705" fmla="*/ 25079 h 405298"/>
                    <a:gd name="connsiteX1706" fmla="*/ 146961 w 412727"/>
                    <a:gd name="connsiteY1706" fmla="*/ 25079 h 405298"/>
                    <a:gd name="connsiteX1707" fmla="*/ 146961 w 412727"/>
                    <a:gd name="connsiteY1707" fmla="*/ 24775 h 405298"/>
                    <a:gd name="connsiteX1708" fmla="*/ 146037 w 412727"/>
                    <a:gd name="connsiteY1708" fmla="*/ 24775 h 405298"/>
                    <a:gd name="connsiteX1709" fmla="*/ 145733 w 412727"/>
                    <a:gd name="connsiteY1709" fmla="*/ 25079 h 405298"/>
                    <a:gd name="connsiteX1710" fmla="*/ 145733 w 412727"/>
                    <a:gd name="connsiteY1710" fmla="*/ 25689 h 405298"/>
                    <a:gd name="connsiteX1711" fmla="*/ 145733 w 412727"/>
                    <a:gd name="connsiteY1711" fmla="*/ 26594 h 405298"/>
                    <a:gd name="connsiteX1712" fmla="*/ 146342 w 412727"/>
                    <a:gd name="connsiteY1712" fmla="*/ 26899 h 405298"/>
                    <a:gd name="connsiteX1713" fmla="*/ 145733 w 412727"/>
                    <a:gd name="connsiteY1713" fmla="*/ 27518 h 405298"/>
                    <a:gd name="connsiteX1714" fmla="*/ 145113 w 412727"/>
                    <a:gd name="connsiteY1714" fmla="*/ 28127 h 405298"/>
                    <a:gd name="connsiteX1715" fmla="*/ 144504 w 412727"/>
                    <a:gd name="connsiteY1715" fmla="*/ 28737 h 405298"/>
                    <a:gd name="connsiteX1716" fmla="*/ 142970 w 412727"/>
                    <a:gd name="connsiteY1716" fmla="*/ 29042 h 405298"/>
                    <a:gd name="connsiteX1717" fmla="*/ 142046 w 412727"/>
                    <a:gd name="connsiteY1717" fmla="*/ 29651 h 405298"/>
                    <a:gd name="connsiteX1718" fmla="*/ 141446 w 412727"/>
                    <a:gd name="connsiteY1718" fmla="*/ 29651 h 405298"/>
                    <a:gd name="connsiteX1719" fmla="*/ 140827 w 412727"/>
                    <a:gd name="connsiteY1719" fmla="*/ 29042 h 405298"/>
                    <a:gd name="connsiteX1720" fmla="*/ 140522 w 412727"/>
                    <a:gd name="connsiteY1720" fmla="*/ 28737 h 405298"/>
                    <a:gd name="connsiteX1721" fmla="*/ 139913 w 412727"/>
                    <a:gd name="connsiteY1721" fmla="*/ 29042 h 405298"/>
                    <a:gd name="connsiteX1722" fmla="*/ 139913 w 412727"/>
                    <a:gd name="connsiteY1722" fmla="*/ 29651 h 405298"/>
                    <a:gd name="connsiteX1723" fmla="*/ 139608 w 412727"/>
                    <a:gd name="connsiteY1723" fmla="*/ 29956 h 405298"/>
                    <a:gd name="connsiteX1724" fmla="*/ 138998 w 412727"/>
                    <a:gd name="connsiteY1724" fmla="*/ 29956 h 405298"/>
                    <a:gd name="connsiteX1725" fmla="*/ 138074 w 412727"/>
                    <a:gd name="connsiteY1725" fmla="*/ 29956 h 405298"/>
                    <a:gd name="connsiteX1726" fmla="*/ 137770 w 412727"/>
                    <a:gd name="connsiteY1726" fmla="*/ 29651 h 405298"/>
                    <a:gd name="connsiteX1727" fmla="*/ 137465 w 412727"/>
                    <a:gd name="connsiteY1727" fmla="*/ 29347 h 405298"/>
                    <a:gd name="connsiteX1728" fmla="*/ 136541 w 412727"/>
                    <a:gd name="connsiteY1728" fmla="*/ 29347 h 405298"/>
                    <a:gd name="connsiteX1729" fmla="*/ 135931 w 412727"/>
                    <a:gd name="connsiteY1729" fmla="*/ 29347 h 405298"/>
                    <a:gd name="connsiteX1730" fmla="*/ 135312 w 412727"/>
                    <a:gd name="connsiteY1730" fmla="*/ 29651 h 405298"/>
                    <a:gd name="connsiteX1731" fmla="*/ 135627 w 412727"/>
                    <a:gd name="connsiteY1731" fmla="*/ 29956 h 405298"/>
                    <a:gd name="connsiteX1732" fmla="*/ 135312 w 412727"/>
                    <a:gd name="connsiteY1732" fmla="*/ 30556 h 405298"/>
                    <a:gd name="connsiteX1733" fmla="*/ 135007 w 412727"/>
                    <a:gd name="connsiteY1733" fmla="*/ 30861 h 405298"/>
                    <a:gd name="connsiteX1734" fmla="*/ 134083 w 412727"/>
                    <a:gd name="connsiteY1734" fmla="*/ 30861 h 405298"/>
                    <a:gd name="connsiteX1735" fmla="*/ 133160 w 412727"/>
                    <a:gd name="connsiteY1735" fmla="*/ 31471 h 405298"/>
                    <a:gd name="connsiteX1736" fmla="*/ 132855 w 412727"/>
                    <a:gd name="connsiteY1736" fmla="*/ 31471 h 405298"/>
                    <a:gd name="connsiteX1737" fmla="*/ 132255 w 412727"/>
                    <a:gd name="connsiteY1737" fmla="*/ 32395 h 405298"/>
                    <a:gd name="connsiteX1738" fmla="*/ 131331 w 412727"/>
                    <a:gd name="connsiteY1738" fmla="*/ 33318 h 405298"/>
                    <a:gd name="connsiteX1739" fmla="*/ 130102 w 412727"/>
                    <a:gd name="connsiteY1739" fmla="*/ 33928 h 405298"/>
                    <a:gd name="connsiteX1740" fmla="*/ 129178 w 412727"/>
                    <a:gd name="connsiteY1740" fmla="*/ 34538 h 405298"/>
                    <a:gd name="connsiteX1741" fmla="*/ 127949 w 412727"/>
                    <a:gd name="connsiteY1741" fmla="*/ 34852 h 405298"/>
                    <a:gd name="connsiteX1742" fmla="*/ 127340 w 412727"/>
                    <a:gd name="connsiteY1742" fmla="*/ 35157 h 405298"/>
                    <a:gd name="connsiteX1743" fmla="*/ 126111 w 412727"/>
                    <a:gd name="connsiteY1743" fmla="*/ 35157 h 405298"/>
                    <a:gd name="connsiteX1744" fmla="*/ 125806 w 412727"/>
                    <a:gd name="connsiteY1744" fmla="*/ 34852 h 405298"/>
                    <a:gd name="connsiteX1745" fmla="*/ 125187 w 412727"/>
                    <a:gd name="connsiteY1745" fmla="*/ 35157 h 405298"/>
                    <a:gd name="connsiteX1746" fmla="*/ 124577 w 412727"/>
                    <a:gd name="connsiteY1746" fmla="*/ 35766 h 405298"/>
                    <a:gd name="connsiteX1747" fmla="*/ 124273 w 412727"/>
                    <a:gd name="connsiteY1747" fmla="*/ 35462 h 405298"/>
                    <a:gd name="connsiteX1748" fmla="*/ 123682 w 412727"/>
                    <a:gd name="connsiteY1748" fmla="*/ 35766 h 405298"/>
                    <a:gd name="connsiteX1749" fmla="*/ 123073 w 412727"/>
                    <a:gd name="connsiteY1749" fmla="*/ 36071 h 405298"/>
                    <a:gd name="connsiteX1750" fmla="*/ 122768 w 412727"/>
                    <a:gd name="connsiteY1750" fmla="*/ 36071 h 405298"/>
                    <a:gd name="connsiteX1751" fmla="*/ 122149 w 412727"/>
                    <a:gd name="connsiteY1751" fmla="*/ 35766 h 405298"/>
                    <a:gd name="connsiteX1752" fmla="*/ 121539 w 412727"/>
                    <a:gd name="connsiteY1752" fmla="*/ 36071 h 405298"/>
                    <a:gd name="connsiteX1753" fmla="*/ 122149 w 412727"/>
                    <a:gd name="connsiteY1753" fmla="*/ 36376 h 405298"/>
                    <a:gd name="connsiteX1754" fmla="*/ 122463 w 412727"/>
                    <a:gd name="connsiteY1754" fmla="*/ 36986 h 405298"/>
                    <a:gd name="connsiteX1755" fmla="*/ 122149 w 412727"/>
                    <a:gd name="connsiteY1755" fmla="*/ 37290 h 405298"/>
                    <a:gd name="connsiteX1756" fmla="*/ 121225 w 412727"/>
                    <a:gd name="connsiteY1756" fmla="*/ 37605 h 405298"/>
                    <a:gd name="connsiteX1757" fmla="*/ 120615 w 412727"/>
                    <a:gd name="connsiteY1757" fmla="*/ 37290 h 405298"/>
                    <a:gd name="connsiteX1758" fmla="*/ 120005 w 412727"/>
                    <a:gd name="connsiteY1758" fmla="*/ 36986 h 405298"/>
                    <a:gd name="connsiteX1759" fmla="*/ 119082 w 412727"/>
                    <a:gd name="connsiteY1759" fmla="*/ 36986 h 405298"/>
                    <a:gd name="connsiteX1760" fmla="*/ 119082 w 412727"/>
                    <a:gd name="connsiteY1760" fmla="*/ 37605 h 405298"/>
                    <a:gd name="connsiteX1761" fmla="*/ 119082 w 412727"/>
                    <a:gd name="connsiteY1761" fmla="*/ 38529 h 405298"/>
                    <a:gd name="connsiteX1762" fmla="*/ 118158 w 412727"/>
                    <a:gd name="connsiteY1762" fmla="*/ 38833 h 405298"/>
                    <a:gd name="connsiteX1763" fmla="*/ 117234 w 412727"/>
                    <a:gd name="connsiteY1763" fmla="*/ 39138 h 405298"/>
                    <a:gd name="connsiteX1764" fmla="*/ 116310 w 412727"/>
                    <a:gd name="connsiteY1764" fmla="*/ 39748 h 405298"/>
                    <a:gd name="connsiteX1765" fmla="*/ 115700 w 412727"/>
                    <a:gd name="connsiteY1765" fmla="*/ 39748 h 405298"/>
                    <a:gd name="connsiteX1766" fmla="*/ 115395 w 412727"/>
                    <a:gd name="connsiteY1766" fmla="*/ 40672 h 405298"/>
                    <a:gd name="connsiteX1767" fmla="*/ 114481 w 412727"/>
                    <a:gd name="connsiteY1767" fmla="*/ 40672 h 405298"/>
                    <a:gd name="connsiteX1768" fmla="*/ 113871 w 412727"/>
                    <a:gd name="connsiteY1768" fmla="*/ 41596 h 405298"/>
                    <a:gd name="connsiteX1769" fmla="*/ 113262 w 412727"/>
                    <a:gd name="connsiteY1769" fmla="*/ 41900 h 405298"/>
                    <a:gd name="connsiteX1770" fmla="*/ 112338 w 412727"/>
                    <a:gd name="connsiteY1770" fmla="*/ 42205 h 405298"/>
                    <a:gd name="connsiteX1771" fmla="*/ 112024 w 412727"/>
                    <a:gd name="connsiteY1771" fmla="*/ 42815 h 405298"/>
                    <a:gd name="connsiteX1772" fmla="*/ 111414 w 412727"/>
                    <a:gd name="connsiteY1772" fmla="*/ 43120 h 405298"/>
                    <a:gd name="connsiteX1773" fmla="*/ 110490 w 412727"/>
                    <a:gd name="connsiteY1773" fmla="*/ 43720 h 405298"/>
                    <a:gd name="connsiteX1774" fmla="*/ 109880 w 412727"/>
                    <a:gd name="connsiteY1774" fmla="*/ 44644 h 405298"/>
                    <a:gd name="connsiteX1775" fmla="*/ 109880 w 412727"/>
                    <a:gd name="connsiteY1775" fmla="*/ 45568 h 405298"/>
                    <a:gd name="connsiteX1776" fmla="*/ 108652 w 412727"/>
                    <a:gd name="connsiteY1776" fmla="*/ 45872 h 405298"/>
                    <a:gd name="connsiteX1777" fmla="*/ 108652 w 412727"/>
                    <a:gd name="connsiteY1777" fmla="*/ 47101 h 405298"/>
                    <a:gd name="connsiteX1778" fmla="*/ 109576 w 412727"/>
                    <a:gd name="connsiteY1778" fmla="*/ 47101 h 405298"/>
                    <a:gd name="connsiteX1779" fmla="*/ 110500 w 412727"/>
                    <a:gd name="connsiteY1779" fmla="*/ 47406 h 405298"/>
                    <a:gd name="connsiteX1780" fmla="*/ 110500 w 412727"/>
                    <a:gd name="connsiteY1780" fmla="*/ 48006 h 405298"/>
                    <a:gd name="connsiteX1781" fmla="*/ 110195 w 412727"/>
                    <a:gd name="connsiteY1781" fmla="*/ 49235 h 405298"/>
                    <a:gd name="connsiteX1782" fmla="*/ 110500 w 412727"/>
                    <a:gd name="connsiteY1782" fmla="*/ 50463 h 405298"/>
                    <a:gd name="connsiteX1783" fmla="*/ 109890 w 412727"/>
                    <a:gd name="connsiteY1783" fmla="*/ 51387 h 405298"/>
                    <a:gd name="connsiteX1784" fmla="*/ 109585 w 412727"/>
                    <a:gd name="connsiteY1784" fmla="*/ 51692 h 405298"/>
                    <a:gd name="connsiteX1785" fmla="*/ 110509 w 412727"/>
                    <a:gd name="connsiteY1785" fmla="*/ 51997 h 405298"/>
                    <a:gd name="connsiteX1786" fmla="*/ 111738 w 412727"/>
                    <a:gd name="connsiteY1786" fmla="*/ 51387 h 405298"/>
                    <a:gd name="connsiteX1787" fmla="*/ 112967 w 412727"/>
                    <a:gd name="connsiteY1787" fmla="*/ 51083 h 405298"/>
                    <a:gd name="connsiteX1788" fmla="*/ 113890 w 412727"/>
                    <a:gd name="connsiteY1788" fmla="*/ 51387 h 405298"/>
                    <a:gd name="connsiteX1789" fmla="*/ 114195 w 412727"/>
                    <a:gd name="connsiteY1789" fmla="*/ 51997 h 405298"/>
                    <a:gd name="connsiteX1790" fmla="*/ 115719 w 412727"/>
                    <a:gd name="connsiteY1790" fmla="*/ 52302 h 405298"/>
                    <a:gd name="connsiteX1791" fmla="*/ 116948 w 412727"/>
                    <a:gd name="connsiteY1791" fmla="*/ 52607 h 405298"/>
                    <a:gd name="connsiteX1792" fmla="*/ 117558 w 412727"/>
                    <a:gd name="connsiteY1792" fmla="*/ 53530 h 405298"/>
                    <a:gd name="connsiteX1793" fmla="*/ 117558 w 412727"/>
                    <a:gd name="connsiteY1793" fmla="*/ 54454 h 405298"/>
                    <a:gd name="connsiteX1794" fmla="*/ 119091 w 412727"/>
                    <a:gd name="connsiteY1794" fmla="*/ 54759 h 405298"/>
                    <a:gd name="connsiteX1795" fmla="*/ 120939 w 412727"/>
                    <a:gd name="connsiteY1795" fmla="*/ 54759 h 405298"/>
                    <a:gd name="connsiteX1796" fmla="*/ 120939 w 412727"/>
                    <a:gd name="connsiteY1796" fmla="*/ 55369 h 405298"/>
                    <a:gd name="connsiteX1797" fmla="*/ 120939 w 412727"/>
                    <a:gd name="connsiteY1797" fmla="*/ 55978 h 405298"/>
                    <a:gd name="connsiteX1798" fmla="*/ 122168 w 412727"/>
                    <a:gd name="connsiteY1798" fmla="*/ 55978 h 405298"/>
                    <a:gd name="connsiteX1799" fmla="*/ 123092 w 412727"/>
                    <a:gd name="connsiteY1799" fmla="*/ 56283 h 405298"/>
                    <a:gd name="connsiteX1800" fmla="*/ 124616 w 412727"/>
                    <a:gd name="connsiteY1800" fmla="*/ 56283 h 405298"/>
                    <a:gd name="connsiteX1801" fmla="*/ 125844 w 412727"/>
                    <a:gd name="connsiteY1801" fmla="*/ 56283 h 405298"/>
                    <a:gd name="connsiteX1802" fmla="*/ 126149 w 412727"/>
                    <a:gd name="connsiteY1802" fmla="*/ 56598 h 405298"/>
                    <a:gd name="connsiteX1803" fmla="*/ 125844 w 412727"/>
                    <a:gd name="connsiteY1803" fmla="*/ 57826 h 405298"/>
                    <a:gd name="connsiteX1804" fmla="*/ 125235 w 412727"/>
                    <a:gd name="connsiteY1804" fmla="*/ 58750 h 405298"/>
                    <a:gd name="connsiteX1805" fmla="*/ 124920 w 412727"/>
                    <a:gd name="connsiteY1805" fmla="*/ 59674 h 405298"/>
                    <a:gd name="connsiteX1806" fmla="*/ 124616 w 412727"/>
                    <a:gd name="connsiteY1806" fmla="*/ 60598 h 405298"/>
                    <a:gd name="connsiteX1807" fmla="*/ 124311 w 412727"/>
                    <a:gd name="connsiteY1807" fmla="*/ 61198 h 405298"/>
                    <a:gd name="connsiteX1808" fmla="*/ 124006 w 412727"/>
                    <a:gd name="connsiteY1808" fmla="*/ 62427 h 405298"/>
                    <a:gd name="connsiteX1809" fmla="*/ 124311 w 412727"/>
                    <a:gd name="connsiteY1809" fmla="*/ 63351 h 405298"/>
                    <a:gd name="connsiteX1810" fmla="*/ 124616 w 412727"/>
                    <a:gd name="connsiteY1810" fmla="*/ 64275 h 405298"/>
                    <a:gd name="connsiteX1811" fmla="*/ 124920 w 412727"/>
                    <a:gd name="connsiteY1811" fmla="*/ 64884 h 405298"/>
                    <a:gd name="connsiteX1812" fmla="*/ 125540 w 412727"/>
                    <a:gd name="connsiteY1812" fmla="*/ 66094 h 405298"/>
                    <a:gd name="connsiteX1813" fmla="*/ 126463 w 412727"/>
                    <a:gd name="connsiteY1813" fmla="*/ 66399 h 405298"/>
                    <a:gd name="connsiteX1814" fmla="*/ 127387 w 412727"/>
                    <a:gd name="connsiteY1814" fmla="*/ 65494 h 405298"/>
                    <a:gd name="connsiteX1815" fmla="*/ 127997 w 412727"/>
                    <a:gd name="connsiteY1815" fmla="*/ 65789 h 405298"/>
                    <a:gd name="connsiteX1816" fmla="*/ 128607 w 412727"/>
                    <a:gd name="connsiteY1816" fmla="*/ 65189 h 405298"/>
                    <a:gd name="connsiteX1817" fmla="*/ 129216 w 412727"/>
                    <a:gd name="connsiteY1817" fmla="*/ 64265 h 405298"/>
                    <a:gd name="connsiteX1818" fmla="*/ 129835 w 412727"/>
                    <a:gd name="connsiteY1818" fmla="*/ 63960 h 405298"/>
                    <a:gd name="connsiteX1819" fmla="*/ 129835 w 412727"/>
                    <a:gd name="connsiteY1819" fmla="*/ 63341 h 405298"/>
                    <a:gd name="connsiteX1820" fmla="*/ 129835 w 412727"/>
                    <a:gd name="connsiteY1820" fmla="*/ 62732 h 405298"/>
                    <a:gd name="connsiteX1821" fmla="*/ 130759 w 412727"/>
                    <a:gd name="connsiteY1821" fmla="*/ 60589 h 405298"/>
                    <a:gd name="connsiteX1822" fmla="*/ 130759 w 412727"/>
                    <a:gd name="connsiteY1822" fmla="*/ 59665 h 405298"/>
                    <a:gd name="connsiteX1823" fmla="*/ 130759 w 412727"/>
                    <a:gd name="connsiteY1823" fmla="*/ 58436 h 405298"/>
                    <a:gd name="connsiteX1824" fmla="*/ 130759 w 412727"/>
                    <a:gd name="connsiteY1824" fmla="*/ 57826 h 405298"/>
                    <a:gd name="connsiteX1825" fmla="*/ 131369 w 412727"/>
                    <a:gd name="connsiteY1825" fmla="*/ 57521 h 405298"/>
                    <a:gd name="connsiteX1826" fmla="*/ 132598 w 412727"/>
                    <a:gd name="connsiteY1826" fmla="*/ 57217 h 405298"/>
                    <a:gd name="connsiteX1827" fmla="*/ 133502 w 412727"/>
                    <a:gd name="connsiteY1827" fmla="*/ 56912 h 405298"/>
                    <a:gd name="connsiteX1828" fmla="*/ 135036 w 412727"/>
                    <a:gd name="connsiteY1828" fmla="*/ 56293 h 405298"/>
                    <a:gd name="connsiteX1829" fmla="*/ 136265 w 412727"/>
                    <a:gd name="connsiteY1829" fmla="*/ 55988 h 405298"/>
                    <a:gd name="connsiteX1830" fmla="*/ 136874 w 412727"/>
                    <a:gd name="connsiteY1830" fmla="*/ 55064 h 405298"/>
                    <a:gd name="connsiteX1831" fmla="*/ 138103 w 412727"/>
                    <a:gd name="connsiteY1831" fmla="*/ 54454 h 405298"/>
                    <a:gd name="connsiteX1832" fmla="*/ 138417 w 412727"/>
                    <a:gd name="connsiteY1832" fmla="*/ 54150 h 405298"/>
                    <a:gd name="connsiteX1833" fmla="*/ 139027 w 412727"/>
                    <a:gd name="connsiteY1833" fmla="*/ 53845 h 405298"/>
                    <a:gd name="connsiteX1834" fmla="*/ 139637 w 412727"/>
                    <a:gd name="connsiteY1834" fmla="*/ 54150 h 405298"/>
                    <a:gd name="connsiteX1835" fmla="*/ 139637 w 412727"/>
                    <a:gd name="connsiteY1835" fmla="*/ 52921 h 405298"/>
                    <a:gd name="connsiteX1836" fmla="*/ 140246 w 412727"/>
                    <a:gd name="connsiteY1836" fmla="*/ 51997 h 405298"/>
                    <a:gd name="connsiteX1837" fmla="*/ 140551 w 412727"/>
                    <a:gd name="connsiteY1837" fmla="*/ 50768 h 405298"/>
                    <a:gd name="connsiteX1838" fmla="*/ 140246 w 412727"/>
                    <a:gd name="connsiteY1838" fmla="*/ 49540 h 405298"/>
                    <a:gd name="connsiteX1839" fmla="*/ 139637 w 412727"/>
                    <a:gd name="connsiteY1839" fmla="*/ 48311 h 405298"/>
                    <a:gd name="connsiteX1840" fmla="*/ 138713 w 412727"/>
                    <a:gd name="connsiteY1840" fmla="*/ 48311 h 405298"/>
                    <a:gd name="connsiteX1841" fmla="*/ 138408 w 412727"/>
                    <a:gd name="connsiteY1841" fmla="*/ 47396 h 405298"/>
                    <a:gd name="connsiteX1842" fmla="*/ 139637 w 412727"/>
                    <a:gd name="connsiteY1842" fmla="*/ 47092 h 405298"/>
                    <a:gd name="connsiteX1843" fmla="*/ 140246 w 412727"/>
                    <a:gd name="connsiteY1843" fmla="*/ 46482 h 405298"/>
                    <a:gd name="connsiteX1844" fmla="*/ 141475 w 412727"/>
                    <a:gd name="connsiteY1844" fmla="*/ 45558 h 405298"/>
                    <a:gd name="connsiteX1845" fmla="*/ 141770 w 412727"/>
                    <a:gd name="connsiteY1845" fmla="*/ 45253 h 405298"/>
                    <a:gd name="connsiteX1846" fmla="*/ 142380 w 412727"/>
                    <a:gd name="connsiteY1846" fmla="*/ 44948 h 405298"/>
                    <a:gd name="connsiteX1847" fmla="*/ 142380 w 412727"/>
                    <a:gd name="connsiteY1847" fmla="*/ 43405 h 405298"/>
                    <a:gd name="connsiteX1848" fmla="*/ 142989 w 412727"/>
                    <a:gd name="connsiteY1848" fmla="*/ 42501 h 405298"/>
                    <a:gd name="connsiteX1849" fmla="*/ 143599 w 412727"/>
                    <a:gd name="connsiteY1849" fmla="*/ 41577 h 405298"/>
                    <a:gd name="connsiteX1850" fmla="*/ 143599 w 412727"/>
                    <a:gd name="connsiteY1850" fmla="*/ 40653 h 405298"/>
                    <a:gd name="connsiteX1851" fmla="*/ 143599 w 412727"/>
                    <a:gd name="connsiteY1851" fmla="*/ 40034 h 405298"/>
                    <a:gd name="connsiteX1852" fmla="*/ 144209 w 412727"/>
                    <a:gd name="connsiteY1852" fmla="*/ 39110 h 405298"/>
                    <a:gd name="connsiteX1853" fmla="*/ 145437 w 412727"/>
                    <a:gd name="connsiteY1853" fmla="*/ 38805 h 405298"/>
                    <a:gd name="connsiteX1854" fmla="*/ 147285 w 412727"/>
                    <a:gd name="connsiteY1854" fmla="*/ 39110 h 405298"/>
                    <a:gd name="connsiteX1855" fmla="*/ 148828 w 412727"/>
                    <a:gd name="connsiteY1855" fmla="*/ 39110 h 405298"/>
                    <a:gd name="connsiteX1856" fmla="*/ 150647 w 412727"/>
                    <a:gd name="connsiteY1856" fmla="*/ 39110 h 405298"/>
                    <a:gd name="connsiteX1857" fmla="*/ 152190 w 412727"/>
                    <a:gd name="connsiteY1857" fmla="*/ 38805 h 405298"/>
                    <a:gd name="connsiteX1858" fmla="*/ 153114 w 412727"/>
                    <a:gd name="connsiteY1858" fmla="*/ 39414 h 405298"/>
                    <a:gd name="connsiteX1859" fmla="*/ 154038 w 412727"/>
                    <a:gd name="connsiteY1859" fmla="*/ 40024 h 405298"/>
                    <a:gd name="connsiteX1860" fmla="*/ 154353 w 412727"/>
                    <a:gd name="connsiteY1860" fmla="*/ 40329 h 405298"/>
                    <a:gd name="connsiteX1861" fmla="*/ 154962 w 412727"/>
                    <a:gd name="connsiteY1861" fmla="*/ 40643 h 405298"/>
                    <a:gd name="connsiteX1862" fmla="*/ 154962 w 412727"/>
                    <a:gd name="connsiteY1862" fmla="*/ 41253 h 405298"/>
                    <a:gd name="connsiteX1863" fmla="*/ 155572 w 412727"/>
                    <a:gd name="connsiteY1863" fmla="*/ 41558 h 405298"/>
                    <a:gd name="connsiteX1864" fmla="*/ 156801 w 412727"/>
                    <a:gd name="connsiteY1864" fmla="*/ 41558 h 405298"/>
                    <a:gd name="connsiteX1865" fmla="*/ 157725 w 412727"/>
                    <a:gd name="connsiteY1865" fmla="*/ 41558 h 405298"/>
                    <a:gd name="connsiteX1866" fmla="*/ 158029 w 412727"/>
                    <a:gd name="connsiteY1866" fmla="*/ 42481 h 405298"/>
                    <a:gd name="connsiteX1867" fmla="*/ 157420 w 412727"/>
                    <a:gd name="connsiteY1867" fmla="*/ 43091 h 405298"/>
                    <a:gd name="connsiteX1868" fmla="*/ 156810 w 412727"/>
                    <a:gd name="connsiteY1868" fmla="*/ 43691 h 405298"/>
                    <a:gd name="connsiteX1869" fmla="*/ 156201 w 412727"/>
                    <a:gd name="connsiteY1869" fmla="*/ 44615 h 405298"/>
                    <a:gd name="connsiteX1870" fmla="*/ 156201 w 412727"/>
                    <a:gd name="connsiteY1870" fmla="*/ 46149 h 405298"/>
                    <a:gd name="connsiteX1871" fmla="*/ 156201 w 412727"/>
                    <a:gd name="connsiteY1871" fmla="*/ 47073 h 405298"/>
                    <a:gd name="connsiteX1872" fmla="*/ 157124 w 412727"/>
                    <a:gd name="connsiteY1872" fmla="*/ 47073 h 405298"/>
                    <a:gd name="connsiteX1873" fmla="*/ 157734 w 412727"/>
                    <a:gd name="connsiteY1873" fmla="*/ 47377 h 405298"/>
                    <a:gd name="connsiteX1874" fmla="*/ 158344 w 412727"/>
                    <a:gd name="connsiteY1874" fmla="*/ 47977 h 405298"/>
                    <a:gd name="connsiteX1875" fmla="*/ 159258 w 412727"/>
                    <a:gd name="connsiteY1875" fmla="*/ 47977 h 405298"/>
                    <a:gd name="connsiteX1876" fmla="*/ 160487 w 412727"/>
                    <a:gd name="connsiteY1876" fmla="*/ 47377 h 405298"/>
                    <a:gd name="connsiteX1877" fmla="*/ 161411 w 412727"/>
                    <a:gd name="connsiteY1877" fmla="*/ 47377 h 405298"/>
                    <a:gd name="connsiteX1878" fmla="*/ 162335 w 412727"/>
                    <a:gd name="connsiteY1878" fmla="*/ 47073 h 405298"/>
                    <a:gd name="connsiteX1879" fmla="*/ 162639 w 412727"/>
                    <a:gd name="connsiteY1879" fmla="*/ 46463 h 405298"/>
                    <a:gd name="connsiteX1880" fmla="*/ 163249 w 412727"/>
                    <a:gd name="connsiteY1880" fmla="*/ 46158 h 405298"/>
                    <a:gd name="connsiteX1881" fmla="*/ 163859 w 412727"/>
                    <a:gd name="connsiteY1881" fmla="*/ 44929 h 405298"/>
                    <a:gd name="connsiteX1882" fmla="*/ 164478 w 412727"/>
                    <a:gd name="connsiteY1882" fmla="*/ 44320 h 405298"/>
                    <a:gd name="connsiteX1883" fmla="*/ 165087 w 412727"/>
                    <a:gd name="connsiteY1883" fmla="*/ 43710 h 405298"/>
                    <a:gd name="connsiteX1884" fmla="*/ 166316 w 412727"/>
                    <a:gd name="connsiteY1884" fmla="*/ 43110 h 405298"/>
                    <a:gd name="connsiteX1885" fmla="*/ 166621 w 412727"/>
                    <a:gd name="connsiteY1885" fmla="*/ 44329 h 405298"/>
                    <a:gd name="connsiteX1886" fmla="*/ 166621 w 412727"/>
                    <a:gd name="connsiteY1886" fmla="*/ 45558 h 405298"/>
                    <a:gd name="connsiteX1887" fmla="*/ 167240 w 412727"/>
                    <a:gd name="connsiteY1887" fmla="*/ 46482 h 405298"/>
                    <a:gd name="connsiteX1888" fmla="*/ 167850 w 412727"/>
                    <a:gd name="connsiteY1888" fmla="*/ 48006 h 405298"/>
                    <a:gd name="connsiteX1889" fmla="*/ 167850 w 412727"/>
                    <a:gd name="connsiteY1889" fmla="*/ 48930 h 405298"/>
                    <a:gd name="connsiteX1890" fmla="*/ 168450 w 412727"/>
                    <a:gd name="connsiteY1890" fmla="*/ 49235 h 405298"/>
                    <a:gd name="connsiteX1891" fmla="*/ 168145 w 412727"/>
                    <a:gd name="connsiteY1891" fmla="*/ 50463 h 405298"/>
                    <a:gd name="connsiteX1892" fmla="*/ 168754 w 412727"/>
                    <a:gd name="connsiteY1892" fmla="*/ 51387 h 405298"/>
                    <a:gd name="connsiteX1893" fmla="*/ 168145 w 412727"/>
                    <a:gd name="connsiteY1893" fmla="*/ 51997 h 405298"/>
                    <a:gd name="connsiteX1894" fmla="*/ 167240 w 412727"/>
                    <a:gd name="connsiteY1894" fmla="*/ 51997 h 405298"/>
                    <a:gd name="connsiteX1895" fmla="*/ 167240 w 412727"/>
                    <a:gd name="connsiteY1895" fmla="*/ 52607 h 405298"/>
                    <a:gd name="connsiteX1896" fmla="*/ 167240 w 412727"/>
                    <a:gd name="connsiteY1896" fmla="*/ 53216 h 405298"/>
                    <a:gd name="connsiteX1897" fmla="*/ 168145 w 412727"/>
                    <a:gd name="connsiteY1897" fmla="*/ 53835 h 405298"/>
                    <a:gd name="connsiteX1898" fmla="*/ 169069 w 412727"/>
                    <a:gd name="connsiteY1898" fmla="*/ 54140 h 405298"/>
                    <a:gd name="connsiteX1899" fmla="*/ 169678 w 412727"/>
                    <a:gd name="connsiteY1899" fmla="*/ 54445 h 405298"/>
                    <a:gd name="connsiteX1900" fmla="*/ 169678 w 412727"/>
                    <a:gd name="connsiteY1900" fmla="*/ 55674 h 405298"/>
                    <a:gd name="connsiteX1901" fmla="*/ 170602 w 412727"/>
                    <a:gd name="connsiteY1901" fmla="*/ 55674 h 405298"/>
                    <a:gd name="connsiteX1902" fmla="*/ 171526 w 412727"/>
                    <a:gd name="connsiteY1902" fmla="*/ 55674 h 405298"/>
                    <a:gd name="connsiteX1903" fmla="*/ 171841 w 412727"/>
                    <a:gd name="connsiteY1903" fmla="*/ 56598 h 405298"/>
                    <a:gd name="connsiteX1904" fmla="*/ 172764 w 412727"/>
                    <a:gd name="connsiteY1904" fmla="*/ 56598 h 405298"/>
                    <a:gd name="connsiteX1905" fmla="*/ 173374 w 412727"/>
                    <a:gd name="connsiteY1905" fmla="*/ 56902 h 405298"/>
                    <a:gd name="connsiteX1906" fmla="*/ 173984 w 412727"/>
                    <a:gd name="connsiteY1906" fmla="*/ 57512 h 405298"/>
                    <a:gd name="connsiteX1907" fmla="*/ 173374 w 412727"/>
                    <a:gd name="connsiteY1907" fmla="*/ 58122 h 405298"/>
                    <a:gd name="connsiteX1908" fmla="*/ 173679 w 412727"/>
                    <a:gd name="connsiteY1908" fmla="*/ 59045 h 405298"/>
                    <a:gd name="connsiteX1909" fmla="*/ 173679 w 412727"/>
                    <a:gd name="connsiteY1909" fmla="*/ 59655 h 405298"/>
                    <a:gd name="connsiteX1910" fmla="*/ 174603 w 412727"/>
                    <a:gd name="connsiteY1910" fmla="*/ 59350 h 405298"/>
                    <a:gd name="connsiteX1911" fmla="*/ 175527 w 412727"/>
                    <a:gd name="connsiteY1911" fmla="*/ 59655 h 405298"/>
                    <a:gd name="connsiteX1912" fmla="*/ 175831 w 412727"/>
                    <a:gd name="connsiteY1912" fmla="*/ 60579 h 405298"/>
                    <a:gd name="connsiteX1913" fmla="*/ 176441 w 412727"/>
                    <a:gd name="connsiteY1913" fmla="*/ 61179 h 405298"/>
                    <a:gd name="connsiteX1914" fmla="*/ 176136 w 412727"/>
                    <a:gd name="connsiteY1914" fmla="*/ 61789 h 405298"/>
                    <a:gd name="connsiteX1915" fmla="*/ 175831 w 412727"/>
                    <a:gd name="connsiteY1915" fmla="*/ 63322 h 405298"/>
                    <a:gd name="connsiteX1916" fmla="*/ 175527 w 412727"/>
                    <a:gd name="connsiteY1916" fmla="*/ 63322 h 405298"/>
                    <a:gd name="connsiteX1917" fmla="*/ 174917 w 412727"/>
                    <a:gd name="connsiteY1917" fmla="*/ 63941 h 405298"/>
                    <a:gd name="connsiteX1918" fmla="*/ 173688 w 412727"/>
                    <a:gd name="connsiteY1918" fmla="*/ 64865 h 405298"/>
                    <a:gd name="connsiteX1919" fmla="*/ 172764 w 412727"/>
                    <a:gd name="connsiteY1919" fmla="*/ 65170 h 405298"/>
                    <a:gd name="connsiteX1920" fmla="*/ 170917 w 412727"/>
                    <a:gd name="connsiteY1920" fmla="*/ 65770 h 405298"/>
                    <a:gd name="connsiteX1921" fmla="*/ 169688 w 412727"/>
                    <a:gd name="connsiteY1921" fmla="*/ 65770 h 405298"/>
                    <a:gd name="connsiteX1922" fmla="*/ 168154 w 412727"/>
                    <a:gd name="connsiteY1922" fmla="*/ 66999 h 405298"/>
                    <a:gd name="connsiteX1923" fmla="*/ 166326 w 412727"/>
                    <a:gd name="connsiteY1923" fmla="*/ 68228 h 405298"/>
                    <a:gd name="connsiteX1924" fmla="*/ 165716 w 412727"/>
                    <a:gd name="connsiteY1924" fmla="*/ 68837 h 405298"/>
                    <a:gd name="connsiteX1925" fmla="*/ 164173 w 412727"/>
                    <a:gd name="connsiteY1925" fmla="*/ 69142 h 405298"/>
                    <a:gd name="connsiteX1926" fmla="*/ 162944 w 412727"/>
                    <a:gd name="connsiteY1926" fmla="*/ 68837 h 405298"/>
                    <a:gd name="connsiteX1927" fmla="*/ 162020 w 412727"/>
                    <a:gd name="connsiteY1927" fmla="*/ 69142 h 405298"/>
                    <a:gd name="connsiteX1928" fmla="*/ 160792 w 412727"/>
                    <a:gd name="connsiteY1928" fmla="*/ 68837 h 405298"/>
                    <a:gd name="connsiteX1929" fmla="*/ 159258 w 412727"/>
                    <a:gd name="connsiteY1929" fmla="*/ 68837 h 405298"/>
                    <a:gd name="connsiteX1930" fmla="*/ 157191 w 412727"/>
                    <a:gd name="connsiteY1930" fmla="*/ 68837 h 405298"/>
                    <a:gd name="connsiteX1931" fmla="*/ 155658 w 412727"/>
                    <a:gd name="connsiteY1931" fmla="*/ 68837 h 405298"/>
                    <a:gd name="connsiteX1932" fmla="*/ 153810 w 412727"/>
                    <a:gd name="connsiteY1932" fmla="*/ 68837 h 405298"/>
                    <a:gd name="connsiteX1933" fmla="*/ 151971 w 412727"/>
                    <a:gd name="connsiteY1933" fmla="*/ 68837 h 405298"/>
                    <a:gd name="connsiteX1934" fmla="*/ 151362 w 412727"/>
                    <a:gd name="connsiteY1934" fmla="*/ 68837 h 405298"/>
                    <a:gd name="connsiteX1935" fmla="*/ 150438 w 412727"/>
                    <a:gd name="connsiteY1935" fmla="*/ 70075 h 405298"/>
                    <a:gd name="connsiteX1936" fmla="*/ 149533 w 412727"/>
                    <a:gd name="connsiteY1936" fmla="*/ 70999 h 405298"/>
                    <a:gd name="connsiteX1937" fmla="*/ 148923 w 412727"/>
                    <a:gd name="connsiteY1937" fmla="*/ 71304 h 405298"/>
                    <a:gd name="connsiteX1938" fmla="*/ 148314 w 412727"/>
                    <a:gd name="connsiteY1938" fmla="*/ 71609 h 405298"/>
                    <a:gd name="connsiteX1939" fmla="*/ 147085 w 412727"/>
                    <a:gd name="connsiteY1939" fmla="*/ 71609 h 405298"/>
                    <a:gd name="connsiteX1940" fmla="*/ 146161 w 412727"/>
                    <a:gd name="connsiteY1940" fmla="*/ 72219 h 405298"/>
                    <a:gd name="connsiteX1941" fmla="*/ 145552 w 412727"/>
                    <a:gd name="connsiteY1941" fmla="*/ 72533 h 405298"/>
                    <a:gd name="connsiteX1942" fmla="*/ 145247 w 412727"/>
                    <a:gd name="connsiteY1942" fmla="*/ 72838 h 405298"/>
                    <a:gd name="connsiteX1943" fmla="*/ 144008 w 412727"/>
                    <a:gd name="connsiteY1943" fmla="*/ 73447 h 405298"/>
                    <a:gd name="connsiteX1944" fmla="*/ 142780 w 412727"/>
                    <a:gd name="connsiteY1944" fmla="*/ 74066 h 405298"/>
                    <a:gd name="connsiteX1945" fmla="*/ 143704 w 412727"/>
                    <a:gd name="connsiteY1945" fmla="*/ 74371 h 405298"/>
                    <a:gd name="connsiteX1946" fmla="*/ 144932 w 412727"/>
                    <a:gd name="connsiteY1946" fmla="*/ 74066 h 405298"/>
                    <a:gd name="connsiteX1947" fmla="*/ 145856 w 412727"/>
                    <a:gd name="connsiteY1947" fmla="*/ 73447 h 405298"/>
                    <a:gd name="connsiteX1948" fmla="*/ 147085 w 412727"/>
                    <a:gd name="connsiteY1948" fmla="*/ 72838 h 405298"/>
                    <a:gd name="connsiteX1949" fmla="*/ 147085 w 412727"/>
                    <a:gd name="connsiteY1949" fmla="*/ 72533 h 405298"/>
                    <a:gd name="connsiteX1950" fmla="*/ 147695 w 412727"/>
                    <a:gd name="connsiteY1950" fmla="*/ 72219 h 405298"/>
                    <a:gd name="connsiteX1951" fmla="*/ 148619 w 412727"/>
                    <a:gd name="connsiteY1951" fmla="*/ 71914 h 405298"/>
                    <a:gd name="connsiteX1952" fmla="*/ 149228 w 412727"/>
                    <a:gd name="connsiteY1952" fmla="*/ 71914 h 405298"/>
                    <a:gd name="connsiteX1953" fmla="*/ 149838 w 412727"/>
                    <a:gd name="connsiteY1953" fmla="*/ 71609 h 405298"/>
                    <a:gd name="connsiteX1954" fmla="*/ 150428 w 412727"/>
                    <a:gd name="connsiteY1954" fmla="*/ 71609 h 405298"/>
                    <a:gd name="connsiteX1955" fmla="*/ 152276 w 412727"/>
                    <a:gd name="connsiteY1955" fmla="*/ 70999 h 405298"/>
                    <a:gd name="connsiteX1956" fmla="*/ 153810 w 412727"/>
                    <a:gd name="connsiteY1956" fmla="*/ 70999 h 405298"/>
                    <a:gd name="connsiteX1957" fmla="*/ 154734 w 412727"/>
                    <a:gd name="connsiteY1957" fmla="*/ 71923 h 405298"/>
                    <a:gd name="connsiteX1958" fmla="*/ 155038 w 412727"/>
                    <a:gd name="connsiteY1958" fmla="*/ 72542 h 405298"/>
                    <a:gd name="connsiteX1959" fmla="*/ 155038 w 412727"/>
                    <a:gd name="connsiteY1959" fmla="*/ 72847 h 405298"/>
                    <a:gd name="connsiteX1960" fmla="*/ 154429 w 412727"/>
                    <a:gd name="connsiteY1960" fmla="*/ 73457 h 405298"/>
                    <a:gd name="connsiteX1961" fmla="*/ 153200 w 412727"/>
                    <a:gd name="connsiteY1961" fmla="*/ 74076 h 405298"/>
                    <a:gd name="connsiteX1962" fmla="*/ 151971 w 412727"/>
                    <a:gd name="connsiteY1962" fmla="*/ 74381 h 405298"/>
                    <a:gd name="connsiteX1963" fmla="*/ 150743 w 412727"/>
                    <a:gd name="connsiteY1963" fmla="*/ 74076 h 405298"/>
                    <a:gd name="connsiteX1964" fmla="*/ 150438 w 412727"/>
                    <a:gd name="connsiteY1964" fmla="*/ 74686 h 405298"/>
                    <a:gd name="connsiteX1965" fmla="*/ 150743 w 412727"/>
                    <a:gd name="connsiteY1965" fmla="*/ 75295 h 405298"/>
                    <a:gd name="connsiteX1966" fmla="*/ 151667 w 412727"/>
                    <a:gd name="connsiteY1966" fmla="*/ 75295 h 405298"/>
                    <a:gd name="connsiteX1967" fmla="*/ 152276 w 412727"/>
                    <a:gd name="connsiteY1967" fmla="*/ 74686 h 405298"/>
                    <a:gd name="connsiteX1968" fmla="*/ 152886 w 412727"/>
                    <a:gd name="connsiteY1968" fmla="*/ 74990 h 405298"/>
                    <a:gd name="connsiteX1969" fmla="*/ 152886 w 412727"/>
                    <a:gd name="connsiteY1969" fmla="*/ 75914 h 405298"/>
                    <a:gd name="connsiteX1970" fmla="*/ 151962 w 412727"/>
                    <a:gd name="connsiteY1970" fmla="*/ 76219 h 405298"/>
                    <a:gd name="connsiteX1971" fmla="*/ 152267 w 412727"/>
                    <a:gd name="connsiteY1971" fmla="*/ 77143 h 405298"/>
                    <a:gd name="connsiteX1972" fmla="*/ 152267 w 412727"/>
                    <a:gd name="connsiteY1972" fmla="*/ 78067 h 405298"/>
                    <a:gd name="connsiteX1973" fmla="*/ 152571 w 412727"/>
                    <a:gd name="connsiteY1973" fmla="*/ 78972 h 405298"/>
                    <a:gd name="connsiteX1974" fmla="*/ 153495 w 412727"/>
                    <a:gd name="connsiteY1974" fmla="*/ 79277 h 405298"/>
                    <a:gd name="connsiteX1975" fmla="*/ 153800 w 412727"/>
                    <a:gd name="connsiteY1975" fmla="*/ 79896 h 405298"/>
                    <a:gd name="connsiteX1976" fmla="*/ 154724 w 412727"/>
                    <a:gd name="connsiteY1976" fmla="*/ 80200 h 405298"/>
                    <a:gd name="connsiteX1977" fmla="*/ 155953 w 412727"/>
                    <a:gd name="connsiteY1977" fmla="*/ 80200 h 405298"/>
                    <a:gd name="connsiteX1978" fmla="*/ 157182 w 412727"/>
                    <a:gd name="connsiteY1978" fmla="*/ 80200 h 405298"/>
                    <a:gd name="connsiteX1979" fmla="*/ 158725 w 412727"/>
                    <a:gd name="connsiteY1979" fmla="*/ 80505 h 405298"/>
                    <a:gd name="connsiteX1980" fmla="*/ 158725 w 412727"/>
                    <a:gd name="connsiteY1980" fmla="*/ 81429 h 405298"/>
                    <a:gd name="connsiteX1981" fmla="*/ 158105 w 412727"/>
                    <a:gd name="connsiteY1981" fmla="*/ 82039 h 405298"/>
                    <a:gd name="connsiteX1982" fmla="*/ 156877 w 412727"/>
                    <a:gd name="connsiteY1982" fmla="*/ 82658 h 405298"/>
                    <a:gd name="connsiteX1983" fmla="*/ 155648 w 412727"/>
                    <a:gd name="connsiteY1983" fmla="*/ 82963 h 405298"/>
                    <a:gd name="connsiteX1984" fmla="*/ 154115 w 412727"/>
                    <a:gd name="connsiteY1984" fmla="*/ 82963 h 405298"/>
                    <a:gd name="connsiteX1985" fmla="*/ 153191 w 412727"/>
                    <a:gd name="connsiteY1985" fmla="*/ 83868 h 405298"/>
                    <a:gd name="connsiteX1986" fmla="*/ 151962 w 412727"/>
                    <a:gd name="connsiteY1986" fmla="*/ 83868 h 405298"/>
                    <a:gd name="connsiteX1987" fmla="*/ 151038 w 412727"/>
                    <a:gd name="connsiteY1987" fmla="*/ 84477 h 405298"/>
                    <a:gd name="connsiteX1988" fmla="*/ 150428 w 412727"/>
                    <a:gd name="connsiteY1988" fmla="*/ 85087 h 405298"/>
                    <a:gd name="connsiteX1989" fmla="*/ 149523 w 412727"/>
                    <a:gd name="connsiteY1989" fmla="*/ 85706 h 405298"/>
                    <a:gd name="connsiteX1990" fmla="*/ 148914 w 412727"/>
                    <a:gd name="connsiteY1990" fmla="*/ 86011 h 405298"/>
                    <a:gd name="connsiteX1991" fmla="*/ 147990 w 412727"/>
                    <a:gd name="connsiteY1991" fmla="*/ 86316 h 405298"/>
                    <a:gd name="connsiteX1992" fmla="*/ 147380 w 412727"/>
                    <a:gd name="connsiteY1992" fmla="*/ 86011 h 405298"/>
                    <a:gd name="connsiteX1993" fmla="*/ 147076 w 412727"/>
                    <a:gd name="connsiteY1993" fmla="*/ 85392 h 405298"/>
                    <a:gd name="connsiteX1994" fmla="*/ 146771 w 412727"/>
                    <a:gd name="connsiteY1994" fmla="*/ 84468 h 405298"/>
                    <a:gd name="connsiteX1995" fmla="*/ 147076 w 412727"/>
                    <a:gd name="connsiteY1995" fmla="*/ 83858 h 405298"/>
                    <a:gd name="connsiteX1996" fmla="*/ 147685 w 412727"/>
                    <a:gd name="connsiteY1996" fmla="*/ 83553 h 405298"/>
                    <a:gd name="connsiteX1997" fmla="*/ 147990 w 412727"/>
                    <a:gd name="connsiteY1997" fmla="*/ 82953 h 405298"/>
                    <a:gd name="connsiteX1998" fmla="*/ 148609 w 412727"/>
                    <a:gd name="connsiteY1998" fmla="*/ 82648 h 405298"/>
                    <a:gd name="connsiteX1999" fmla="*/ 149219 w 412727"/>
                    <a:gd name="connsiteY1999" fmla="*/ 82334 h 405298"/>
                    <a:gd name="connsiteX2000" fmla="*/ 149828 w 412727"/>
                    <a:gd name="connsiteY2000" fmla="*/ 82029 h 405298"/>
                    <a:gd name="connsiteX2001" fmla="*/ 150133 w 412727"/>
                    <a:gd name="connsiteY2001" fmla="*/ 81724 h 405298"/>
                    <a:gd name="connsiteX2002" fmla="*/ 150419 w 412727"/>
                    <a:gd name="connsiteY2002" fmla="*/ 81724 h 405298"/>
                    <a:gd name="connsiteX2003" fmla="*/ 150724 w 412727"/>
                    <a:gd name="connsiteY2003" fmla="*/ 81115 h 405298"/>
                    <a:gd name="connsiteX2004" fmla="*/ 149819 w 412727"/>
                    <a:gd name="connsiteY2004" fmla="*/ 81115 h 405298"/>
                    <a:gd name="connsiteX2005" fmla="*/ 148590 w 412727"/>
                    <a:gd name="connsiteY2005" fmla="*/ 81420 h 405298"/>
                    <a:gd name="connsiteX2006" fmla="*/ 147971 w 412727"/>
                    <a:gd name="connsiteY2006" fmla="*/ 81724 h 405298"/>
                    <a:gd name="connsiteX2007" fmla="*/ 147666 w 412727"/>
                    <a:gd name="connsiteY2007" fmla="*/ 82029 h 405298"/>
                    <a:gd name="connsiteX2008" fmla="*/ 147056 w 412727"/>
                    <a:gd name="connsiteY2008" fmla="*/ 82029 h 405298"/>
                    <a:gd name="connsiteX2009" fmla="*/ 146752 w 412727"/>
                    <a:gd name="connsiteY2009" fmla="*/ 82029 h 405298"/>
                    <a:gd name="connsiteX2010" fmla="*/ 146447 w 412727"/>
                    <a:gd name="connsiteY2010" fmla="*/ 82029 h 405298"/>
                    <a:gd name="connsiteX2011" fmla="*/ 146142 w 412727"/>
                    <a:gd name="connsiteY2011" fmla="*/ 82648 h 405298"/>
                    <a:gd name="connsiteX2012" fmla="*/ 145837 w 412727"/>
                    <a:gd name="connsiteY2012" fmla="*/ 82953 h 405298"/>
                    <a:gd name="connsiteX2013" fmla="*/ 145218 w 412727"/>
                    <a:gd name="connsiteY2013" fmla="*/ 82953 h 405298"/>
                    <a:gd name="connsiteX2014" fmla="*/ 144294 w 412727"/>
                    <a:gd name="connsiteY2014" fmla="*/ 83248 h 405298"/>
                    <a:gd name="connsiteX2015" fmla="*/ 143685 w 412727"/>
                    <a:gd name="connsiteY2015" fmla="*/ 83858 h 405298"/>
                    <a:gd name="connsiteX2016" fmla="*/ 142761 w 412727"/>
                    <a:gd name="connsiteY2016" fmla="*/ 84163 h 405298"/>
                    <a:gd name="connsiteX2017" fmla="*/ 141837 w 412727"/>
                    <a:gd name="connsiteY2017" fmla="*/ 84163 h 405298"/>
                    <a:gd name="connsiteX2018" fmla="*/ 141532 w 412727"/>
                    <a:gd name="connsiteY2018" fmla="*/ 84773 h 405298"/>
                    <a:gd name="connsiteX2019" fmla="*/ 140932 w 412727"/>
                    <a:gd name="connsiteY2019" fmla="*/ 85077 h 405298"/>
                    <a:gd name="connsiteX2020" fmla="*/ 140008 w 412727"/>
                    <a:gd name="connsiteY2020" fmla="*/ 85077 h 405298"/>
                    <a:gd name="connsiteX2021" fmla="*/ 138779 w 412727"/>
                    <a:gd name="connsiteY2021" fmla="*/ 85382 h 405298"/>
                    <a:gd name="connsiteX2022" fmla="*/ 138170 w 412727"/>
                    <a:gd name="connsiteY2022" fmla="*/ 86001 h 405298"/>
                    <a:gd name="connsiteX2023" fmla="*/ 137551 w 412727"/>
                    <a:gd name="connsiteY2023" fmla="*/ 86611 h 405298"/>
                    <a:gd name="connsiteX2024" fmla="*/ 136941 w 412727"/>
                    <a:gd name="connsiteY2024" fmla="*/ 86916 h 405298"/>
                    <a:gd name="connsiteX2025" fmla="*/ 136636 w 412727"/>
                    <a:gd name="connsiteY2025" fmla="*/ 87220 h 405298"/>
                    <a:gd name="connsiteX2026" fmla="*/ 136331 w 412727"/>
                    <a:gd name="connsiteY2026" fmla="*/ 88144 h 405298"/>
                    <a:gd name="connsiteX2027" fmla="*/ 136331 w 412727"/>
                    <a:gd name="connsiteY2027" fmla="*/ 88449 h 405298"/>
                    <a:gd name="connsiteX2028" fmla="*/ 135722 w 412727"/>
                    <a:gd name="connsiteY2028" fmla="*/ 88754 h 405298"/>
                    <a:gd name="connsiteX2029" fmla="*/ 136027 w 412727"/>
                    <a:gd name="connsiteY2029" fmla="*/ 89678 h 405298"/>
                    <a:gd name="connsiteX2030" fmla="*/ 136331 w 412727"/>
                    <a:gd name="connsiteY2030" fmla="*/ 89992 h 405298"/>
                    <a:gd name="connsiteX2031" fmla="*/ 136941 w 412727"/>
                    <a:gd name="connsiteY2031" fmla="*/ 89678 h 405298"/>
                    <a:gd name="connsiteX2032" fmla="*/ 137551 w 412727"/>
                    <a:gd name="connsiteY2032" fmla="*/ 89992 h 405298"/>
                    <a:gd name="connsiteX2033" fmla="*/ 137551 w 412727"/>
                    <a:gd name="connsiteY2033" fmla="*/ 90916 h 405298"/>
                    <a:gd name="connsiteX2034" fmla="*/ 136941 w 412727"/>
                    <a:gd name="connsiteY2034" fmla="*/ 91840 h 405298"/>
                    <a:gd name="connsiteX2035" fmla="*/ 135712 w 412727"/>
                    <a:gd name="connsiteY2035" fmla="*/ 91535 h 405298"/>
                    <a:gd name="connsiteX2036" fmla="*/ 135093 w 412727"/>
                    <a:gd name="connsiteY2036" fmla="*/ 91535 h 405298"/>
                    <a:gd name="connsiteX2037" fmla="*/ 134169 w 412727"/>
                    <a:gd name="connsiteY2037" fmla="*/ 90926 h 405298"/>
                    <a:gd name="connsiteX2038" fmla="*/ 133245 w 412727"/>
                    <a:gd name="connsiteY2038" fmla="*/ 91230 h 405298"/>
                    <a:gd name="connsiteX2039" fmla="*/ 131721 w 412727"/>
                    <a:gd name="connsiteY2039" fmla="*/ 92154 h 405298"/>
                    <a:gd name="connsiteX2040" fmla="*/ 131112 w 412727"/>
                    <a:gd name="connsiteY2040" fmla="*/ 93078 h 405298"/>
                    <a:gd name="connsiteX2041" fmla="*/ 130502 w 412727"/>
                    <a:gd name="connsiteY2041" fmla="*/ 94002 h 405298"/>
                    <a:gd name="connsiteX2042" fmla="*/ 129273 w 412727"/>
                    <a:gd name="connsiteY2042" fmla="*/ 94002 h 405298"/>
                    <a:gd name="connsiteX2043" fmla="*/ 128330 w 412727"/>
                    <a:gd name="connsiteY2043" fmla="*/ 94002 h 405298"/>
                    <a:gd name="connsiteX2044" fmla="*/ 127721 w 412727"/>
                    <a:gd name="connsiteY2044" fmla="*/ 94002 h 405298"/>
                    <a:gd name="connsiteX2045" fmla="*/ 127721 w 412727"/>
                    <a:gd name="connsiteY2045" fmla="*/ 94612 h 405298"/>
                    <a:gd name="connsiteX2046" fmla="*/ 127416 w 412727"/>
                    <a:gd name="connsiteY2046" fmla="*/ 95221 h 405298"/>
                    <a:gd name="connsiteX2047" fmla="*/ 127111 w 412727"/>
                    <a:gd name="connsiteY2047" fmla="*/ 95841 h 405298"/>
                    <a:gd name="connsiteX2048" fmla="*/ 126502 w 412727"/>
                    <a:gd name="connsiteY2048" fmla="*/ 96450 h 405298"/>
                    <a:gd name="connsiteX2049" fmla="*/ 125892 w 412727"/>
                    <a:gd name="connsiteY2049" fmla="*/ 97050 h 405298"/>
                    <a:gd name="connsiteX2050" fmla="*/ 124663 w 412727"/>
                    <a:gd name="connsiteY2050" fmla="*/ 97660 h 405298"/>
                    <a:gd name="connsiteX2051" fmla="*/ 123739 w 412727"/>
                    <a:gd name="connsiteY2051" fmla="*/ 97355 h 405298"/>
                    <a:gd name="connsiteX2052" fmla="*/ 124044 w 412727"/>
                    <a:gd name="connsiteY2052" fmla="*/ 98584 h 405298"/>
                    <a:gd name="connsiteX2053" fmla="*/ 124044 w 412727"/>
                    <a:gd name="connsiteY2053" fmla="*/ 99812 h 405298"/>
                    <a:gd name="connsiteX2054" fmla="*/ 123454 w 412727"/>
                    <a:gd name="connsiteY2054" fmla="*/ 100736 h 405298"/>
                    <a:gd name="connsiteX2055" fmla="*/ 121910 w 412727"/>
                    <a:gd name="connsiteY2055" fmla="*/ 101956 h 405298"/>
                    <a:gd name="connsiteX2056" fmla="*/ 120987 w 412727"/>
                    <a:gd name="connsiteY2056" fmla="*/ 102870 h 405298"/>
                    <a:gd name="connsiteX2057" fmla="*/ 120682 w 412727"/>
                    <a:gd name="connsiteY2057" fmla="*/ 102870 h 405298"/>
                    <a:gd name="connsiteX2058" fmla="*/ 120682 w 412727"/>
                    <a:gd name="connsiteY2058" fmla="*/ 102260 h 405298"/>
                    <a:gd name="connsiteX2059" fmla="*/ 120987 w 412727"/>
                    <a:gd name="connsiteY2059" fmla="*/ 101336 h 405298"/>
                    <a:gd name="connsiteX2060" fmla="*/ 121291 w 412727"/>
                    <a:gd name="connsiteY2060" fmla="*/ 100127 h 405298"/>
                    <a:gd name="connsiteX2061" fmla="*/ 121291 w 412727"/>
                    <a:gd name="connsiteY2061" fmla="*/ 99517 h 405298"/>
                    <a:gd name="connsiteX2062" fmla="*/ 121901 w 412727"/>
                    <a:gd name="connsiteY2062" fmla="*/ 98288 h 405298"/>
                    <a:gd name="connsiteX2063" fmla="*/ 122215 w 412727"/>
                    <a:gd name="connsiteY2063" fmla="*/ 97060 h 405298"/>
                    <a:gd name="connsiteX2064" fmla="*/ 121291 w 412727"/>
                    <a:gd name="connsiteY2064" fmla="*/ 97365 h 405298"/>
                    <a:gd name="connsiteX2065" fmla="*/ 120682 w 412727"/>
                    <a:gd name="connsiteY2065" fmla="*/ 98288 h 405298"/>
                    <a:gd name="connsiteX2066" fmla="*/ 120377 w 412727"/>
                    <a:gd name="connsiteY2066" fmla="*/ 99517 h 405298"/>
                    <a:gd name="connsiteX2067" fmla="*/ 120377 w 412727"/>
                    <a:gd name="connsiteY2067" fmla="*/ 100746 h 405298"/>
                    <a:gd name="connsiteX2068" fmla="*/ 120377 w 412727"/>
                    <a:gd name="connsiteY2068" fmla="*/ 101651 h 405298"/>
                    <a:gd name="connsiteX2069" fmla="*/ 120072 w 412727"/>
                    <a:gd name="connsiteY2069" fmla="*/ 102260 h 405298"/>
                    <a:gd name="connsiteX2070" fmla="*/ 119767 w 412727"/>
                    <a:gd name="connsiteY2070" fmla="*/ 102870 h 405298"/>
                    <a:gd name="connsiteX2071" fmla="*/ 120072 w 412727"/>
                    <a:gd name="connsiteY2071" fmla="*/ 102870 h 405298"/>
                    <a:gd name="connsiteX2072" fmla="*/ 120377 w 412727"/>
                    <a:gd name="connsiteY2072" fmla="*/ 103489 h 405298"/>
                    <a:gd name="connsiteX2073" fmla="*/ 120377 w 412727"/>
                    <a:gd name="connsiteY2073" fmla="*/ 104413 h 405298"/>
                    <a:gd name="connsiteX2074" fmla="*/ 120072 w 412727"/>
                    <a:gd name="connsiteY2074" fmla="*/ 105023 h 405298"/>
                    <a:gd name="connsiteX2075" fmla="*/ 119767 w 412727"/>
                    <a:gd name="connsiteY2075" fmla="*/ 105632 h 405298"/>
                    <a:gd name="connsiteX2076" fmla="*/ 120377 w 412727"/>
                    <a:gd name="connsiteY2076" fmla="*/ 106251 h 405298"/>
                    <a:gd name="connsiteX2077" fmla="*/ 119767 w 412727"/>
                    <a:gd name="connsiteY2077" fmla="*/ 106861 h 405298"/>
                    <a:gd name="connsiteX2078" fmla="*/ 119158 w 412727"/>
                    <a:gd name="connsiteY2078" fmla="*/ 107166 h 405298"/>
                    <a:gd name="connsiteX2079" fmla="*/ 118234 w 412727"/>
                    <a:gd name="connsiteY2079" fmla="*/ 107166 h 405298"/>
                    <a:gd name="connsiteX2080" fmla="*/ 117624 w 412727"/>
                    <a:gd name="connsiteY2080" fmla="*/ 108090 h 405298"/>
                    <a:gd name="connsiteX2081" fmla="*/ 117319 w 412727"/>
                    <a:gd name="connsiteY2081" fmla="*/ 108699 h 405298"/>
                    <a:gd name="connsiteX2082" fmla="*/ 117015 w 412727"/>
                    <a:gd name="connsiteY2082" fmla="*/ 109014 h 405298"/>
                    <a:gd name="connsiteX2083" fmla="*/ 116091 w 412727"/>
                    <a:gd name="connsiteY2083" fmla="*/ 109318 h 405298"/>
                    <a:gd name="connsiteX2084" fmla="*/ 115167 w 412727"/>
                    <a:gd name="connsiteY2084" fmla="*/ 110242 h 405298"/>
                    <a:gd name="connsiteX2085" fmla="*/ 114567 w 412727"/>
                    <a:gd name="connsiteY2085" fmla="*/ 110852 h 405298"/>
                    <a:gd name="connsiteX2086" fmla="*/ 113957 w 412727"/>
                    <a:gd name="connsiteY2086" fmla="*/ 111157 h 405298"/>
                    <a:gd name="connsiteX2087" fmla="*/ 112414 w 412727"/>
                    <a:gd name="connsiteY2087" fmla="*/ 111462 h 405298"/>
                    <a:gd name="connsiteX2088" fmla="*/ 112109 w 412727"/>
                    <a:gd name="connsiteY2088" fmla="*/ 112081 h 405298"/>
                    <a:gd name="connsiteX2089" fmla="*/ 111500 w 412727"/>
                    <a:gd name="connsiteY2089" fmla="*/ 112690 h 405298"/>
                    <a:gd name="connsiteX2090" fmla="*/ 111195 w 412727"/>
                    <a:gd name="connsiteY2090" fmla="*/ 113614 h 405298"/>
                    <a:gd name="connsiteX2091" fmla="*/ 110271 w 412727"/>
                    <a:gd name="connsiteY2091" fmla="*/ 113614 h 405298"/>
                    <a:gd name="connsiteX2092" fmla="*/ 109661 w 412727"/>
                    <a:gd name="connsiteY2092" fmla="*/ 114214 h 405298"/>
                    <a:gd name="connsiteX2093" fmla="*/ 108433 w 412727"/>
                    <a:gd name="connsiteY2093" fmla="*/ 115138 h 405298"/>
                    <a:gd name="connsiteX2094" fmla="*/ 107480 w 412727"/>
                    <a:gd name="connsiteY2094" fmla="*/ 115481 h 405298"/>
                    <a:gd name="connsiteX2095" fmla="*/ 107175 w 412727"/>
                    <a:gd name="connsiteY2095" fmla="*/ 116091 h 405298"/>
                    <a:gd name="connsiteX2096" fmla="*/ 106871 w 412727"/>
                    <a:gd name="connsiteY2096" fmla="*/ 116396 h 405298"/>
                    <a:gd name="connsiteX2097" fmla="*/ 105651 w 412727"/>
                    <a:gd name="connsiteY2097" fmla="*/ 117624 h 405298"/>
                    <a:gd name="connsiteX2098" fmla="*/ 105042 w 412727"/>
                    <a:gd name="connsiteY2098" fmla="*/ 118843 h 405298"/>
                    <a:gd name="connsiteX2099" fmla="*/ 104737 w 412727"/>
                    <a:gd name="connsiteY2099" fmla="*/ 118843 h 405298"/>
                    <a:gd name="connsiteX2100" fmla="*/ 104432 w 412727"/>
                    <a:gd name="connsiteY2100" fmla="*/ 120377 h 405298"/>
                    <a:gd name="connsiteX2101" fmla="*/ 104432 w 412727"/>
                    <a:gd name="connsiteY2101" fmla="*/ 122215 h 405298"/>
                    <a:gd name="connsiteX2102" fmla="*/ 105042 w 412727"/>
                    <a:gd name="connsiteY2102" fmla="*/ 124063 h 405298"/>
                    <a:gd name="connsiteX2103" fmla="*/ 105042 w 412727"/>
                    <a:gd name="connsiteY2103" fmla="*/ 125606 h 405298"/>
                    <a:gd name="connsiteX2104" fmla="*/ 105347 w 412727"/>
                    <a:gd name="connsiteY2104" fmla="*/ 126216 h 405298"/>
                    <a:gd name="connsiteX2105" fmla="*/ 105347 w 412727"/>
                    <a:gd name="connsiteY2105" fmla="*/ 126825 h 405298"/>
                    <a:gd name="connsiteX2106" fmla="*/ 105347 w 412727"/>
                    <a:gd name="connsiteY2106" fmla="*/ 127749 h 405298"/>
                    <a:gd name="connsiteX2107" fmla="*/ 105347 w 412727"/>
                    <a:gd name="connsiteY2107" fmla="*/ 128978 h 405298"/>
                    <a:gd name="connsiteX2108" fmla="*/ 105042 w 412727"/>
                    <a:gd name="connsiteY2108" fmla="*/ 129283 h 405298"/>
                    <a:gd name="connsiteX2109" fmla="*/ 105347 w 412727"/>
                    <a:gd name="connsiteY2109" fmla="*/ 130512 h 405298"/>
                    <a:gd name="connsiteX2110" fmla="*/ 105042 w 412727"/>
                    <a:gd name="connsiteY2110" fmla="*/ 131435 h 405298"/>
                    <a:gd name="connsiteX2111" fmla="*/ 105042 w 412727"/>
                    <a:gd name="connsiteY2111" fmla="*/ 132645 h 405298"/>
                    <a:gd name="connsiteX2112" fmla="*/ 104737 w 412727"/>
                    <a:gd name="connsiteY2112" fmla="*/ 133255 h 405298"/>
                    <a:gd name="connsiteX2113" fmla="*/ 104432 w 412727"/>
                    <a:gd name="connsiteY2113" fmla="*/ 134483 h 405298"/>
                    <a:gd name="connsiteX2114" fmla="*/ 103508 w 412727"/>
                    <a:gd name="connsiteY2114" fmla="*/ 134483 h 405298"/>
                    <a:gd name="connsiteX2115" fmla="*/ 102279 w 412727"/>
                    <a:gd name="connsiteY2115" fmla="*/ 134169 h 405298"/>
                    <a:gd name="connsiteX2116" fmla="*/ 102279 w 412727"/>
                    <a:gd name="connsiteY2116" fmla="*/ 133560 h 405298"/>
                    <a:gd name="connsiteX2117" fmla="*/ 101660 w 412727"/>
                    <a:gd name="connsiteY2117" fmla="*/ 132636 h 405298"/>
                    <a:gd name="connsiteX2118" fmla="*/ 101356 w 412727"/>
                    <a:gd name="connsiteY2118" fmla="*/ 131731 h 405298"/>
                    <a:gd name="connsiteX2119" fmla="*/ 101051 w 412727"/>
                    <a:gd name="connsiteY2119" fmla="*/ 130807 h 405298"/>
                    <a:gd name="connsiteX2120" fmla="*/ 100746 w 412727"/>
                    <a:gd name="connsiteY2120" fmla="*/ 130197 h 405298"/>
                    <a:gd name="connsiteX2121" fmla="*/ 100136 w 412727"/>
                    <a:gd name="connsiteY2121" fmla="*/ 128969 h 405298"/>
                    <a:gd name="connsiteX2122" fmla="*/ 100441 w 412727"/>
                    <a:gd name="connsiteY2122" fmla="*/ 128045 h 405298"/>
                    <a:gd name="connsiteX2123" fmla="*/ 100441 w 412727"/>
                    <a:gd name="connsiteY2123" fmla="*/ 127121 h 405298"/>
                    <a:gd name="connsiteX2124" fmla="*/ 100441 w 412727"/>
                    <a:gd name="connsiteY2124" fmla="*/ 126816 h 405298"/>
                    <a:gd name="connsiteX2125" fmla="*/ 100441 w 412727"/>
                    <a:gd name="connsiteY2125" fmla="*/ 125892 h 405298"/>
                    <a:gd name="connsiteX2126" fmla="*/ 100441 w 412727"/>
                    <a:gd name="connsiteY2126" fmla="*/ 124654 h 405298"/>
                    <a:gd name="connsiteX2127" fmla="*/ 99832 w 412727"/>
                    <a:gd name="connsiteY2127" fmla="*/ 123730 h 405298"/>
                    <a:gd name="connsiteX2128" fmla="*/ 99527 w 412727"/>
                    <a:gd name="connsiteY2128" fmla="*/ 123425 h 405298"/>
                    <a:gd name="connsiteX2129" fmla="*/ 99212 w 412727"/>
                    <a:gd name="connsiteY2129" fmla="*/ 122501 h 405298"/>
                    <a:gd name="connsiteX2130" fmla="*/ 98908 w 412727"/>
                    <a:gd name="connsiteY2130" fmla="*/ 122196 h 405298"/>
                    <a:gd name="connsiteX2131" fmla="*/ 97984 w 412727"/>
                    <a:gd name="connsiteY2131" fmla="*/ 121891 h 405298"/>
                    <a:gd name="connsiteX2132" fmla="*/ 97679 w 412727"/>
                    <a:gd name="connsiteY2132" fmla="*/ 121891 h 405298"/>
                    <a:gd name="connsiteX2133" fmla="*/ 96774 w 412727"/>
                    <a:gd name="connsiteY2133" fmla="*/ 122196 h 405298"/>
                    <a:gd name="connsiteX2134" fmla="*/ 96155 w 412727"/>
                    <a:gd name="connsiteY2134" fmla="*/ 122501 h 405298"/>
                    <a:gd name="connsiteX2135" fmla="*/ 94621 w 412727"/>
                    <a:gd name="connsiteY2135" fmla="*/ 122501 h 405298"/>
                    <a:gd name="connsiteX2136" fmla="*/ 94621 w 412727"/>
                    <a:gd name="connsiteY2136" fmla="*/ 121272 h 405298"/>
                    <a:gd name="connsiteX2137" fmla="*/ 93697 w 412727"/>
                    <a:gd name="connsiteY2137" fmla="*/ 120968 h 405298"/>
                    <a:gd name="connsiteX2138" fmla="*/ 92774 w 412727"/>
                    <a:gd name="connsiteY2138" fmla="*/ 120663 h 405298"/>
                    <a:gd name="connsiteX2139" fmla="*/ 91240 w 412727"/>
                    <a:gd name="connsiteY2139" fmla="*/ 120968 h 405298"/>
                    <a:gd name="connsiteX2140" fmla="*/ 90316 w 412727"/>
                    <a:gd name="connsiteY2140" fmla="*/ 120968 h 405298"/>
                    <a:gd name="connsiteX2141" fmla="*/ 89706 w 412727"/>
                    <a:gd name="connsiteY2141" fmla="*/ 121272 h 405298"/>
                    <a:gd name="connsiteX2142" fmla="*/ 89402 w 412727"/>
                    <a:gd name="connsiteY2142" fmla="*/ 120663 h 405298"/>
                    <a:gd name="connsiteX2143" fmla="*/ 87878 w 412727"/>
                    <a:gd name="connsiteY2143" fmla="*/ 120663 h 405298"/>
                    <a:gd name="connsiteX2144" fmla="*/ 86649 w 412727"/>
                    <a:gd name="connsiteY2144" fmla="*/ 120663 h 405298"/>
                    <a:gd name="connsiteX2145" fmla="*/ 85725 w 412727"/>
                    <a:gd name="connsiteY2145" fmla="*/ 120968 h 405298"/>
                    <a:gd name="connsiteX2146" fmla="*/ 85420 w 412727"/>
                    <a:gd name="connsiteY2146" fmla="*/ 121587 h 405298"/>
                    <a:gd name="connsiteX2147" fmla="*/ 85725 w 412727"/>
                    <a:gd name="connsiteY2147" fmla="*/ 121891 h 405298"/>
                    <a:gd name="connsiteX2148" fmla="*/ 86344 w 412727"/>
                    <a:gd name="connsiteY2148" fmla="*/ 122196 h 405298"/>
                    <a:gd name="connsiteX2149" fmla="*/ 86344 w 412727"/>
                    <a:gd name="connsiteY2149" fmla="*/ 122806 h 405298"/>
                    <a:gd name="connsiteX2150" fmla="*/ 86649 w 412727"/>
                    <a:gd name="connsiteY2150" fmla="*/ 123730 h 405298"/>
                    <a:gd name="connsiteX2151" fmla="*/ 86649 w 412727"/>
                    <a:gd name="connsiteY2151" fmla="*/ 124339 h 405298"/>
                    <a:gd name="connsiteX2152" fmla="*/ 85420 w 412727"/>
                    <a:gd name="connsiteY2152" fmla="*/ 124644 h 405298"/>
                    <a:gd name="connsiteX2153" fmla="*/ 84811 w 412727"/>
                    <a:gd name="connsiteY2153" fmla="*/ 123720 h 405298"/>
                    <a:gd name="connsiteX2154" fmla="*/ 84201 w 412727"/>
                    <a:gd name="connsiteY2154" fmla="*/ 124025 h 405298"/>
                    <a:gd name="connsiteX2155" fmla="*/ 83591 w 412727"/>
                    <a:gd name="connsiteY2155" fmla="*/ 123720 h 405298"/>
                    <a:gd name="connsiteX2156" fmla="*/ 82363 w 412727"/>
                    <a:gd name="connsiteY2156" fmla="*/ 124025 h 405298"/>
                    <a:gd name="connsiteX2157" fmla="*/ 81439 w 412727"/>
                    <a:gd name="connsiteY2157" fmla="*/ 124025 h 405298"/>
                    <a:gd name="connsiteX2158" fmla="*/ 81134 w 412727"/>
                    <a:gd name="connsiteY2158" fmla="*/ 123101 h 405298"/>
                    <a:gd name="connsiteX2159" fmla="*/ 80524 w 412727"/>
                    <a:gd name="connsiteY2159" fmla="*/ 122492 h 405298"/>
                    <a:gd name="connsiteX2160" fmla="*/ 79905 w 412727"/>
                    <a:gd name="connsiteY2160" fmla="*/ 122796 h 405298"/>
                    <a:gd name="connsiteX2161" fmla="*/ 79305 w 412727"/>
                    <a:gd name="connsiteY2161" fmla="*/ 123101 h 405298"/>
                    <a:gd name="connsiteX2162" fmla="*/ 78076 w 412727"/>
                    <a:gd name="connsiteY2162" fmla="*/ 122796 h 405298"/>
                    <a:gd name="connsiteX2163" fmla="*/ 77467 w 412727"/>
                    <a:gd name="connsiteY2163" fmla="*/ 122187 h 405298"/>
                    <a:gd name="connsiteX2164" fmla="*/ 76857 w 412727"/>
                    <a:gd name="connsiteY2164" fmla="*/ 122187 h 405298"/>
                    <a:gd name="connsiteX2165" fmla="*/ 75628 w 412727"/>
                    <a:gd name="connsiteY2165" fmla="*/ 122796 h 405298"/>
                    <a:gd name="connsiteX2166" fmla="*/ 75019 w 412727"/>
                    <a:gd name="connsiteY2166" fmla="*/ 122796 h 405298"/>
                    <a:gd name="connsiteX2167" fmla="*/ 73790 w 412727"/>
                    <a:gd name="connsiteY2167" fmla="*/ 123101 h 405298"/>
                    <a:gd name="connsiteX2168" fmla="*/ 74095 w 412727"/>
                    <a:gd name="connsiteY2168" fmla="*/ 123406 h 405298"/>
                    <a:gd name="connsiteX2169" fmla="*/ 73171 w 412727"/>
                    <a:gd name="connsiteY2169" fmla="*/ 123711 h 405298"/>
                    <a:gd name="connsiteX2170" fmla="*/ 71942 w 412727"/>
                    <a:gd name="connsiteY2170" fmla="*/ 124939 h 405298"/>
                    <a:gd name="connsiteX2171" fmla="*/ 71638 w 412727"/>
                    <a:gd name="connsiteY2171" fmla="*/ 125549 h 405298"/>
                    <a:gd name="connsiteX2172" fmla="*/ 70114 w 412727"/>
                    <a:gd name="connsiteY2172" fmla="*/ 125549 h 405298"/>
                    <a:gd name="connsiteX2173" fmla="*/ 69799 w 412727"/>
                    <a:gd name="connsiteY2173" fmla="*/ 125549 h 405298"/>
                    <a:gd name="connsiteX2174" fmla="*/ 69494 w 412727"/>
                    <a:gd name="connsiteY2174" fmla="*/ 126473 h 405298"/>
                    <a:gd name="connsiteX2175" fmla="*/ 69190 w 412727"/>
                    <a:gd name="connsiteY2175" fmla="*/ 126778 h 405298"/>
                    <a:gd name="connsiteX2176" fmla="*/ 68266 w 412727"/>
                    <a:gd name="connsiteY2176" fmla="*/ 127083 h 405298"/>
                    <a:gd name="connsiteX2177" fmla="*/ 67342 w 412727"/>
                    <a:gd name="connsiteY2177" fmla="*/ 128006 h 405298"/>
                    <a:gd name="connsiteX2178" fmla="*/ 66723 w 412727"/>
                    <a:gd name="connsiteY2178" fmla="*/ 128311 h 405298"/>
                    <a:gd name="connsiteX2179" fmla="*/ 66418 w 412727"/>
                    <a:gd name="connsiteY2179" fmla="*/ 128930 h 405298"/>
                    <a:gd name="connsiteX2180" fmla="*/ 66723 w 412727"/>
                    <a:gd name="connsiteY2180" fmla="*/ 129854 h 405298"/>
                    <a:gd name="connsiteX2181" fmla="*/ 67027 w 412727"/>
                    <a:gd name="connsiteY2181" fmla="*/ 131702 h 405298"/>
                    <a:gd name="connsiteX2182" fmla="*/ 67027 w 412727"/>
                    <a:gd name="connsiteY2182" fmla="*/ 131988 h 405298"/>
                    <a:gd name="connsiteX2183" fmla="*/ 67027 w 412727"/>
                    <a:gd name="connsiteY2183" fmla="*/ 132912 h 405298"/>
                    <a:gd name="connsiteX2184" fmla="*/ 66418 w 412727"/>
                    <a:gd name="connsiteY2184" fmla="*/ 133836 h 405298"/>
                    <a:gd name="connsiteX2185" fmla="*/ 65808 w 412727"/>
                    <a:gd name="connsiteY2185" fmla="*/ 134760 h 405298"/>
                    <a:gd name="connsiteX2186" fmla="*/ 65199 w 412727"/>
                    <a:gd name="connsiteY2186" fmla="*/ 135684 h 405298"/>
                    <a:gd name="connsiteX2187" fmla="*/ 64894 w 412727"/>
                    <a:gd name="connsiteY2187" fmla="*/ 136589 h 405298"/>
                    <a:gd name="connsiteX2188" fmla="*/ 64589 w 412727"/>
                    <a:gd name="connsiteY2188" fmla="*/ 138436 h 405298"/>
                    <a:gd name="connsiteX2189" fmla="*/ 63979 w 412727"/>
                    <a:gd name="connsiteY2189" fmla="*/ 139970 h 405298"/>
                    <a:gd name="connsiteX2190" fmla="*/ 63675 w 412727"/>
                    <a:gd name="connsiteY2190" fmla="*/ 140894 h 405298"/>
                    <a:gd name="connsiteX2191" fmla="*/ 63675 w 412727"/>
                    <a:gd name="connsiteY2191" fmla="*/ 142437 h 405298"/>
                    <a:gd name="connsiteX2192" fmla="*/ 63979 w 412727"/>
                    <a:gd name="connsiteY2192" fmla="*/ 143970 h 405298"/>
                    <a:gd name="connsiteX2193" fmla="*/ 64284 w 412727"/>
                    <a:gd name="connsiteY2193" fmla="*/ 144894 h 405298"/>
                    <a:gd name="connsiteX2194" fmla="*/ 64589 w 412727"/>
                    <a:gd name="connsiteY2194" fmla="*/ 146733 h 405298"/>
                    <a:gd name="connsiteX2195" fmla="*/ 65199 w 412727"/>
                    <a:gd name="connsiteY2195" fmla="*/ 147037 h 405298"/>
                    <a:gd name="connsiteX2196" fmla="*/ 65808 w 412727"/>
                    <a:gd name="connsiteY2196" fmla="*/ 147961 h 405298"/>
                    <a:gd name="connsiteX2197" fmla="*/ 65808 w 412727"/>
                    <a:gd name="connsiteY2197" fmla="*/ 148571 h 405298"/>
                    <a:gd name="connsiteX2198" fmla="*/ 65808 w 412727"/>
                    <a:gd name="connsiteY2198" fmla="*/ 149181 h 405298"/>
                    <a:gd name="connsiteX2199" fmla="*/ 66113 w 412727"/>
                    <a:gd name="connsiteY2199" fmla="*/ 150085 h 405298"/>
                    <a:gd name="connsiteX2200" fmla="*/ 66113 w 412727"/>
                    <a:gd name="connsiteY2200" fmla="*/ 150390 h 405298"/>
                    <a:gd name="connsiteX2201" fmla="*/ 66113 w 412727"/>
                    <a:gd name="connsiteY2201" fmla="*/ 150705 h 405298"/>
                    <a:gd name="connsiteX2202" fmla="*/ 66723 w 412727"/>
                    <a:gd name="connsiteY2202" fmla="*/ 151314 h 405298"/>
                    <a:gd name="connsiteX2203" fmla="*/ 67951 w 412727"/>
                    <a:gd name="connsiteY2203" fmla="*/ 151314 h 405298"/>
                    <a:gd name="connsiteX2204" fmla="*/ 68875 w 412727"/>
                    <a:gd name="connsiteY2204" fmla="*/ 151933 h 405298"/>
                    <a:gd name="connsiteX2205" fmla="*/ 69180 w 412727"/>
                    <a:gd name="connsiteY2205" fmla="*/ 152543 h 405298"/>
                    <a:gd name="connsiteX2206" fmla="*/ 70104 w 412727"/>
                    <a:gd name="connsiteY2206" fmla="*/ 152238 h 405298"/>
                    <a:gd name="connsiteX2207" fmla="*/ 71314 w 412727"/>
                    <a:gd name="connsiteY2207" fmla="*/ 151933 h 405298"/>
                    <a:gd name="connsiteX2208" fmla="*/ 72542 w 412727"/>
                    <a:gd name="connsiteY2208" fmla="*/ 151933 h 405298"/>
                    <a:gd name="connsiteX2209" fmla="*/ 73466 w 412727"/>
                    <a:gd name="connsiteY2209" fmla="*/ 151619 h 405298"/>
                    <a:gd name="connsiteX2210" fmla="*/ 74390 w 412727"/>
                    <a:gd name="connsiteY2210" fmla="*/ 151314 h 405298"/>
                    <a:gd name="connsiteX2211" fmla="*/ 75000 w 412727"/>
                    <a:gd name="connsiteY2211" fmla="*/ 151314 h 405298"/>
                    <a:gd name="connsiteX2212" fmla="*/ 75305 w 412727"/>
                    <a:gd name="connsiteY2212" fmla="*/ 151933 h 405298"/>
                    <a:gd name="connsiteX2213" fmla="*/ 76533 w 412727"/>
                    <a:gd name="connsiteY2213" fmla="*/ 151933 h 405298"/>
                    <a:gd name="connsiteX2214" fmla="*/ 76229 w 412727"/>
                    <a:gd name="connsiteY2214" fmla="*/ 150705 h 405298"/>
                    <a:gd name="connsiteX2215" fmla="*/ 76838 w 412727"/>
                    <a:gd name="connsiteY2215" fmla="*/ 150390 h 405298"/>
                    <a:gd name="connsiteX2216" fmla="*/ 77762 w 412727"/>
                    <a:gd name="connsiteY2216" fmla="*/ 150390 h 405298"/>
                    <a:gd name="connsiteX2217" fmla="*/ 78067 w 412727"/>
                    <a:gd name="connsiteY2217" fmla="*/ 149781 h 405298"/>
                    <a:gd name="connsiteX2218" fmla="*/ 78677 w 412727"/>
                    <a:gd name="connsiteY2218" fmla="*/ 148571 h 405298"/>
                    <a:gd name="connsiteX2219" fmla="*/ 78981 w 412727"/>
                    <a:gd name="connsiteY2219" fmla="*/ 148571 h 405298"/>
                    <a:gd name="connsiteX2220" fmla="*/ 79286 w 412727"/>
                    <a:gd name="connsiteY2220" fmla="*/ 148266 h 405298"/>
                    <a:gd name="connsiteX2221" fmla="*/ 79286 w 412727"/>
                    <a:gd name="connsiteY2221" fmla="*/ 146723 h 405298"/>
                    <a:gd name="connsiteX2222" fmla="*/ 79886 w 412727"/>
                    <a:gd name="connsiteY2222" fmla="*/ 145494 h 405298"/>
                    <a:gd name="connsiteX2223" fmla="*/ 80505 w 412727"/>
                    <a:gd name="connsiteY2223" fmla="*/ 144885 h 405298"/>
                    <a:gd name="connsiteX2224" fmla="*/ 81734 w 412727"/>
                    <a:gd name="connsiteY2224" fmla="*/ 144885 h 405298"/>
                    <a:gd name="connsiteX2225" fmla="*/ 82344 w 412727"/>
                    <a:gd name="connsiteY2225" fmla="*/ 144885 h 405298"/>
                    <a:gd name="connsiteX2226" fmla="*/ 83572 w 412727"/>
                    <a:gd name="connsiteY2226" fmla="*/ 144570 h 405298"/>
                    <a:gd name="connsiteX2227" fmla="*/ 84182 w 412727"/>
                    <a:gd name="connsiteY2227" fmla="*/ 143961 h 405298"/>
                    <a:gd name="connsiteX2228" fmla="*/ 84792 w 412727"/>
                    <a:gd name="connsiteY2228" fmla="*/ 143656 h 405298"/>
                    <a:gd name="connsiteX2229" fmla="*/ 86020 w 412727"/>
                    <a:gd name="connsiteY2229" fmla="*/ 143961 h 405298"/>
                    <a:gd name="connsiteX2230" fmla="*/ 87249 w 412727"/>
                    <a:gd name="connsiteY2230" fmla="*/ 143656 h 405298"/>
                    <a:gd name="connsiteX2231" fmla="*/ 87859 w 412727"/>
                    <a:gd name="connsiteY2231" fmla="*/ 144266 h 405298"/>
                    <a:gd name="connsiteX2232" fmla="*/ 87859 w 412727"/>
                    <a:gd name="connsiteY2232" fmla="*/ 145494 h 405298"/>
                    <a:gd name="connsiteX2233" fmla="*/ 87249 w 412727"/>
                    <a:gd name="connsiteY2233" fmla="*/ 146104 h 405298"/>
                    <a:gd name="connsiteX2234" fmla="*/ 86639 w 412727"/>
                    <a:gd name="connsiteY2234" fmla="*/ 147028 h 405298"/>
                    <a:gd name="connsiteX2235" fmla="*/ 86335 w 412727"/>
                    <a:gd name="connsiteY2235" fmla="*/ 147647 h 405298"/>
                    <a:gd name="connsiteX2236" fmla="*/ 85715 w 412727"/>
                    <a:gd name="connsiteY2236" fmla="*/ 147952 h 405298"/>
                    <a:gd name="connsiteX2237" fmla="*/ 85411 w 412727"/>
                    <a:gd name="connsiteY2237" fmla="*/ 149771 h 405298"/>
                    <a:gd name="connsiteX2238" fmla="*/ 85106 w 412727"/>
                    <a:gd name="connsiteY2238" fmla="*/ 150076 h 405298"/>
                    <a:gd name="connsiteX2239" fmla="*/ 85106 w 412727"/>
                    <a:gd name="connsiteY2239" fmla="*/ 150381 h 405298"/>
                    <a:gd name="connsiteX2240" fmla="*/ 85106 w 412727"/>
                    <a:gd name="connsiteY2240" fmla="*/ 151305 h 405298"/>
                    <a:gd name="connsiteX2241" fmla="*/ 84782 w 412727"/>
                    <a:gd name="connsiteY2241" fmla="*/ 151943 h 405298"/>
                    <a:gd name="connsiteX2242" fmla="*/ 84477 w 412727"/>
                    <a:gd name="connsiteY2242" fmla="*/ 151628 h 405298"/>
                    <a:gd name="connsiteX2243" fmla="*/ 83868 w 412727"/>
                    <a:gd name="connsiteY2243" fmla="*/ 151943 h 405298"/>
                    <a:gd name="connsiteX2244" fmla="*/ 83868 w 412727"/>
                    <a:gd name="connsiteY2244" fmla="*/ 152552 h 405298"/>
                    <a:gd name="connsiteX2245" fmla="*/ 83868 w 412727"/>
                    <a:gd name="connsiteY2245" fmla="*/ 153162 h 405298"/>
                    <a:gd name="connsiteX2246" fmla="*/ 83563 w 412727"/>
                    <a:gd name="connsiteY2246" fmla="*/ 154067 h 405298"/>
                    <a:gd name="connsiteX2247" fmla="*/ 83249 w 412727"/>
                    <a:gd name="connsiteY2247" fmla="*/ 154991 h 405298"/>
                    <a:gd name="connsiteX2248" fmla="*/ 83249 w 412727"/>
                    <a:gd name="connsiteY2248" fmla="*/ 156220 h 405298"/>
                    <a:gd name="connsiteX2249" fmla="*/ 81715 w 412727"/>
                    <a:gd name="connsiteY2249" fmla="*/ 157448 h 405298"/>
                    <a:gd name="connsiteX2250" fmla="*/ 81105 w 412727"/>
                    <a:gd name="connsiteY2250" fmla="*/ 158372 h 405298"/>
                    <a:gd name="connsiteX2251" fmla="*/ 81410 w 412727"/>
                    <a:gd name="connsiteY2251" fmla="*/ 158677 h 405298"/>
                    <a:gd name="connsiteX2252" fmla="*/ 82334 w 412727"/>
                    <a:gd name="connsiteY2252" fmla="*/ 158677 h 405298"/>
                    <a:gd name="connsiteX2253" fmla="*/ 83877 w 412727"/>
                    <a:gd name="connsiteY2253" fmla="*/ 158372 h 405298"/>
                    <a:gd name="connsiteX2254" fmla="*/ 85106 w 412727"/>
                    <a:gd name="connsiteY2254" fmla="*/ 158372 h 405298"/>
                    <a:gd name="connsiteX2255" fmla="*/ 86030 w 412727"/>
                    <a:gd name="connsiteY2255" fmla="*/ 158982 h 405298"/>
                    <a:gd name="connsiteX2256" fmla="*/ 87268 w 412727"/>
                    <a:gd name="connsiteY2256" fmla="*/ 158677 h 405298"/>
                    <a:gd name="connsiteX2257" fmla="*/ 88478 w 412727"/>
                    <a:gd name="connsiteY2257" fmla="*/ 158372 h 405298"/>
                    <a:gd name="connsiteX2258" fmla="*/ 89402 w 412727"/>
                    <a:gd name="connsiteY2258" fmla="*/ 158677 h 405298"/>
                    <a:gd name="connsiteX2259" fmla="*/ 90326 w 412727"/>
                    <a:gd name="connsiteY2259" fmla="*/ 158372 h 405298"/>
                    <a:gd name="connsiteX2260" fmla="*/ 91250 w 412727"/>
                    <a:gd name="connsiteY2260" fmla="*/ 158677 h 405298"/>
                    <a:gd name="connsiteX2261" fmla="*/ 92173 w 412727"/>
                    <a:gd name="connsiteY2261" fmla="*/ 158982 h 405298"/>
                    <a:gd name="connsiteX2262" fmla="*/ 92173 w 412727"/>
                    <a:gd name="connsiteY2262" fmla="*/ 159591 h 405298"/>
                    <a:gd name="connsiteX2263" fmla="*/ 93012 w 412727"/>
                    <a:gd name="connsiteY2263" fmla="*/ 160420 h 405298"/>
                    <a:gd name="connsiteX2264" fmla="*/ 93936 w 412727"/>
                    <a:gd name="connsiteY2264" fmla="*/ 161030 h 405298"/>
                    <a:gd name="connsiteX2265" fmla="*/ 93936 w 412727"/>
                    <a:gd name="connsiteY2265" fmla="*/ 162268 h 405298"/>
                    <a:gd name="connsiteX2266" fmla="*/ 93631 w 412727"/>
                    <a:gd name="connsiteY2266" fmla="*/ 163497 h 405298"/>
                    <a:gd name="connsiteX2267" fmla="*/ 93012 w 412727"/>
                    <a:gd name="connsiteY2267" fmla="*/ 164106 h 405298"/>
                    <a:gd name="connsiteX2268" fmla="*/ 93012 w 412727"/>
                    <a:gd name="connsiteY2268" fmla="*/ 165335 h 405298"/>
                    <a:gd name="connsiteX2269" fmla="*/ 93012 w 412727"/>
                    <a:gd name="connsiteY2269" fmla="*/ 167173 h 405298"/>
                    <a:gd name="connsiteX2270" fmla="*/ 92707 w 412727"/>
                    <a:gd name="connsiteY2270" fmla="*/ 167773 h 405298"/>
                    <a:gd name="connsiteX2271" fmla="*/ 92402 w 412727"/>
                    <a:gd name="connsiteY2271" fmla="*/ 169002 h 405298"/>
                    <a:gd name="connsiteX2272" fmla="*/ 92097 w 412727"/>
                    <a:gd name="connsiteY2272" fmla="*/ 170231 h 405298"/>
                    <a:gd name="connsiteX2273" fmla="*/ 92402 w 412727"/>
                    <a:gd name="connsiteY2273" fmla="*/ 171460 h 405298"/>
                    <a:gd name="connsiteX2274" fmla="*/ 92707 w 412727"/>
                    <a:gd name="connsiteY2274" fmla="*/ 172984 h 405298"/>
                    <a:gd name="connsiteX2275" fmla="*/ 93012 w 412727"/>
                    <a:gd name="connsiteY2275" fmla="*/ 173907 h 405298"/>
                    <a:gd name="connsiteX2276" fmla="*/ 93936 w 412727"/>
                    <a:gd name="connsiteY2276" fmla="*/ 173907 h 405298"/>
                    <a:gd name="connsiteX2277" fmla="*/ 93936 w 412727"/>
                    <a:gd name="connsiteY2277" fmla="*/ 174831 h 405298"/>
                    <a:gd name="connsiteX2278" fmla="*/ 94240 w 412727"/>
                    <a:gd name="connsiteY2278" fmla="*/ 175136 h 405298"/>
                    <a:gd name="connsiteX2279" fmla="*/ 94850 w 412727"/>
                    <a:gd name="connsiteY2279" fmla="*/ 175136 h 405298"/>
                    <a:gd name="connsiteX2280" fmla="*/ 95460 w 412727"/>
                    <a:gd name="connsiteY2280" fmla="*/ 176974 h 405298"/>
                    <a:gd name="connsiteX2281" fmla="*/ 96383 w 412727"/>
                    <a:gd name="connsiteY2281" fmla="*/ 177279 h 405298"/>
                    <a:gd name="connsiteX2282" fmla="*/ 97593 w 412727"/>
                    <a:gd name="connsiteY2282" fmla="*/ 176670 h 405298"/>
                    <a:gd name="connsiteX2283" fmla="*/ 98822 w 412727"/>
                    <a:gd name="connsiteY2283" fmla="*/ 176365 h 405298"/>
                    <a:gd name="connsiteX2284" fmla="*/ 99746 w 412727"/>
                    <a:gd name="connsiteY2284" fmla="*/ 176365 h 405298"/>
                    <a:gd name="connsiteX2285" fmla="*/ 100051 w 412727"/>
                    <a:gd name="connsiteY2285" fmla="*/ 175441 h 405298"/>
                    <a:gd name="connsiteX2286" fmla="*/ 100975 w 412727"/>
                    <a:gd name="connsiteY2286" fmla="*/ 175136 h 405298"/>
                    <a:gd name="connsiteX2287" fmla="*/ 102203 w 412727"/>
                    <a:gd name="connsiteY2287" fmla="*/ 175136 h 405298"/>
                    <a:gd name="connsiteX2288" fmla="*/ 103127 w 412727"/>
                    <a:gd name="connsiteY2288" fmla="*/ 175441 h 405298"/>
                    <a:gd name="connsiteX2289" fmla="*/ 104051 w 412727"/>
                    <a:gd name="connsiteY2289" fmla="*/ 175746 h 405298"/>
                    <a:gd name="connsiteX2290" fmla="*/ 105280 w 412727"/>
                    <a:gd name="connsiteY2290" fmla="*/ 176670 h 405298"/>
                    <a:gd name="connsiteX2291" fmla="*/ 105880 w 412727"/>
                    <a:gd name="connsiteY2291" fmla="*/ 177594 h 405298"/>
                    <a:gd name="connsiteX2292" fmla="*/ 106804 w 412727"/>
                    <a:gd name="connsiteY2292" fmla="*/ 178518 h 405298"/>
                    <a:gd name="connsiteX2293" fmla="*/ 107413 w 412727"/>
                    <a:gd name="connsiteY2293" fmla="*/ 178822 h 405298"/>
                    <a:gd name="connsiteX2294" fmla="*/ 107413 w 412727"/>
                    <a:gd name="connsiteY2294" fmla="*/ 178213 h 405298"/>
                    <a:gd name="connsiteX2295" fmla="*/ 108642 w 412727"/>
                    <a:gd name="connsiteY2295" fmla="*/ 177594 h 405298"/>
                    <a:gd name="connsiteX2296" fmla="*/ 108642 w 412727"/>
                    <a:gd name="connsiteY2296" fmla="*/ 176670 h 405298"/>
                    <a:gd name="connsiteX2297" fmla="*/ 109261 w 412727"/>
                    <a:gd name="connsiteY2297" fmla="*/ 175746 h 405298"/>
                    <a:gd name="connsiteX2298" fmla="*/ 110490 w 412727"/>
                    <a:gd name="connsiteY2298" fmla="*/ 175746 h 405298"/>
                    <a:gd name="connsiteX2299" fmla="*/ 110490 w 412727"/>
                    <a:gd name="connsiteY2299" fmla="*/ 174822 h 405298"/>
                    <a:gd name="connsiteX2300" fmla="*/ 111100 w 412727"/>
                    <a:gd name="connsiteY2300" fmla="*/ 172669 h 405298"/>
                    <a:gd name="connsiteX2301" fmla="*/ 112024 w 412727"/>
                    <a:gd name="connsiteY2301" fmla="*/ 172060 h 405298"/>
                    <a:gd name="connsiteX2302" fmla="*/ 112947 w 412727"/>
                    <a:gd name="connsiteY2302" fmla="*/ 171764 h 405298"/>
                    <a:gd name="connsiteX2303" fmla="*/ 113557 w 412727"/>
                    <a:gd name="connsiteY2303" fmla="*/ 171460 h 405298"/>
                    <a:gd name="connsiteX2304" fmla="*/ 113862 w 412727"/>
                    <a:gd name="connsiteY2304" fmla="*/ 171155 h 405298"/>
                    <a:gd name="connsiteX2305" fmla="*/ 115386 w 412727"/>
                    <a:gd name="connsiteY2305" fmla="*/ 170850 h 405298"/>
                    <a:gd name="connsiteX2306" fmla="*/ 116615 w 412727"/>
                    <a:gd name="connsiteY2306" fmla="*/ 170536 h 405298"/>
                    <a:gd name="connsiteX2307" fmla="*/ 117539 w 412727"/>
                    <a:gd name="connsiteY2307" fmla="*/ 169612 h 405298"/>
                    <a:gd name="connsiteX2308" fmla="*/ 119072 w 412727"/>
                    <a:gd name="connsiteY2308" fmla="*/ 169612 h 405298"/>
                    <a:gd name="connsiteX2309" fmla="*/ 119386 w 412727"/>
                    <a:gd name="connsiteY2309" fmla="*/ 168383 h 405298"/>
                    <a:gd name="connsiteX2310" fmla="*/ 120310 w 412727"/>
                    <a:gd name="connsiteY2310" fmla="*/ 168078 h 405298"/>
                    <a:gd name="connsiteX2311" fmla="*/ 121234 w 412727"/>
                    <a:gd name="connsiteY2311" fmla="*/ 168078 h 405298"/>
                    <a:gd name="connsiteX2312" fmla="*/ 121234 w 412727"/>
                    <a:gd name="connsiteY2312" fmla="*/ 169002 h 405298"/>
                    <a:gd name="connsiteX2313" fmla="*/ 120310 w 412727"/>
                    <a:gd name="connsiteY2313" fmla="*/ 169926 h 405298"/>
                    <a:gd name="connsiteX2314" fmla="*/ 119701 w 412727"/>
                    <a:gd name="connsiteY2314" fmla="*/ 170231 h 405298"/>
                    <a:gd name="connsiteX2315" fmla="*/ 119396 w 412727"/>
                    <a:gd name="connsiteY2315" fmla="*/ 170850 h 405298"/>
                    <a:gd name="connsiteX2316" fmla="*/ 119396 w 412727"/>
                    <a:gd name="connsiteY2316" fmla="*/ 171155 h 405298"/>
                    <a:gd name="connsiteX2317" fmla="*/ 120005 w 412727"/>
                    <a:gd name="connsiteY2317" fmla="*/ 171460 h 405298"/>
                    <a:gd name="connsiteX2318" fmla="*/ 120005 w 412727"/>
                    <a:gd name="connsiteY2318" fmla="*/ 172669 h 405298"/>
                    <a:gd name="connsiteX2319" fmla="*/ 120929 w 412727"/>
                    <a:gd name="connsiteY2319" fmla="*/ 171460 h 405298"/>
                    <a:gd name="connsiteX2320" fmla="*/ 121853 w 412727"/>
                    <a:gd name="connsiteY2320" fmla="*/ 170850 h 405298"/>
                    <a:gd name="connsiteX2321" fmla="*/ 123082 w 412727"/>
                    <a:gd name="connsiteY2321" fmla="*/ 170850 h 405298"/>
                    <a:gd name="connsiteX2322" fmla="*/ 123987 w 412727"/>
                    <a:gd name="connsiteY2322" fmla="*/ 170231 h 405298"/>
                    <a:gd name="connsiteX2323" fmla="*/ 123682 w 412727"/>
                    <a:gd name="connsiteY2323" fmla="*/ 169621 h 405298"/>
                    <a:gd name="connsiteX2324" fmla="*/ 123082 w 412727"/>
                    <a:gd name="connsiteY2324" fmla="*/ 169012 h 405298"/>
                    <a:gd name="connsiteX2325" fmla="*/ 123987 w 412727"/>
                    <a:gd name="connsiteY2325" fmla="*/ 168707 h 405298"/>
                    <a:gd name="connsiteX2326" fmla="*/ 124911 w 412727"/>
                    <a:gd name="connsiteY2326" fmla="*/ 169316 h 405298"/>
                    <a:gd name="connsiteX2327" fmla="*/ 124911 w 412727"/>
                    <a:gd name="connsiteY2327" fmla="*/ 170545 h 405298"/>
                    <a:gd name="connsiteX2328" fmla="*/ 125835 w 412727"/>
                    <a:gd name="connsiteY2328" fmla="*/ 170545 h 405298"/>
                    <a:gd name="connsiteX2329" fmla="*/ 127368 w 412727"/>
                    <a:gd name="connsiteY2329" fmla="*/ 170859 h 405298"/>
                    <a:gd name="connsiteX2330" fmla="*/ 127673 w 412727"/>
                    <a:gd name="connsiteY2330" fmla="*/ 171469 h 405298"/>
                    <a:gd name="connsiteX2331" fmla="*/ 127673 w 412727"/>
                    <a:gd name="connsiteY2331" fmla="*/ 172679 h 405298"/>
                    <a:gd name="connsiteX2332" fmla="*/ 129521 w 412727"/>
                    <a:gd name="connsiteY2332" fmla="*/ 172679 h 405298"/>
                    <a:gd name="connsiteX2333" fmla="*/ 131359 w 412727"/>
                    <a:gd name="connsiteY2333" fmla="*/ 172679 h 405298"/>
                    <a:gd name="connsiteX2334" fmla="*/ 132578 w 412727"/>
                    <a:gd name="connsiteY2334" fmla="*/ 172679 h 405298"/>
                    <a:gd name="connsiteX2335" fmla="*/ 133188 w 412727"/>
                    <a:gd name="connsiteY2335" fmla="*/ 172984 h 405298"/>
                    <a:gd name="connsiteX2336" fmla="*/ 134417 w 412727"/>
                    <a:gd name="connsiteY2336" fmla="*/ 173593 h 405298"/>
                    <a:gd name="connsiteX2337" fmla="*/ 135960 w 412727"/>
                    <a:gd name="connsiteY2337" fmla="*/ 173907 h 405298"/>
                    <a:gd name="connsiteX2338" fmla="*/ 136265 w 412727"/>
                    <a:gd name="connsiteY2338" fmla="*/ 172984 h 405298"/>
                    <a:gd name="connsiteX2339" fmla="*/ 137189 w 412727"/>
                    <a:gd name="connsiteY2339" fmla="*/ 172984 h 405298"/>
                    <a:gd name="connsiteX2340" fmla="*/ 138113 w 412727"/>
                    <a:gd name="connsiteY2340" fmla="*/ 172374 h 405298"/>
                    <a:gd name="connsiteX2341" fmla="*/ 139341 w 412727"/>
                    <a:gd name="connsiteY2341" fmla="*/ 172374 h 405298"/>
                    <a:gd name="connsiteX2342" fmla="*/ 139951 w 412727"/>
                    <a:gd name="connsiteY2342" fmla="*/ 172069 h 405298"/>
                    <a:gd name="connsiteX2343" fmla="*/ 140875 w 412727"/>
                    <a:gd name="connsiteY2343" fmla="*/ 171469 h 405298"/>
                    <a:gd name="connsiteX2344" fmla="*/ 141475 w 412727"/>
                    <a:gd name="connsiteY2344" fmla="*/ 171774 h 405298"/>
                    <a:gd name="connsiteX2345" fmla="*/ 142399 w 412727"/>
                    <a:gd name="connsiteY2345" fmla="*/ 172374 h 405298"/>
                    <a:gd name="connsiteX2346" fmla="*/ 141189 w 412727"/>
                    <a:gd name="connsiteY2346" fmla="*/ 172984 h 405298"/>
                    <a:gd name="connsiteX2347" fmla="*/ 140875 w 412727"/>
                    <a:gd name="connsiteY2347" fmla="*/ 173907 h 405298"/>
                    <a:gd name="connsiteX2348" fmla="*/ 141475 w 412727"/>
                    <a:gd name="connsiteY2348" fmla="*/ 174517 h 405298"/>
                    <a:gd name="connsiteX2349" fmla="*/ 142704 w 412727"/>
                    <a:gd name="connsiteY2349" fmla="*/ 174212 h 405298"/>
                    <a:gd name="connsiteX2350" fmla="*/ 143627 w 412727"/>
                    <a:gd name="connsiteY2350" fmla="*/ 174517 h 405298"/>
                    <a:gd name="connsiteX2351" fmla="*/ 144856 w 412727"/>
                    <a:gd name="connsiteY2351" fmla="*/ 175127 h 405298"/>
                    <a:gd name="connsiteX2352" fmla="*/ 144551 w 412727"/>
                    <a:gd name="connsiteY2352" fmla="*/ 176365 h 405298"/>
                    <a:gd name="connsiteX2353" fmla="*/ 143932 w 412727"/>
                    <a:gd name="connsiteY2353" fmla="*/ 177289 h 405298"/>
                    <a:gd name="connsiteX2354" fmla="*/ 144856 w 412727"/>
                    <a:gd name="connsiteY2354" fmla="*/ 177908 h 405298"/>
                    <a:gd name="connsiteX2355" fmla="*/ 146085 w 412727"/>
                    <a:gd name="connsiteY2355" fmla="*/ 177908 h 405298"/>
                    <a:gd name="connsiteX2356" fmla="*/ 146695 w 412727"/>
                    <a:gd name="connsiteY2356" fmla="*/ 178213 h 405298"/>
                    <a:gd name="connsiteX2357" fmla="*/ 147923 w 412727"/>
                    <a:gd name="connsiteY2357" fmla="*/ 178822 h 405298"/>
                    <a:gd name="connsiteX2358" fmla="*/ 148542 w 412727"/>
                    <a:gd name="connsiteY2358" fmla="*/ 179746 h 405298"/>
                    <a:gd name="connsiteX2359" fmla="*/ 149466 w 412727"/>
                    <a:gd name="connsiteY2359" fmla="*/ 180670 h 405298"/>
                    <a:gd name="connsiteX2360" fmla="*/ 149466 w 412727"/>
                    <a:gd name="connsiteY2360" fmla="*/ 181899 h 405298"/>
                    <a:gd name="connsiteX2361" fmla="*/ 150371 w 412727"/>
                    <a:gd name="connsiteY2361" fmla="*/ 182509 h 405298"/>
                    <a:gd name="connsiteX2362" fmla="*/ 150981 w 412727"/>
                    <a:gd name="connsiteY2362" fmla="*/ 182509 h 405298"/>
                    <a:gd name="connsiteX2363" fmla="*/ 151600 w 412727"/>
                    <a:gd name="connsiteY2363" fmla="*/ 183118 h 405298"/>
                    <a:gd name="connsiteX2364" fmla="*/ 152524 w 412727"/>
                    <a:gd name="connsiteY2364" fmla="*/ 183728 h 405298"/>
                    <a:gd name="connsiteX2365" fmla="*/ 153133 w 412727"/>
                    <a:gd name="connsiteY2365" fmla="*/ 184956 h 405298"/>
                    <a:gd name="connsiteX2366" fmla="*/ 154057 w 412727"/>
                    <a:gd name="connsiteY2366" fmla="*/ 185252 h 405298"/>
                    <a:gd name="connsiteX2367" fmla="*/ 155286 w 412727"/>
                    <a:gd name="connsiteY2367" fmla="*/ 184956 h 405298"/>
                    <a:gd name="connsiteX2368" fmla="*/ 155896 w 412727"/>
                    <a:gd name="connsiteY2368" fmla="*/ 184956 h 405298"/>
                    <a:gd name="connsiteX2369" fmla="*/ 157124 w 412727"/>
                    <a:gd name="connsiteY2369" fmla="*/ 184956 h 405298"/>
                    <a:gd name="connsiteX2370" fmla="*/ 158363 w 412727"/>
                    <a:gd name="connsiteY2370" fmla="*/ 185252 h 405298"/>
                    <a:gd name="connsiteX2371" fmla="*/ 159887 w 412727"/>
                    <a:gd name="connsiteY2371" fmla="*/ 185252 h 405298"/>
                    <a:gd name="connsiteX2372" fmla="*/ 160201 w 412727"/>
                    <a:gd name="connsiteY2372" fmla="*/ 185252 h 405298"/>
                    <a:gd name="connsiteX2373" fmla="*/ 160811 w 412727"/>
                    <a:gd name="connsiteY2373" fmla="*/ 185861 h 405298"/>
                    <a:gd name="connsiteX2374" fmla="*/ 161420 w 412727"/>
                    <a:gd name="connsiteY2374" fmla="*/ 186785 h 405298"/>
                    <a:gd name="connsiteX2375" fmla="*/ 162649 w 412727"/>
                    <a:gd name="connsiteY2375" fmla="*/ 186785 h 405298"/>
                    <a:gd name="connsiteX2376" fmla="*/ 163259 w 412727"/>
                    <a:gd name="connsiteY2376" fmla="*/ 187395 h 405298"/>
                    <a:gd name="connsiteX2377" fmla="*/ 164182 w 412727"/>
                    <a:gd name="connsiteY2377" fmla="*/ 187395 h 405298"/>
                    <a:gd name="connsiteX2378" fmla="*/ 164802 w 412727"/>
                    <a:gd name="connsiteY2378" fmla="*/ 188624 h 405298"/>
                    <a:gd name="connsiteX2379" fmla="*/ 165726 w 412727"/>
                    <a:gd name="connsiteY2379" fmla="*/ 189548 h 405298"/>
                    <a:gd name="connsiteX2380" fmla="*/ 166335 w 412727"/>
                    <a:gd name="connsiteY2380" fmla="*/ 189833 h 405298"/>
                    <a:gd name="connsiteX2381" fmla="*/ 166335 w 412727"/>
                    <a:gd name="connsiteY2381" fmla="*/ 190443 h 405298"/>
                    <a:gd name="connsiteX2382" fmla="*/ 166640 w 412727"/>
                    <a:gd name="connsiteY2382" fmla="*/ 191986 h 405298"/>
                    <a:gd name="connsiteX2383" fmla="*/ 167259 w 412727"/>
                    <a:gd name="connsiteY2383" fmla="*/ 192596 h 405298"/>
                    <a:gd name="connsiteX2384" fmla="*/ 167564 w 412727"/>
                    <a:gd name="connsiteY2384" fmla="*/ 193205 h 405298"/>
                    <a:gd name="connsiteX2385" fmla="*/ 167564 w 412727"/>
                    <a:gd name="connsiteY2385" fmla="*/ 194434 h 405298"/>
                    <a:gd name="connsiteX2386" fmla="*/ 167564 w 412727"/>
                    <a:gd name="connsiteY2386" fmla="*/ 195663 h 405298"/>
                    <a:gd name="connsiteX2387" fmla="*/ 168773 w 412727"/>
                    <a:gd name="connsiteY2387" fmla="*/ 195967 h 405298"/>
                    <a:gd name="connsiteX2388" fmla="*/ 169697 w 412727"/>
                    <a:gd name="connsiteY2388" fmla="*/ 196272 h 405298"/>
                    <a:gd name="connsiteX2389" fmla="*/ 169393 w 412727"/>
                    <a:gd name="connsiteY2389" fmla="*/ 197501 h 405298"/>
                    <a:gd name="connsiteX2390" fmla="*/ 168469 w 412727"/>
                    <a:gd name="connsiteY2390" fmla="*/ 198730 h 405298"/>
                    <a:gd name="connsiteX2391" fmla="*/ 168164 w 412727"/>
                    <a:gd name="connsiteY2391" fmla="*/ 199654 h 405298"/>
                    <a:gd name="connsiteX2392" fmla="*/ 167859 w 412727"/>
                    <a:gd name="connsiteY2392" fmla="*/ 199958 h 405298"/>
                    <a:gd name="connsiteX2393" fmla="*/ 166945 w 412727"/>
                    <a:gd name="connsiteY2393" fmla="*/ 200568 h 405298"/>
                    <a:gd name="connsiteX2394" fmla="*/ 166335 w 412727"/>
                    <a:gd name="connsiteY2394" fmla="*/ 201797 h 405298"/>
                    <a:gd name="connsiteX2395" fmla="*/ 166030 w 412727"/>
                    <a:gd name="connsiteY2395" fmla="*/ 203006 h 405298"/>
                    <a:gd name="connsiteX2396" fmla="*/ 165106 w 412727"/>
                    <a:gd name="connsiteY2396" fmla="*/ 203321 h 405298"/>
                    <a:gd name="connsiteX2397" fmla="*/ 164497 w 412727"/>
                    <a:gd name="connsiteY2397" fmla="*/ 204245 h 405298"/>
                    <a:gd name="connsiteX2398" fmla="*/ 164182 w 412727"/>
                    <a:gd name="connsiteY2398" fmla="*/ 204854 h 405298"/>
                    <a:gd name="connsiteX2399" fmla="*/ 165106 w 412727"/>
                    <a:gd name="connsiteY2399" fmla="*/ 204854 h 405298"/>
                    <a:gd name="connsiteX2400" fmla="*/ 165716 w 412727"/>
                    <a:gd name="connsiteY2400" fmla="*/ 204245 h 405298"/>
                    <a:gd name="connsiteX2401" fmla="*/ 166326 w 412727"/>
                    <a:gd name="connsiteY2401" fmla="*/ 203930 h 405298"/>
                    <a:gd name="connsiteX2402" fmla="*/ 167250 w 412727"/>
                    <a:gd name="connsiteY2402" fmla="*/ 203625 h 405298"/>
                    <a:gd name="connsiteX2403" fmla="*/ 167250 w 412727"/>
                    <a:gd name="connsiteY2403" fmla="*/ 203016 h 405298"/>
                    <a:gd name="connsiteX2404" fmla="*/ 167250 w 412727"/>
                    <a:gd name="connsiteY2404" fmla="*/ 201492 h 405298"/>
                    <a:gd name="connsiteX2405" fmla="*/ 167850 w 412727"/>
                    <a:gd name="connsiteY2405" fmla="*/ 200873 h 405298"/>
                    <a:gd name="connsiteX2406" fmla="*/ 168459 w 412727"/>
                    <a:gd name="connsiteY2406" fmla="*/ 200873 h 405298"/>
                    <a:gd name="connsiteX2407" fmla="*/ 169688 w 412727"/>
                    <a:gd name="connsiteY2407" fmla="*/ 200873 h 405298"/>
                    <a:gd name="connsiteX2408" fmla="*/ 170612 w 412727"/>
                    <a:gd name="connsiteY2408" fmla="*/ 200873 h 405298"/>
                    <a:gd name="connsiteX2409" fmla="*/ 171536 w 412727"/>
                    <a:gd name="connsiteY2409" fmla="*/ 200873 h 405298"/>
                    <a:gd name="connsiteX2410" fmla="*/ 172764 w 412727"/>
                    <a:gd name="connsiteY2410" fmla="*/ 201187 h 405298"/>
                    <a:gd name="connsiteX2411" fmla="*/ 173069 w 412727"/>
                    <a:gd name="connsiteY2411" fmla="*/ 201492 h 405298"/>
                    <a:gd name="connsiteX2412" fmla="*/ 172764 w 412727"/>
                    <a:gd name="connsiteY2412" fmla="*/ 202416 h 405298"/>
                    <a:gd name="connsiteX2413" fmla="*/ 172155 w 412727"/>
                    <a:gd name="connsiteY2413" fmla="*/ 203625 h 405298"/>
                    <a:gd name="connsiteX2414" fmla="*/ 171231 w 412727"/>
                    <a:gd name="connsiteY2414" fmla="*/ 204549 h 405298"/>
                    <a:gd name="connsiteX2415" fmla="*/ 170621 w 412727"/>
                    <a:gd name="connsiteY2415" fmla="*/ 204854 h 405298"/>
                    <a:gd name="connsiteX2416" fmla="*/ 170307 w 412727"/>
                    <a:gd name="connsiteY2416" fmla="*/ 205169 h 405298"/>
                    <a:gd name="connsiteX2417" fmla="*/ 170307 w 412727"/>
                    <a:gd name="connsiteY2417" fmla="*/ 205778 h 405298"/>
                    <a:gd name="connsiteX2418" fmla="*/ 170621 w 412727"/>
                    <a:gd name="connsiteY2418" fmla="*/ 205778 h 405298"/>
                    <a:gd name="connsiteX2419" fmla="*/ 171231 w 412727"/>
                    <a:gd name="connsiteY2419" fmla="*/ 205473 h 405298"/>
                    <a:gd name="connsiteX2420" fmla="*/ 171841 w 412727"/>
                    <a:gd name="connsiteY2420" fmla="*/ 204854 h 405298"/>
                    <a:gd name="connsiteX2421" fmla="*/ 172764 w 412727"/>
                    <a:gd name="connsiteY2421" fmla="*/ 204245 h 405298"/>
                    <a:gd name="connsiteX2422" fmla="*/ 173384 w 412727"/>
                    <a:gd name="connsiteY2422" fmla="*/ 203016 h 405298"/>
                    <a:gd name="connsiteX2423" fmla="*/ 173688 w 412727"/>
                    <a:gd name="connsiteY2423" fmla="*/ 202416 h 405298"/>
                    <a:gd name="connsiteX2424" fmla="*/ 174917 w 412727"/>
                    <a:gd name="connsiteY2424" fmla="*/ 202416 h 405298"/>
                    <a:gd name="connsiteX2425" fmla="*/ 175841 w 412727"/>
                    <a:gd name="connsiteY2425" fmla="*/ 202730 h 405298"/>
                    <a:gd name="connsiteX2426" fmla="*/ 176746 w 412727"/>
                    <a:gd name="connsiteY2426" fmla="*/ 202730 h 405298"/>
                    <a:gd name="connsiteX2427" fmla="*/ 177670 w 412727"/>
                    <a:gd name="connsiteY2427" fmla="*/ 203321 h 405298"/>
                    <a:gd name="connsiteX2428" fmla="*/ 179508 w 412727"/>
                    <a:gd name="connsiteY2428" fmla="*/ 203625 h 405298"/>
                    <a:gd name="connsiteX2429" fmla="*/ 179813 w 412727"/>
                    <a:gd name="connsiteY2429" fmla="*/ 204235 h 405298"/>
                    <a:gd name="connsiteX2430" fmla="*/ 181042 w 412727"/>
                    <a:gd name="connsiteY2430" fmla="*/ 204854 h 405298"/>
                    <a:gd name="connsiteX2431" fmla="*/ 181651 w 412727"/>
                    <a:gd name="connsiteY2431" fmla="*/ 205464 h 405298"/>
                    <a:gd name="connsiteX2432" fmla="*/ 182261 w 412727"/>
                    <a:gd name="connsiteY2432" fmla="*/ 206083 h 405298"/>
                    <a:gd name="connsiteX2433" fmla="*/ 182261 w 412727"/>
                    <a:gd name="connsiteY2433" fmla="*/ 207007 h 405298"/>
                    <a:gd name="connsiteX2434" fmla="*/ 182261 w 412727"/>
                    <a:gd name="connsiteY2434" fmla="*/ 207293 h 405298"/>
                    <a:gd name="connsiteX2435" fmla="*/ 183804 w 412727"/>
                    <a:gd name="connsiteY2435" fmla="*/ 206702 h 405298"/>
                    <a:gd name="connsiteX2436" fmla="*/ 184414 w 412727"/>
                    <a:gd name="connsiteY2436" fmla="*/ 206702 h 405298"/>
                    <a:gd name="connsiteX2437" fmla="*/ 185623 w 412727"/>
                    <a:gd name="connsiteY2437" fmla="*/ 207293 h 405298"/>
                    <a:gd name="connsiteX2438" fmla="*/ 186547 w 412727"/>
                    <a:gd name="connsiteY2438" fmla="*/ 207607 h 405298"/>
                    <a:gd name="connsiteX2439" fmla="*/ 187471 w 412727"/>
                    <a:gd name="connsiteY2439" fmla="*/ 207902 h 405298"/>
                    <a:gd name="connsiteX2440" fmla="*/ 188395 w 412727"/>
                    <a:gd name="connsiteY2440" fmla="*/ 208207 h 405298"/>
                    <a:gd name="connsiteX2441" fmla="*/ 189938 w 412727"/>
                    <a:gd name="connsiteY2441" fmla="*/ 208207 h 405298"/>
                    <a:gd name="connsiteX2442" fmla="*/ 191167 w 412727"/>
                    <a:gd name="connsiteY2442" fmla="*/ 207588 h 405298"/>
                    <a:gd name="connsiteX2443" fmla="*/ 192395 w 412727"/>
                    <a:gd name="connsiteY2443" fmla="*/ 207588 h 405298"/>
                    <a:gd name="connsiteX2444" fmla="*/ 192700 w 412727"/>
                    <a:gd name="connsiteY2444" fmla="*/ 208512 h 405298"/>
                    <a:gd name="connsiteX2445" fmla="*/ 193624 w 412727"/>
                    <a:gd name="connsiteY2445" fmla="*/ 208817 h 405298"/>
                    <a:gd name="connsiteX2446" fmla="*/ 194529 w 412727"/>
                    <a:gd name="connsiteY2446" fmla="*/ 209731 h 405298"/>
                    <a:gd name="connsiteX2447" fmla="*/ 195453 w 412727"/>
                    <a:gd name="connsiteY2447" fmla="*/ 210350 h 405298"/>
                    <a:gd name="connsiteX2448" fmla="*/ 196063 w 412727"/>
                    <a:gd name="connsiteY2448" fmla="*/ 211274 h 405298"/>
                    <a:gd name="connsiteX2449" fmla="*/ 196987 w 412727"/>
                    <a:gd name="connsiteY2449" fmla="*/ 211884 h 405298"/>
                    <a:gd name="connsiteX2450" fmla="*/ 196987 w 412727"/>
                    <a:gd name="connsiteY2450" fmla="*/ 212188 h 405298"/>
                    <a:gd name="connsiteX2451" fmla="*/ 197291 w 412727"/>
                    <a:gd name="connsiteY2451" fmla="*/ 212798 h 405298"/>
                    <a:gd name="connsiteX2452" fmla="*/ 198520 w 412727"/>
                    <a:gd name="connsiteY2452" fmla="*/ 212798 h 405298"/>
                    <a:gd name="connsiteX2453" fmla="*/ 198825 w 412727"/>
                    <a:gd name="connsiteY2453" fmla="*/ 213722 h 405298"/>
                    <a:gd name="connsiteX2454" fmla="*/ 200368 w 412727"/>
                    <a:gd name="connsiteY2454" fmla="*/ 213722 h 405298"/>
                    <a:gd name="connsiteX2455" fmla="*/ 201597 w 412727"/>
                    <a:gd name="connsiteY2455" fmla="*/ 213722 h 405298"/>
                    <a:gd name="connsiteX2456" fmla="*/ 202825 w 412727"/>
                    <a:gd name="connsiteY2456" fmla="*/ 214646 h 405298"/>
                    <a:gd name="connsiteX2457" fmla="*/ 203130 w 412727"/>
                    <a:gd name="connsiteY2457" fmla="*/ 215265 h 405298"/>
                    <a:gd name="connsiteX2458" fmla="*/ 203425 w 412727"/>
                    <a:gd name="connsiteY2458" fmla="*/ 216799 h 405298"/>
                    <a:gd name="connsiteX2459" fmla="*/ 203730 w 412727"/>
                    <a:gd name="connsiteY2459" fmla="*/ 218037 h 405298"/>
                    <a:gd name="connsiteX2460" fmla="*/ 204340 w 412727"/>
                    <a:gd name="connsiteY2460" fmla="*/ 219266 h 405298"/>
                    <a:gd name="connsiteX2461" fmla="*/ 204035 w 412727"/>
                    <a:gd name="connsiteY2461" fmla="*/ 220790 h 405298"/>
                    <a:gd name="connsiteX2462" fmla="*/ 203425 w 412727"/>
                    <a:gd name="connsiteY2462" fmla="*/ 222028 h 405298"/>
                    <a:gd name="connsiteX2463" fmla="*/ 203425 w 412727"/>
                    <a:gd name="connsiteY2463" fmla="*/ 223561 h 405298"/>
                    <a:gd name="connsiteX2464" fmla="*/ 203425 w 412727"/>
                    <a:gd name="connsiteY2464" fmla="*/ 224495 h 405298"/>
                    <a:gd name="connsiteX2465" fmla="*/ 202825 w 412727"/>
                    <a:gd name="connsiteY2465" fmla="*/ 225085 h 405298"/>
                    <a:gd name="connsiteX2466" fmla="*/ 201901 w 412727"/>
                    <a:gd name="connsiteY2466" fmla="*/ 226324 h 405298"/>
                    <a:gd name="connsiteX2467" fmla="*/ 200977 w 412727"/>
                    <a:gd name="connsiteY2467" fmla="*/ 227857 h 405298"/>
                    <a:gd name="connsiteX2468" fmla="*/ 200054 w 412727"/>
                    <a:gd name="connsiteY2468" fmla="*/ 228781 h 405298"/>
                    <a:gd name="connsiteX2469" fmla="*/ 199444 w 412727"/>
                    <a:gd name="connsiteY2469" fmla="*/ 228781 h 405298"/>
                    <a:gd name="connsiteX2470" fmla="*/ 199130 w 412727"/>
                    <a:gd name="connsiteY2470" fmla="*/ 229391 h 405298"/>
                    <a:gd name="connsiteX2471" fmla="*/ 198520 w 412727"/>
                    <a:gd name="connsiteY2471" fmla="*/ 231229 h 405298"/>
                    <a:gd name="connsiteX2472" fmla="*/ 197910 w 412727"/>
                    <a:gd name="connsiteY2472" fmla="*/ 232458 h 405298"/>
                    <a:gd name="connsiteX2473" fmla="*/ 197301 w 412727"/>
                    <a:gd name="connsiteY2473" fmla="*/ 233086 h 405298"/>
                    <a:gd name="connsiteX2474" fmla="*/ 196996 w 412727"/>
                    <a:gd name="connsiteY2474" fmla="*/ 234001 h 405298"/>
                    <a:gd name="connsiteX2475" fmla="*/ 196072 w 412727"/>
                    <a:gd name="connsiteY2475" fmla="*/ 234296 h 405298"/>
                    <a:gd name="connsiteX2476" fmla="*/ 195463 w 412727"/>
                    <a:gd name="connsiteY2476" fmla="*/ 234610 h 405298"/>
                    <a:gd name="connsiteX2477" fmla="*/ 194853 w 412727"/>
                    <a:gd name="connsiteY2477" fmla="*/ 235839 h 405298"/>
                    <a:gd name="connsiteX2478" fmla="*/ 195158 w 412727"/>
                    <a:gd name="connsiteY2478" fmla="*/ 237077 h 405298"/>
                    <a:gd name="connsiteX2479" fmla="*/ 195158 w 412727"/>
                    <a:gd name="connsiteY2479" fmla="*/ 237382 h 405298"/>
                    <a:gd name="connsiteX2480" fmla="*/ 194548 w 412727"/>
                    <a:gd name="connsiteY2480" fmla="*/ 238296 h 405298"/>
                    <a:gd name="connsiteX2481" fmla="*/ 195158 w 412727"/>
                    <a:gd name="connsiteY2481" fmla="*/ 239525 h 405298"/>
                    <a:gd name="connsiteX2482" fmla="*/ 195158 w 412727"/>
                    <a:gd name="connsiteY2482" fmla="*/ 240754 h 405298"/>
                    <a:gd name="connsiteX2483" fmla="*/ 195463 w 412727"/>
                    <a:gd name="connsiteY2483" fmla="*/ 241992 h 405298"/>
                    <a:gd name="connsiteX2484" fmla="*/ 195463 w 412727"/>
                    <a:gd name="connsiteY2484" fmla="*/ 244126 h 405298"/>
                    <a:gd name="connsiteX2485" fmla="*/ 195158 w 412727"/>
                    <a:gd name="connsiteY2485" fmla="*/ 244754 h 405298"/>
                    <a:gd name="connsiteX2486" fmla="*/ 194853 w 412727"/>
                    <a:gd name="connsiteY2486" fmla="*/ 245669 h 405298"/>
                    <a:gd name="connsiteX2487" fmla="*/ 195158 w 412727"/>
                    <a:gd name="connsiteY2487" fmla="*/ 247212 h 405298"/>
                    <a:gd name="connsiteX2488" fmla="*/ 194253 w 412727"/>
                    <a:gd name="connsiteY2488" fmla="*/ 247821 h 405298"/>
                    <a:gd name="connsiteX2489" fmla="*/ 194253 w 412727"/>
                    <a:gd name="connsiteY2489" fmla="*/ 249660 h 405298"/>
                    <a:gd name="connsiteX2490" fmla="*/ 194253 w 412727"/>
                    <a:gd name="connsiteY2490" fmla="*/ 252432 h 405298"/>
                    <a:gd name="connsiteX2491" fmla="*/ 193643 w 412727"/>
                    <a:gd name="connsiteY2491" fmla="*/ 252727 h 405298"/>
                    <a:gd name="connsiteX2492" fmla="*/ 193024 w 412727"/>
                    <a:gd name="connsiteY2492" fmla="*/ 253336 h 405298"/>
                    <a:gd name="connsiteX2493" fmla="*/ 193024 w 412727"/>
                    <a:gd name="connsiteY2493" fmla="*/ 254584 h 405298"/>
                    <a:gd name="connsiteX2494" fmla="*/ 192415 w 412727"/>
                    <a:gd name="connsiteY2494" fmla="*/ 255194 h 405298"/>
                    <a:gd name="connsiteX2495" fmla="*/ 191805 w 412727"/>
                    <a:gd name="connsiteY2495" fmla="*/ 255499 h 405298"/>
                    <a:gd name="connsiteX2496" fmla="*/ 191500 w 412727"/>
                    <a:gd name="connsiteY2496" fmla="*/ 257013 h 405298"/>
                    <a:gd name="connsiteX2497" fmla="*/ 191500 w 412727"/>
                    <a:gd name="connsiteY2497" fmla="*/ 258556 h 405298"/>
                    <a:gd name="connsiteX2498" fmla="*/ 190576 w 412727"/>
                    <a:gd name="connsiteY2498" fmla="*/ 258851 h 405298"/>
                    <a:gd name="connsiteX2499" fmla="*/ 189967 w 412727"/>
                    <a:gd name="connsiteY2499" fmla="*/ 259785 h 405298"/>
                    <a:gd name="connsiteX2500" fmla="*/ 189357 w 412727"/>
                    <a:gd name="connsiteY2500" fmla="*/ 260375 h 405298"/>
                    <a:gd name="connsiteX2501" fmla="*/ 189043 w 412727"/>
                    <a:gd name="connsiteY2501" fmla="*/ 260985 h 405298"/>
                    <a:gd name="connsiteX2502" fmla="*/ 187204 w 412727"/>
                    <a:gd name="connsiteY2502" fmla="*/ 260985 h 405298"/>
                    <a:gd name="connsiteX2503" fmla="*/ 185376 w 412727"/>
                    <a:gd name="connsiteY2503" fmla="*/ 260985 h 405298"/>
                    <a:gd name="connsiteX2504" fmla="*/ 184452 w 412727"/>
                    <a:gd name="connsiteY2504" fmla="*/ 261290 h 405298"/>
                    <a:gd name="connsiteX2505" fmla="*/ 183528 w 412727"/>
                    <a:gd name="connsiteY2505" fmla="*/ 261890 h 405298"/>
                    <a:gd name="connsiteX2506" fmla="*/ 182909 w 412727"/>
                    <a:gd name="connsiteY2506" fmla="*/ 262519 h 405298"/>
                    <a:gd name="connsiteX2507" fmla="*/ 182604 w 412727"/>
                    <a:gd name="connsiteY2507" fmla="*/ 262519 h 405298"/>
                    <a:gd name="connsiteX2508" fmla="*/ 181680 w 412727"/>
                    <a:gd name="connsiteY2508" fmla="*/ 263452 h 405298"/>
                    <a:gd name="connsiteX2509" fmla="*/ 180137 w 412727"/>
                    <a:gd name="connsiteY2509" fmla="*/ 263738 h 405298"/>
                    <a:gd name="connsiteX2510" fmla="*/ 178908 w 412727"/>
                    <a:gd name="connsiteY2510" fmla="*/ 264043 h 405298"/>
                    <a:gd name="connsiteX2511" fmla="*/ 178298 w 412727"/>
                    <a:gd name="connsiteY2511" fmla="*/ 265281 h 405298"/>
                    <a:gd name="connsiteX2512" fmla="*/ 177375 w 412727"/>
                    <a:gd name="connsiteY2512" fmla="*/ 265900 h 405298"/>
                    <a:gd name="connsiteX2513" fmla="*/ 176460 w 412727"/>
                    <a:gd name="connsiteY2513" fmla="*/ 266510 h 405298"/>
                    <a:gd name="connsiteX2514" fmla="*/ 175851 w 412727"/>
                    <a:gd name="connsiteY2514" fmla="*/ 267424 h 405298"/>
                    <a:gd name="connsiteX2515" fmla="*/ 175241 w 412727"/>
                    <a:gd name="connsiteY2515" fmla="*/ 268034 h 405298"/>
                    <a:gd name="connsiteX2516" fmla="*/ 175241 w 412727"/>
                    <a:gd name="connsiteY2516" fmla="*/ 270196 h 405298"/>
                    <a:gd name="connsiteX2517" fmla="*/ 175851 w 412727"/>
                    <a:gd name="connsiteY2517" fmla="*/ 271434 h 405298"/>
                    <a:gd name="connsiteX2518" fmla="*/ 175851 w 412727"/>
                    <a:gd name="connsiteY2518" fmla="*/ 272358 h 405298"/>
                    <a:gd name="connsiteX2519" fmla="*/ 175851 w 412727"/>
                    <a:gd name="connsiteY2519" fmla="*/ 274501 h 405298"/>
                    <a:gd name="connsiteX2520" fmla="*/ 174622 w 412727"/>
                    <a:gd name="connsiteY2520" fmla="*/ 276044 h 405298"/>
                    <a:gd name="connsiteX2521" fmla="*/ 174317 w 412727"/>
                    <a:gd name="connsiteY2521" fmla="*/ 276958 h 405298"/>
                    <a:gd name="connsiteX2522" fmla="*/ 173393 w 412727"/>
                    <a:gd name="connsiteY2522" fmla="*/ 278482 h 405298"/>
                    <a:gd name="connsiteX2523" fmla="*/ 173079 w 412727"/>
                    <a:gd name="connsiteY2523" fmla="*/ 279406 h 405298"/>
                    <a:gd name="connsiteX2524" fmla="*/ 172774 w 412727"/>
                    <a:gd name="connsiteY2524" fmla="*/ 280940 h 405298"/>
                    <a:gd name="connsiteX2525" fmla="*/ 172469 w 412727"/>
                    <a:gd name="connsiteY2525" fmla="*/ 282188 h 405298"/>
                    <a:gd name="connsiteX2526" fmla="*/ 171240 w 412727"/>
                    <a:gd name="connsiteY2526" fmla="*/ 283102 h 405298"/>
                    <a:gd name="connsiteX2527" fmla="*/ 171240 w 412727"/>
                    <a:gd name="connsiteY2527" fmla="*/ 284016 h 405298"/>
                    <a:gd name="connsiteX2528" fmla="*/ 170317 w 412727"/>
                    <a:gd name="connsiteY2528" fmla="*/ 284016 h 405298"/>
                    <a:gd name="connsiteX2529" fmla="*/ 169707 w 412727"/>
                    <a:gd name="connsiteY2529" fmla="*/ 285264 h 405298"/>
                    <a:gd name="connsiteX2530" fmla="*/ 169402 w 412727"/>
                    <a:gd name="connsiteY2530" fmla="*/ 286798 h 405298"/>
                    <a:gd name="connsiteX2531" fmla="*/ 169097 w 412727"/>
                    <a:gd name="connsiteY2531" fmla="*/ 287722 h 405298"/>
                    <a:gd name="connsiteX2532" fmla="*/ 168488 w 412727"/>
                    <a:gd name="connsiteY2532" fmla="*/ 288331 h 405298"/>
                    <a:gd name="connsiteX2533" fmla="*/ 167583 w 412727"/>
                    <a:gd name="connsiteY2533" fmla="*/ 289265 h 405298"/>
                    <a:gd name="connsiteX2534" fmla="*/ 167583 w 412727"/>
                    <a:gd name="connsiteY2534" fmla="*/ 290493 h 405298"/>
                    <a:gd name="connsiteX2535" fmla="*/ 166659 w 412727"/>
                    <a:gd name="connsiteY2535" fmla="*/ 291398 h 405298"/>
                    <a:gd name="connsiteX2536" fmla="*/ 166049 w 412727"/>
                    <a:gd name="connsiteY2536" fmla="*/ 291703 h 405298"/>
                    <a:gd name="connsiteX2537" fmla="*/ 164821 w 412727"/>
                    <a:gd name="connsiteY2537" fmla="*/ 292637 h 405298"/>
                    <a:gd name="connsiteX2538" fmla="*/ 164211 w 412727"/>
                    <a:gd name="connsiteY2538" fmla="*/ 292322 h 405298"/>
                    <a:gd name="connsiteX2539" fmla="*/ 163601 w 412727"/>
                    <a:gd name="connsiteY2539" fmla="*/ 292027 h 405298"/>
                    <a:gd name="connsiteX2540" fmla="*/ 162677 w 412727"/>
                    <a:gd name="connsiteY2540" fmla="*/ 292322 h 405298"/>
                    <a:gd name="connsiteX2541" fmla="*/ 161754 w 412727"/>
                    <a:gd name="connsiteY2541" fmla="*/ 292637 h 405298"/>
                    <a:gd name="connsiteX2542" fmla="*/ 160830 w 412727"/>
                    <a:gd name="connsiteY2542" fmla="*/ 292008 h 405298"/>
                    <a:gd name="connsiteX2543" fmla="*/ 159906 w 412727"/>
                    <a:gd name="connsiteY2543" fmla="*/ 291398 h 405298"/>
                    <a:gd name="connsiteX2544" fmla="*/ 158982 w 412727"/>
                    <a:gd name="connsiteY2544" fmla="*/ 291122 h 405298"/>
                    <a:gd name="connsiteX2545" fmla="*/ 158391 w 412727"/>
                    <a:gd name="connsiteY2545" fmla="*/ 291122 h 405298"/>
                    <a:gd name="connsiteX2546" fmla="*/ 157782 w 412727"/>
                    <a:gd name="connsiteY2546" fmla="*/ 290808 h 405298"/>
                    <a:gd name="connsiteX2547" fmla="*/ 157163 w 412727"/>
                    <a:gd name="connsiteY2547" fmla="*/ 290198 h 405298"/>
                    <a:gd name="connsiteX2548" fmla="*/ 156858 w 412727"/>
                    <a:gd name="connsiteY2548" fmla="*/ 291132 h 405298"/>
                    <a:gd name="connsiteX2549" fmla="*/ 157163 w 412727"/>
                    <a:gd name="connsiteY2549" fmla="*/ 292027 h 405298"/>
                    <a:gd name="connsiteX2550" fmla="*/ 158086 w 412727"/>
                    <a:gd name="connsiteY2550" fmla="*/ 292960 h 405298"/>
                    <a:gd name="connsiteX2551" fmla="*/ 159610 w 412727"/>
                    <a:gd name="connsiteY2551" fmla="*/ 292960 h 405298"/>
                    <a:gd name="connsiteX2552" fmla="*/ 159610 w 412727"/>
                    <a:gd name="connsiteY2552" fmla="*/ 293570 h 405298"/>
                    <a:gd name="connsiteX2553" fmla="*/ 160220 w 412727"/>
                    <a:gd name="connsiteY2553" fmla="*/ 294180 h 405298"/>
                    <a:gd name="connsiteX2554" fmla="*/ 160220 w 412727"/>
                    <a:gd name="connsiteY2554" fmla="*/ 295104 h 405298"/>
                    <a:gd name="connsiteX2555" fmla="*/ 160839 w 412727"/>
                    <a:gd name="connsiteY2555" fmla="*/ 296008 h 405298"/>
                    <a:gd name="connsiteX2556" fmla="*/ 161449 w 412727"/>
                    <a:gd name="connsiteY2556" fmla="*/ 296942 h 405298"/>
                    <a:gd name="connsiteX2557" fmla="*/ 161754 w 412727"/>
                    <a:gd name="connsiteY2557" fmla="*/ 297856 h 405298"/>
                    <a:gd name="connsiteX2558" fmla="*/ 161754 w 412727"/>
                    <a:gd name="connsiteY2558" fmla="*/ 298171 h 405298"/>
                    <a:gd name="connsiteX2559" fmla="*/ 161449 w 412727"/>
                    <a:gd name="connsiteY2559" fmla="*/ 299085 h 405298"/>
                    <a:gd name="connsiteX2560" fmla="*/ 160839 w 412727"/>
                    <a:gd name="connsiteY2560" fmla="*/ 300314 h 405298"/>
                    <a:gd name="connsiteX2561" fmla="*/ 159610 w 412727"/>
                    <a:gd name="connsiteY2561" fmla="*/ 301857 h 405298"/>
                    <a:gd name="connsiteX2562" fmla="*/ 158086 w 412727"/>
                    <a:gd name="connsiteY2562" fmla="*/ 302162 h 405298"/>
                    <a:gd name="connsiteX2563" fmla="*/ 156543 w 412727"/>
                    <a:gd name="connsiteY2563" fmla="*/ 302771 h 405298"/>
                    <a:gd name="connsiteX2564" fmla="*/ 155315 w 412727"/>
                    <a:gd name="connsiteY2564" fmla="*/ 303076 h 405298"/>
                    <a:gd name="connsiteX2565" fmla="*/ 154391 w 412727"/>
                    <a:gd name="connsiteY2565" fmla="*/ 303686 h 405298"/>
                    <a:gd name="connsiteX2566" fmla="*/ 153467 w 412727"/>
                    <a:gd name="connsiteY2566" fmla="*/ 303076 h 405298"/>
                    <a:gd name="connsiteX2567" fmla="*/ 152238 w 412727"/>
                    <a:gd name="connsiteY2567" fmla="*/ 303076 h 405298"/>
                    <a:gd name="connsiteX2568" fmla="*/ 151628 w 412727"/>
                    <a:gd name="connsiteY2568" fmla="*/ 303686 h 405298"/>
                    <a:gd name="connsiteX2569" fmla="*/ 151628 w 412727"/>
                    <a:gd name="connsiteY2569" fmla="*/ 305524 h 405298"/>
                    <a:gd name="connsiteX2570" fmla="*/ 151933 w 412727"/>
                    <a:gd name="connsiteY2570" fmla="*/ 307067 h 405298"/>
                    <a:gd name="connsiteX2571" fmla="*/ 151933 w 412727"/>
                    <a:gd name="connsiteY2571" fmla="*/ 307677 h 405298"/>
                    <a:gd name="connsiteX2572" fmla="*/ 151933 w 412727"/>
                    <a:gd name="connsiteY2572" fmla="*/ 308286 h 405298"/>
                    <a:gd name="connsiteX2573" fmla="*/ 150705 w 412727"/>
                    <a:gd name="connsiteY2573" fmla="*/ 308896 h 405298"/>
                    <a:gd name="connsiteX2574" fmla="*/ 149790 w 412727"/>
                    <a:gd name="connsiteY2574" fmla="*/ 308896 h 405298"/>
                    <a:gd name="connsiteX2575" fmla="*/ 148866 w 412727"/>
                    <a:gd name="connsiteY2575" fmla="*/ 308600 h 405298"/>
                    <a:gd name="connsiteX2576" fmla="*/ 147638 w 412727"/>
                    <a:gd name="connsiteY2576" fmla="*/ 307981 h 405298"/>
                    <a:gd name="connsiteX2577" fmla="*/ 146094 w 412727"/>
                    <a:gd name="connsiteY2577" fmla="*/ 307981 h 405298"/>
                    <a:gd name="connsiteX2578" fmla="*/ 146094 w 412727"/>
                    <a:gd name="connsiteY2578" fmla="*/ 308905 h 405298"/>
                    <a:gd name="connsiteX2579" fmla="*/ 146704 w 412727"/>
                    <a:gd name="connsiteY2579" fmla="*/ 309505 h 405298"/>
                    <a:gd name="connsiteX2580" fmla="*/ 147323 w 412727"/>
                    <a:gd name="connsiteY2580" fmla="*/ 310124 h 405298"/>
                    <a:gd name="connsiteX2581" fmla="*/ 147323 w 412727"/>
                    <a:gd name="connsiteY2581" fmla="*/ 310734 h 405298"/>
                    <a:gd name="connsiteX2582" fmla="*/ 147628 w 412727"/>
                    <a:gd name="connsiteY2582" fmla="*/ 311658 h 405298"/>
                    <a:gd name="connsiteX2583" fmla="*/ 148238 w 412727"/>
                    <a:gd name="connsiteY2583" fmla="*/ 311658 h 405298"/>
                    <a:gd name="connsiteX2584" fmla="*/ 149162 w 412727"/>
                    <a:gd name="connsiteY2584" fmla="*/ 311963 h 405298"/>
                    <a:gd name="connsiteX2585" fmla="*/ 149466 w 412727"/>
                    <a:gd name="connsiteY2585" fmla="*/ 311963 h 405298"/>
                    <a:gd name="connsiteX2586" fmla="*/ 149466 w 412727"/>
                    <a:gd name="connsiteY2586" fmla="*/ 311029 h 405298"/>
                    <a:gd name="connsiteX2587" fmla="*/ 149771 w 412727"/>
                    <a:gd name="connsiteY2587" fmla="*/ 311029 h 405298"/>
                    <a:gd name="connsiteX2588" fmla="*/ 150371 w 412727"/>
                    <a:gd name="connsiteY2588" fmla="*/ 311029 h 405298"/>
                    <a:gd name="connsiteX2589" fmla="*/ 150676 w 412727"/>
                    <a:gd name="connsiteY2589" fmla="*/ 311029 h 405298"/>
                    <a:gd name="connsiteX2590" fmla="*/ 150676 w 412727"/>
                    <a:gd name="connsiteY2590" fmla="*/ 311963 h 405298"/>
                    <a:gd name="connsiteX2591" fmla="*/ 150981 w 412727"/>
                    <a:gd name="connsiteY2591" fmla="*/ 312258 h 405298"/>
                    <a:gd name="connsiteX2592" fmla="*/ 150981 w 412727"/>
                    <a:gd name="connsiteY2592" fmla="*/ 312868 h 405298"/>
                    <a:gd name="connsiteX2593" fmla="*/ 150066 w 412727"/>
                    <a:gd name="connsiteY2593" fmla="*/ 312868 h 405298"/>
                    <a:gd name="connsiteX2594" fmla="*/ 149457 w 412727"/>
                    <a:gd name="connsiteY2594" fmla="*/ 312572 h 405298"/>
                    <a:gd name="connsiteX2595" fmla="*/ 149457 w 412727"/>
                    <a:gd name="connsiteY2595" fmla="*/ 312277 h 405298"/>
                    <a:gd name="connsiteX2596" fmla="*/ 148533 w 412727"/>
                    <a:gd name="connsiteY2596" fmla="*/ 312887 h 405298"/>
                    <a:gd name="connsiteX2597" fmla="*/ 148533 w 412727"/>
                    <a:gd name="connsiteY2597" fmla="*/ 313192 h 405298"/>
                    <a:gd name="connsiteX2598" fmla="*/ 149142 w 412727"/>
                    <a:gd name="connsiteY2598" fmla="*/ 314087 h 405298"/>
                    <a:gd name="connsiteX2599" fmla="*/ 148533 w 412727"/>
                    <a:gd name="connsiteY2599" fmla="*/ 314087 h 405298"/>
                    <a:gd name="connsiteX2600" fmla="*/ 148533 w 412727"/>
                    <a:gd name="connsiteY2600" fmla="*/ 315325 h 405298"/>
                    <a:gd name="connsiteX2601" fmla="*/ 148228 w 412727"/>
                    <a:gd name="connsiteY2601" fmla="*/ 315944 h 405298"/>
                    <a:gd name="connsiteX2602" fmla="*/ 148533 w 412727"/>
                    <a:gd name="connsiteY2602" fmla="*/ 317183 h 405298"/>
                    <a:gd name="connsiteX2603" fmla="*/ 148533 w 412727"/>
                    <a:gd name="connsiteY2603" fmla="*/ 317792 h 405298"/>
                    <a:gd name="connsiteX2604" fmla="*/ 148228 w 412727"/>
                    <a:gd name="connsiteY2604" fmla="*/ 318087 h 405298"/>
                    <a:gd name="connsiteX2605" fmla="*/ 148228 w 412727"/>
                    <a:gd name="connsiteY2605" fmla="*/ 318707 h 405298"/>
                    <a:gd name="connsiteX2606" fmla="*/ 146685 w 412727"/>
                    <a:gd name="connsiteY2606" fmla="*/ 319307 h 405298"/>
                    <a:gd name="connsiteX2607" fmla="*/ 145761 w 412727"/>
                    <a:gd name="connsiteY2607" fmla="*/ 319926 h 405298"/>
                    <a:gd name="connsiteX2608" fmla="*/ 145456 w 412727"/>
                    <a:gd name="connsiteY2608" fmla="*/ 321164 h 405298"/>
                    <a:gd name="connsiteX2609" fmla="*/ 145761 w 412727"/>
                    <a:gd name="connsiteY2609" fmla="*/ 322097 h 405298"/>
                    <a:gd name="connsiteX2610" fmla="*/ 146685 w 412727"/>
                    <a:gd name="connsiteY2610" fmla="*/ 323012 h 405298"/>
                    <a:gd name="connsiteX2611" fmla="*/ 146990 w 412727"/>
                    <a:gd name="connsiteY2611" fmla="*/ 323012 h 405298"/>
                    <a:gd name="connsiteX2612" fmla="*/ 147914 w 412727"/>
                    <a:gd name="connsiteY2612" fmla="*/ 323936 h 405298"/>
                    <a:gd name="connsiteX2613" fmla="*/ 148523 w 412727"/>
                    <a:gd name="connsiteY2613" fmla="*/ 324241 h 405298"/>
                    <a:gd name="connsiteX2614" fmla="*/ 149447 w 412727"/>
                    <a:gd name="connsiteY2614" fmla="*/ 324241 h 405298"/>
                    <a:gd name="connsiteX2615" fmla="*/ 150362 w 412727"/>
                    <a:gd name="connsiteY2615" fmla="*/ 324545 h 405298"/>
                    <a:gd name="connsiteX2616" fmla="*/ 150362 w 412727"/>
                    <a:gd name="connsiteY2616" fmla="*/ 325145 h 405298"/>
                    <a:gd name="connsiteX2617" fmla="*/ 150362 w 412727"/>
                    <a:gd name="connsiteY2617" fmla="*/ 326688 h 405298"/>
                    <a:gd name="connsiteX2618" fmla="*/ 149447 w 412727"/>
                    <a:gd name="connsiteY2618" fmla="*/ 327289 h 405298"/>
                    <a:gd name="connsiteX2619" fmla="*/ 148523 w 412727"/>
                    <a:gd name="connsiteY2619" fmla="*/ 327889 h 405298"/>
                    <a:gd name="connsiteX2620" fmla="*/ 148219 w 412727"/>
                    <a:gd name="connsiteY2620" fmla="*/ 328517 h 405298"/>
                    <a:gd name="connsiteX2621" fmla="*/ 148219 w 412727"/>
                    <a:gd name="connsiteY2621" fmla="*/ 329746 h 405298"/>
                    <a:gd name="connsiteX2622" fmla="*/ 148219 w 412727"/>
                    <a:gd name="connsiteY2622" fmla="*/ 330670 h 405298"/>
                    <a:gd name="connsiteX2623" fmla="*/ 147914 w 412727"/>
                    <a:gd name="connsiteY2623" fmla="*/ 331575 h 405298"/>
                    <a:gd name="connsiteX2624" fmla="*/ 147304 w 412727"/>
                    <a:gd name="connsiteY2624" fmla="*/ 331889 h 405298"/>
                    <a:gd name="connsiteX2625" fmla="*/ 146990 w 412727"/>
                    <a:gd name="connsiteY2625" fmla="*/ 332804 h 405298"/>
                    <a:gd name="connsiteX2626" fmla="*/ 146990 w 412727"/>
                    <a:gd name="connsiteY2626" fmla="*/ 334642 h 405298"/>
                    <a:gd name="connsiteX2627" fmla="*/ 147304 w 412727"/>
                    <a:gd name="connsiteY2627" fmla="*/ 335251 h 405298"/>
                    <a:gd name="connsiteX2628" fmla="*/ 147914 w 412727"/>
                    <a:gd name="connsiteY2628" fmla="*/ 335871 h 405298"/>
                    <a:gd name="connsiteX2629" fmla="*/ 147914 w 412727"/>
                    <a:gd name="connsiteY2629" fmla="*/ 336490 h 405298"/>
                    <a:gd name="connsiteX2630" fmla="*/ 148838 w 412727"/>
                    <a:gd name="connsiteY2630" fmla="*/ 336490 h 405298"/>
                    <a:gd name="connsiteX2631" fmla="*/ 149447 w 412727"/>
                    <a:gd name="connsiteY2631" fmla="*/ 337404 h 405298"/>
                    <a:gd name="connsiteX2632" fmla="*/ 148219 w 412727"/>
                    <a:gd name="connsiteY2632" fmla="*/ 337404 h 405298"/>
                    <a:gd name="connsiteX2633" fmla="*/ 147295 w 412727"/>
                    <a:gd name="connsiteY2633" fmla="*/ 337404 h 405298"/>
                    <a:gd name="connsiteX2634" fmla="*/ 146676 w 412727"/>
                    <a:gd name="connsiteY2634" fmla="*/ 338633 h 405298"/>
                    <a:gd name="connsiteX2635" fmla="*/ 146371 w 412727"/>
                    <a:gd name="connsiteY2635" fmla="*/ 338947 h 405298"/>
                    <a:gd name="connsiteX2636" fmla="*/ 146066 w 412727"/>
                    <a:gd name="connsiteY2636" fmla="*/ 339242 h 405298"/>
                    <a:gd name="connsiteX2637" fmla="*/ 145456 w 412727"/>
                    <a:gd name="connsiteY2637" fmla="*/ 340481 h 405298"/>
                    <a:gd name="connsiteX2638" fmla="*/ 145456 w 412727"/>
                    <a:gd name="connsiteY2638" fmla="*/ 341405 h 405298"/>
                    <a:gd name="connsiteX2639" fmla="*/ 144847 w 412727"/>
                    <a:gd name="connsiteY2639" fmla="*/ 341700 h 405298"/>
                    <a:gd name="connsiteX2640" fmla="*/ 143923 w 412727"/>
                    <a:gd name="connsiteY2640" fmla="*/ 341700 h 405298"/>
                    <a:gd name="connsiteX2641" fmla="*/ 142694 w 412727"/>
                    <a:gd name="connsiteY2641" fmla="*/ 341090 h 405298"/>
                    <a:gd name="connsiteX2642" fmla="*/ 142084 w 412727"/>
                    <a:gd name="connsiteY2642" fmla="*/ 341090 h 405298"/>
                    <a:gd name="connsiteX2643" fmla="*/ 142389 w 412727"/>
                    <a:gd name="connsiteY2643" fmla="*/ 341386 h 405298"/>
                    <a:gd name="connsiteX2644" fmla="*/ 142389 w 412727"/>
                    <a:gd name="connsiteY2644" fmla="*/ 342005 h 405298"/>
                    <a:gd name="connsiteX2645" fmla="*/ 141465 w 412727"/>
                    <a:gd name="connsiteY2645" fmla="*/ 342005 h 405298"/>
                    <a:gd name="connsiteX2646" fmla="*/ 141465 w 412727"/>
                    <a:gd name="connsiteY2646" fmla="*/ 341386 h 405298"/>
                    <a:gd name="connsiteX2647" fmla="*/ 140560 w 412727"/>
                    <a:gd name="connsiteY2647" fmla="*/ 341090 h 405298"/>
                    <a:gd name="connsiteX2648" fmla="*/ 140560 w 412727"/>
                    <a:gd name="connsiteY2648" fmla="*/ 340176 h 405298"/>
                    <a:gd name="connsiteX2649" fmla="*/ 140865 w 412727"/>
                    <a:gd name="connsiteY2649" fmla="*/ 340176 h 405298"/>
                    <a:gd name="connsiteX2650" fmla="*/ 141456 w 412727"/>
                    <a:gd name="connsiteY2650" fmla="*/ 340471 h 405298"/>
                    <a:gd name="connsiteX2651" fmla="*/ 141770 w 412727"/>
                    <a:gd name="connsiteY2651" fmla="*/ 340776 h 405298"/>
                    <a:gd name="connsiteX2652" fmla="*/ 142380 w 412727"/>
                    <a:gd name="connsiteY2652" fmla="*/ 340471 h 405298"/>
                    <a:gd name="connsiteX2653" fmla="*/ 141770 w 412727"/>
                    <a:gd name="connsiteY2653" fmla="*/ 339862 h 405298"/>
                    <a:gd name="connsiteX2654" fmla="*/ 141456 w 412727"/>
                    <a:gd name="connsiteY2654" fmla="*/ 339242 h 405298"/>
                    <a:gd name="connsiteX2655" fmla="*/ 141456 w 412727"/>
                    <a:gd name="connsiteY2655" fmla="*/ 338623 h 405298"/>
                    <a:gd name="connsiteX2656" fmla="*/ 142685 w 412727"/>
                    <a:gd name="connsiteY2656" fmla="*/ 338623 h 405298"/>
                    <a:gd name="connsiteX2657" fmla="*/ 143294 w 412727"/>
                    <a:gd name="connsiteY2657" fmla="*/ 339557 h 405298"/>
                    <a:gd name="connsiteX2658" fmla="*/ 144218 w 412727"/>
                    <a:gd name="connsiteY2658" fmla="*/ 339557 h 405298"/>
                    <a:gd name="connsiteX2659" fmla="*/ 144837 w 412727"/>
                    <a:gd name="connsiteY2659" fmla="*/ 338947 h 405298"/>
                    <a:gd name="connsiteX2660" fmla="*/ 143913 w 412727"/>
                    <a:gd name="connsiteY2660" fmla="*/ 338338 h 405298"/>
                    <a:gd name="connsiteX2661" fmla="*/ 142685 w 412727"/>
                    <a:gd name="connsiteY2661" fmla="*/ 338023 h 405298"/>
                    <a:gd name="connsiteX2662" fmla="*/ 142075 w 412727"/>
                    <a:gd name="connsiteY2662" fmla="*/ 337728 h 405298"/>
                    <a:gd name="connsiteX2663" fmla="*/ 140856 w 412727"/>
                    <a:gd name="connsiteY2663" fmla="*/ 338023 h 405298"/>
                    <a:gd name="connsiteX2664" fmla="*/ 140246 w 412727"/>
                    <a:gd name="connsiteY2664" fmla="*/ 338633 h 405298"/>
                    <a:gd name="connsiteX2665" fmla="*/ 139941 w 412727"/>
                    <a:gd name="connsiteY2665" fmla="*/ 338023 h 405298"/>
                    <a:gd name="connsiteX2666" fmla="*/ 139332 w 412727"/>
                    <a:gd name="connsiteY2666" fmla="*/ 337099 h 405298"/>
                    <a:gd name="connsiteX2667" fmla="*/ 139332 w 412727"/>
                    <a:gd name="connsiteY2667" fmla="*/ 336499 h 405298"/>
                    <a:gd name="connsiteX2668" fmla="*/ 138408 w 412727"/>
                    <a:gd name="connsiteY2668" fmla="*/ 335871 h 405298"/>
                    <a:gd name="connsiteX2669" fmla="*/ 137798 w 412727"/>
                    <a:gd name="connsiteY2669" fmla="*/ 334956 h 405298"/>
                    <a:gd name="connsiteX2670" fmla="*/ 137189 w 412727"/>
                    <a:gd name="connsiteY2670" fmla="*/ 334651 h 405298"/>
                    <a:gd name="connsiteX2671" fmla="*/ 136569 w 412727"/>
                    <a:gd name="connsiteY2671" fmla="*/ 333727 h 405298"/>
                    <a:gd name="connsiteX2672" fmla="*/ 136265 w 412727"/>
                    <a:gd name="connsiteY2672" fmla="*/ 332794 h 405298"/>
                    <a:gd name="connsiteX2673" fmla="*/ 135655 w 412727"/>
                    <a:gd name="connsiteY2673" fmla="*/ 332508 h 405298"/>
                    <a:gd name="connsiteX2674" fmla="*/ 135350 w 412727"/>
                    <a:gd name="connsiteY2674" fmla="*/ 331889 h 405298"/>
                    <a:gd name="connsiteX2675" fmla="*/ 135045 w 412727"/>
                    <a:gd name="connsiteY2675" fmla="*/ 330679 h 405298"/>
                    <a:gd name="connsiteX2676" fmla="*/ 134436 w 412727"/>
                    <a:gd name="connsiteY2676" fmla="*/ 330060 h 405298"/>
                    <a:gd name="connsiteX2677" fmla="*/ 134122 w 412727"/>
                    <a:gd name="connsiteY2677" fmla="*/ 329756 h 405298"/>
                    <a:gd name="connsiteX2678" fmla="*/ 133817 w 412727"/>
                    <a:gd name="connsiteY2678" fmla="*/ 329460 h 405298"/>
                    <a:gd name="connsiteX2679" fmla="*/ 134122 w 412727"/>
                    <a:gd name="connsiteY2679" fmla="*/ 328212 h 405298"/>
                    <a:gd name="connsiteX2680" fmla="*/ 134122 w 412727"/>
                    <a:gd name="connsiteY2680" fmla="*/ 327298 h 405298"/>
                    <a:gd name="connsiteX2681" fmla="*/ 135045 w 412727"/>
                    <a:gd name="connsiteY2681" fmla="*/ 326688 h 405298"/>
                    <a:gd name="connsiteX2682" fmla="*/ 134122 w 412727"/>
                    <a:gd name="connsiteY2682" fmla="*/ 326403 h 405298"/>
                    <a:gd name="connsiteX2683" fmla="*/ 133198 w 412727"/>
                    <a:gd name="connsiteY2683" fmla="*/ 326403 h 405298"/>
                    <a:gd name="connsiteX2684" fmla="*/ 132893 w 412727"/>
                    <a:gd name="connsiteY2684" fmla="*/ 325784 h 405298"/>
                    <a:gd name="connsiteX2685" fmla="*/ 132302 w 412727"/>
                    <a:gd name="connsiteY2685" fmla="*/ 324860 h 405298"/>
                    <a:gd name="connsiteX2686" fmla="*/ 132893 w 412727"/>
                    <a:gd name="connsiteY2686" fmla="*/ 324241 h 405298"/>
                    <a:gd name="connsiteX2687" fmla="*/ 132893 w 412727"/>
                    <a:gd name="connsiteY2687" fmla="*/ 322707 h 405298"/>
                    <a:gd name="connsiteX2688" fmla="*/ 132893 w 412727"/>
                    <a:gd name="connsiteY2688" fmla="*/ 321173 h 405298"/>
                    <a:gd name="connsiteX2689" fmla="*/ 132588 w 412727"/>
                    <a:gd name="connsiteY2689" fmla="*/ 320564 h 405298"/>
                    <a:gd name="connsiteX2690" fmla="*/ 132893 w 412727"/>
                    <a:gd name="connsiteY2690" fmla="*/ 319326 h 405298"/>
                    <a:gd name="connsiteX2691" fmla="*/ 132893 w 412727"/>
                    <a:gd name="connsiteY2691" fmla="*/ 318726 h 405298"/>
                    <a:gd name="connsiteX2692" fmla="*/ 133198 w 412727"/>
                    <a:gd name="connsiteY2692" fmla="*/ 317792 h 405298"/>
                    <a:gd name="connsiteX2693" fmla="*/ 132893 w 412727"/>
                    <a:gd name="connsiteY2693" fmla="*/ 317173 h 405298"/>
                    <a:gd name="connsiteX2694" fmla="*/ 132302 w 412727"/>
                    <a:gd name="connsiteY2694" fmla="*/ 316878 h 405298"/>
                    <a:gd name="connsiteX2695" fmla="*/ 131693 w 412727"/>
                    <a:gd name="connsiteY2695" fmla="*/ 316259 h 405298"/>
                    <a:gd name="connsiteX2696" fmla="*/ 131997 w 412727"/>
                    <a:gd name="connsiteY2696" fmla="*/ 315030 h 405298"/>
                    <a:gd name="connsiteX2697" fmla="*/ 131388 w 412727"/>
                    <a:gd name="connsiteY2697" fmla="*/ 314735 h 405298"/>
                    <a:gd name="connsiteX2698" fmla="*/ 131388 w 412727"/>
                    <a:gd name="connsiteY2698" fmla="*/ 314106 h 405298"/>
                    <a:gd name="connsiteX2699" fmla="*/ 131693 w 412727"/>
                    <a:gd name="connsiteY2699" fmla="*/ 313211 h 405298"/>
                    <a:gd name="connsiteX2700" fmla="*/ 131388 w 412727"/>
                    <a:gd name="connsiteY2700" fmla="*/ 312591 h 405298"/>
                    <a:gd name="connsiteX2701" fmla="*/ 131693 w 412727"/>
                    <a:gd name="connsiteY2701" fmla="*/ 311668 h 405298"/>
                    <a:gd name="connsiteX2702" fmla="*/ 131388 w 412727"/>
                    <a:gd name="connsiteY2702" fmla="*/ 311048 h 405298"/>
                    <a:gd name="connsiteX2703" fmla="*/ 130769 w 412727"/>
                    <a:gd name="connsiteY2703" fmla="*/ 310753 h 405298"/>
                    <a:gd name="connsiteX2704" fmla="*/ 130464 w 412727"/>
                    <a:gd name="connsiteY2704" fmla="*/ 309829 h 405298"/>
                    <a:gd name="connsiteX2705" fmla="*/ 129854 w 412727"/>
                    <a:gd name="connsiteY2705" fmla="*/ 309524 h 405298"/>
                    <a:gd name="connsiteX2706" fmla="*/ 128930 w 412727"/>
                    <a:gd name="connsiteY2706" fmla="*/ 310144 h 405298"/>
                    <a:gd name="connsiteX2707" fmla="*/ 128311 w 412727"/>
                    <a:gd name="connsiteY2707" fmla="*/ 309524 h 405298"/>
                    <a:gd name="connsiteX2708" fmla="*/ 127702 w 412727"/>
                    <a:gd name="connsiteY2708" fmla="*/ 308620 h 405298"/>
                    <a:gd name="connsiteX2709" fmla="*/ 127397 w 412727"/>
                    <a:gd name="connsiteY2709" fmla="*/ 307705 h 405298"/>
                    <a:gd name="connsiteX2710" fmla="*/ 127397 w 412727"/>
                    <a:gd name="connsiteY2710" fmla="*/ 306457 h 405298"/>
                    <a:gd name="connsiteX2711" fmla="*/ 126787 w 412727"/>
                    <a:gd name="connsiteY2711" fmla="*/ 305543 h 405298"/>
                    <a:gd name="connsiteX2712" fmla="*/ 127397 w 412727"/>
                    <a:gd name="connsiteY2712" fmla="*/ 304610 h 405298"/>
                    <a:gd name="connsiteX2713" fmla="*/ 127092 w 412727"/>
                    <a:gd name="connsiteY2713" fmla="*/ 303686 h 405298"/>
                    <a:gd name="connsiteX2714" fmla="*/ 127092 w 412727"/>
                    <a:gd name="connsiteY2714" fmla="*/ 301857 h 405298"/>
                    <a:gd name="connsiteX2715" fmla="*/ 126482 w 412727"/>
                    <a:gd name="connsiteY2715" fmla="*/ 300314 h 405298"/>
                    <a:gd name="connsiteX2716" fmla="*/ 125873 w 412727"/>
                    <a:gd name="connsiteY2716" fmla="*/ 299390 h 405298"/>
                    <a:gd name="connsiteX2717" fmla="*/ 126178 w 412727"/>
                    <a:gd name="connsiteY2717" fmla="*/ 297847 h 405298"/>
                    <a:gd name="connsiteX2718" fmla="*/ 126482 w 412727"/>
                    <a:gd name="connsiteY2718" fmla="*/ 296609 h 405298"/>
                    <a:gd name="connsiteX2719" fmla="*/ 126178 w 412727"/>
                    <a:gd name="connsiteY2719" fmla="*/ 295713 h 405298"/>
                    <a:gd name="connsiteX2720" fmla="*/ 126482 w 412727"/>
                    <a:gd name="connsiteY2720" fmla="*/ 293875 h 405298"/>
                    <a:gd name="connsiteX2721" fmla="*/ 126482 w 412727"/>
                    <a:gd name="connsiteY2721" fmla="*/ 292646 h 405298"/>
                    <a:gd name="connsiteX2722" fmla="*/ 126178 w 412727"/>
                    <a:gd name="connsiteY2722" fmla="*/ 291398 h 405298"/>
                    <a:gd name="connsiteX2723" fmla="*/ 126482 w 412727"/>
                    <a:gd name="connsiteY2723" fmla="*/ 289255 h 405298"/>
                    <a:gd name="connsiteX2724" fmla="*/ 126787 w 412727"/>
                    <a:gd name="connsiteY2724" fmla="*/ 288341 h 405298"/>
                    <a:gd name="connsiteX2725" fmla="*/ 127092 w 412727"/>
                    <a:gd name="connsiteY2725" fmla="*/ 287407 h 405298"/>
                    <a:gd name="connsiteX2726" fmla="*/ 126482 w 412727"/>
                    <a:gd name="connsiteY2726" fmla="*/ 286179 h 405298"/>
                    <a:gd name="connsiteX2727" fmla="*/ 126178 w 412727"/>
                    <a:gd name="connsiteY2727" fmla="*/ 284636 h 405298"/>
                    <a:gd name="connsiteX2728" fmla="*/ 125873 w 412727"/>
                    <a:gd name="connsiteY2728" fmla="*/ 283407 h 405298"/>
                    <a:gd name="connsiteX2729" fmla="*/ 125568 w 412727"/>
                    <a:gd name="connsiteY2729" fmla="*/ 281864 h 405298"/>
                    <a:gd name="connsiteX2730" fmla="*/ 125254 w 412727"/>
                    <a:gd name="connsiteY2730" fmla="*/ 280635 h 405298"/>
                    <a:gd name="connsiteX2731" fmla="*/ 125873 w 412727"/>
                    <a:gd name="connsiteY2731" fmla="*/ 280016 h 405298"/>
                    <a:gd name="connsiteX2732" fmla="*/ 125873 w 412727"/>
                    <a:gd name="connsiteY2732" fmla="*/ 279092 h 405298"/>
                    <a:gd name="connsiteX2733" fmla="*/ 125873 w 412727"/>
                    <a:gd name="connsiteY2733" fmla="*/ 277882 h 405298"/>
                    <a:gd name="connsiteX2734" fmla="*/ 125254 w 412727"/>
                    <a:gd name="connsiteY2734" fmla="*/ 277263 h 405298"/>
                    <a:gd name="connsiteX2735" fmla="*/ 125254 w 412727"/>
                    <a:gd name="connsiteY2735" fmla="*/ 276663 h 405298"/>
                    <a:gd name="connsiteX2736" fmla="*/ 125873 w 412727"/>
                    <a:gd name="connsiteY2736" fmla="*/ 275730 h 405298"/>
                    <a:gd name="connsiteX2737" fmla="*/ 126178 w 412727"/>
                    <a:gd name="connsiteY2737" fmla="*/ 274187 h 405298"/>
                    <a:gd name="connsiteX2738" fmla="*/ 126178 w 412727"/>
                    <a:gd name="connsiteY2738" fmla="*/ 272663 h 405298"/>
                    <a:gd name="connsiteX2739" fmla="*/ 126178 w 412727"/>
                    <a:gd name="connsiteY2739" fmla="*/ 272053 h 405298"/>
                    <a:gd name="connsiteX2740" fmla="*/ 125873 w 412727"/>
                    <a:gd name="connsiteY2740" fmla="*/ 270215 h 405298"/>
                    <a:gd name="connsiteX2741" fmla="*/ 125873 w 412727"/>
                    <a:gd name="connsiteY2741" fmla="*/ 269300 h 405298"/>
                    <a:gd name="connsiteX2742" fmla="*/ 125873 w 412727"/>
                    <a:gd name="connsiteY2742" fmla="*/ 268053 h 405298"/>
                    <a:gd name="connsiteX2743" fmla="*/ 126178 w 412727"/>
                    <a:gd name="connsiteY2743" fmla="*/ 267138 h 405298"/>
                    <a:gd name="connsiteX2744" fmla="*/ 125568 w 412727"/>
                    <a:gd name="connsiteY2744" fmla="*/ 266529 h 405298"/>
                    <a:gd name="connsiteX2745" fmla="*/ 125568 w 412727"/>
                    <a:gd name="connsiteY2745" fmla="*/ 264986 h 405298"/>
                    <a:gd name="connsiteX2746" fmla="*/ 125568 w 412727"/>
                    <a:gd name="connsiteY2746" fmla="*/ 263442 h 405298"/>
                    <a:gd name="connsiteX2747" fmla="*/ 125254 w 412727"/>
                    <a:gd name="connsiteY2747" fmla="*/ 262528 h 405298"/>
                    <a:gd name="connsiteX2748" fmla="*/ 124949 w 412727"/>
                    <a:gd name="connsiteY2748" fmla="*/ 261604 h 405298"/>
                    <a:gd name="connsiteX2749" fmla="*/ 125254 w 412727"/>
                    <a:gd name="connsiteY2749" fmla="*/ 260366 h 405298"/>
                    <a:gd name="connsiteX2750" fmla="*/ 125568 w 412727"/>
                    <a:gd name="connsiteY2750" fmla="*/ 258842 h 405298"/>
                    <a:gd name="connsiteX2751" fmla="*/ 125873 w 412727"/>
                    <a:gd name="connsiteY2751" fmla="*/ 257013 h 405298"/>
                    <a:gd name="connsiteX2752" fmla="*/ 125568 w 412727"/>
                    <a:gd name="connsiteY2752" fmla="*/ 256089 h 405298"/>
                    <a:gd name="connsiteX2753" fmla="*/ 125568 w 412727"/>
                    <a:gd name="connsiteY2753" fmla="*/ 253327 h 405298"/>
                    <a:gd name="connsiteX2754" fmla="*/ 125254 w 412727"/>
                    <a:gd name="connsiteY2754" fmla="*/ 251498 h 405298"/>
                    <a:gd name="connsiteX2755" fmla="*/ 124644 w 412727"/>
                    <a:gd name="connsiteY2755" fmla="*/ 250250 h 405298"/>
                    <a:gd name="connsiteX2756" fmla="*/ 124339 w 412727"/>
                    <a:gd name="connsiteY2756" fmla="*/ 249022 h 405298"/>
                    <a:gd name="connsiteX2757" fmla="*/ 123730 w 412727"/>
                    <a:gd name="connsiteY2757" fmla="*/ 248707 h 405298"/>
                    <a:gd name="connsiteX2758" fmla="*/ 123130 w 412727"/>
                    <a:gd name="connsiteY2758" fmla="*/ 248707 h 405298"/>
                    <a:gd name="connsiteX2759" fmla="*/ 121901 w 412727"/>
                    <a:gd name="connsiteY2759" fmla="*/ 247793 h 405298"/>
                    <a:gd name="connsiteX2760" fmla="*/ 121596 w 412727"/>
                    <a:gd name="connsiteY2760" fmla="*/ 246250 h 405298"/>
                    <a:gd name="connsiteX2761" fmla="*/ 120672 w 412727"/>
                    <a:gd name="connsiteY2761" fmla="*/ 245955 h 405298"/>
                    <a:gd name="connsiteX2762" fmla="*/ 119748 w 412727"/>
                    <a:gd name="connsiteY2762" fmla="*/ 245345 h 405298"/>
                    <a:gd name="connsiteX2763" fmla="*/ 117900 w 412727"/>
                    <a:gd name="connsiteY2763" fmla="*/ 244412 h 405298"/>
                    <a:gd name="connsiteX2764" fmla="*/ 116672 w 412727"/>
                    <a:gd name="connsiteY2764" fmla="*/ 243811 h 405298"/>
                    <a:gd name="connsiteX2765" fmla="*/ 115443 w 412727"/>
                    <a:gd name="connsiteY2765" fmla="*/ 243507 h 405298"/>
                    <a:gd name="connsiteX2766" fmla="*/ 114224 w 412727"/>
                    <a:gd name="connsiteY2766" fmla="*/ 242592 h 405298"/>
                    <a:gd name="connsiteX2767" fmla="*/ 113300 w 412727"/>
                    <a:gd name="connsiteY2767" fmla="*/ 241678 h 405298"/>
                    <a:gd name="connsiteX2768" fmla="*/ 112071 w 412727"/>
                    <a:gd name="connsiteY2768" fmla="*/ 240430 h 405298"/>
                    <a:gd name="connsiteX2769" fmla="*/ 110842 w 412727"/>
                    <a:gd name="connsiteY2769" fmla="*/ 239201 h 405298"/>
                    <a:gd name="connsiteX2770" fmla="*/ 109919 w 412727"/>
                    <a:gd name="connsiteY2770" fmla="*/ 237973 h 405298"/>
                    <a:gd name="connsiteX2771" fmla="*/ 109614 w 412727"/>
                    <a:gd name="connsiteY2771" fmla="*/ 236449 h 405298"/>
                    <a:gd name="connsiteX2772" fmla="*/ 109004 w 412727"/>
                    <a:gd name="connsiteY2772" fmla="*/ 235515 h 405298"/>
                    <a:gd name="connsiteX2773" fmla="*/ 108699 w 412727"/>
                    <a:gd name="connsiteY2773" fmla="*/ 234286 h 405298"/>
                    <a:gd name="connsiteX2774" fmla="*/ 108080 w 412727"/>
                    <a:gd name="connsiteY2774" fmla="*/ 233048 h 405298"/>
                    <a:gd name="connsiteX2775" fmla="*/ 106547 w 412727"/>
                    <a:gd name="connsiteY2775" fmla="*/ 231219 h 405298"/>
                    <a:gd name="connsiteX2776" fmla="*/ 105937 w 412727"/>
                    <a:gd name="connsiteY2776" fmla="*/ 229381 h 405298"/>
                    <a:gd name="connsiteX2777" fmla="*/ 105023 w 412727"/>
                    <a:gd name="connsiteY2777" fmla="*/ 227838 h 405298"/>
                    <a:gd name="connsiteX2778" fmla="*/ 104413 w 412727"/>
                    <a:gd name="connsiteY2778" fmla="*/ 225676 h 405298"/>
                    <a:gd name="connsiteX2779" fmla="*/ 103803 w 412727"/>
                    <a:gd name="connsiteY2779" fmla="*/ 224771 h 405298"/>
                    <a:gd name="connsiteX2780" fmla="*/ 103194 w 412727"/>
                    <a:gd name="connsiteY2780" fmla="*/ 224152 h 405298"/>
                    <a:gd name="connsiteX2781" fmla="*/ 102889 w 412727"/>
                    <a:gd name="connsiteY2781" fmla="*/ 223237 h 405298"/>
                    <a:gd name="connsiteX2782" fmla="*/ 101660 w 412727"/>
                    <a:gd name="connsiteY2782" fmla="*/ 221694 h 405298"/>
                    <a:gd name="connsiteX2783" fmla="*/ 100432 w 412727"/>
                    <a:gd name="connsiteY2783" fmla="*/ 219246 h 405298"/>
                    <a:gd name="connsiteX2784" fmla="*/ 99822 w 412727"/>
                    <a:gd name="connsiteY2784" fmla="*/ 217713 h 405298"/>
                    <a:gd name="connsiteX2785" fmla="*/ 98898 w 412727"/>
                    <a:gd name="connsiteY2785" fmla="*/ 217713 h 405298"/>
                    <a:gd name="connsiteX2786" fmla="*/ 97669 w 412727"/>
                    <a:gd name="connsiteY2786" fmla="*/ 217408 h 405298"/>
                    <a:gd name="connsiteX2787" fmla="*/ 96764 w 412727"/>
                    <a:gd name="connsiteY2787" fmla="*/ 216484 h 405298"/>
                    <a:gd name="connsiteX2788" fmla="*/ 97069 w 412727"/>
                    <a:gd name="connsiteY2788" fmla="*/ 215246 h 405298"/>
                    <a:gd name="connsiteX2789" fmla="*/ 96764 w 412727"/>
                    <a:gd name="connsiteY2789" fmla="*/ 214332 h 405298"/>
                    <a:gd name="connsiteX2790" fmla="*/ 96764 w 412727"/>
                    <a:gd name="connsiteY2790" fmla="*/ 213408 h 405298"/>
                    <a:gd name="connsiteX2791" fmla="*/ 96145 w 412727"/>
                    <a:gd name="connsiteY2791" fmla="*/ 212789 h 405298"/>
                    <a:gd name="connsiteX2792" fmla="*/ 96460 w 412727"/>
                    <a:gd name="connsiteY2792" fmla="*/ 211865 h 405298"/>
                    <a:gd name="connsiteX2793" fmla="*/ 97069 w 412727"/>
                    <a:gd name="connsiteY2793" fmla="*/ 210941 h 405298"/>
                    <a:gd name="connsiteX2794" fmla="*/ 97069 w 412727"/>
                    <a:gd name="connsiteY2794" fmla="*/ 210331 h 405298"/>
                    <a:gd name="connsiteX2795" fmla="*/ 97974 w 412727"/>
                    <a:gd name="connsiteY2795" fmla="*/ 209407 h 405298"/>
                    <a:gd name="connsiteX2796" fmla="*/ 98584 w 412727"/>
                    <a:gd name="connsiteY2796" fmla="*/ 209093 h 405298"/>
                    <a:gd name="connsiteX2797" fmla="*/ 98584 w 412727"/>
                    <a:gd name="connsiteY2797" fmla="*/ 208798 h 405298"/>
                    <a:gd name="connsiteX2798" fmla="*/ 98889 w 412727"/>
                    <a:gd name="connsiteY2798" fmla="*/ 208493 h 405298"/>
                    <a:gd name="connsiteX2799" fmla="*/ 99508 w 412727"/>
                    <a:gd name="connsiteY2799" fmla="*/ 207874 h 405298"/>
                    <a:gd name="connsiteX2800" fmla="*/ 98279 w 412727"/>
                    <a:gd name="connsiteY2800" fmla="*/ 207254 h 405298"/>
                    <a:gd name="connsiteX2801" fmla="*/ 97069 w 412727"/>
                    <a:gd name="connsiteY2801" fmla="*/ 206969 h 405298"/>
                    <a:gd name="connsiteX2802" fmla="*/ 97069 w 412727"/>
                    <a:gd name="connsiteY2802" fmla="*/ 206350 h 405298"/>
                    <a:gd name="connsiteX2803" fmla="*/ 96460 w 412727"/>
                    <a:gd name="connsiteY2803" fmla="*/ 205121 h 405298"/>
                    <a:gd name="connsiteX2804" fmla="*/ 96460 w 412727"/>
                    <a:gd name="connsiteY2804" fmla="*/ 203892 h 405298"/>
                    <a:gd name="connsiteX2805" fmla="*/ 96764 w 412727"/>
                    <a:gd name="connsiteY2805" fmla="*/ 202682 h 405298"/>
                    <a:gd name="connsiteX2806" fmla="*/ 97974 w 412727"/>
                    <a:gd name="connsiteY2806" fmla="*/ 201139 h 405298"/>
                    <a:gd name="connsiteX2807" fmla="*/ 98584 w 412727"/>
                    <a:gd name="connsiteY2807" fmla="*/ 201139 h 405298"/>
                    <a:gd name="connsiteX2808" fmla="*/ 99193 w 412727"/>
                    <a:gd name="connsiteY2808" fmla="*/ 200530 h 405298"/>
                    <a:gd name="connsiteX2809" fmla="*/ 99812 w 412727"/>
                    <a:gd name="connsiteY2809" fmla="*/ 198987 h 405298"/>
                    <a:gd name="connsiteX2810" fmla="*/ 99812 w 412727"/>
                    <a:gd name="connsiteY2810" fmla="*/ 198063 h 405298"/>
                    <a:gd name="connsiteX2811" fmla="*/ 101346 w 412727"/>
                    <a:gd name="connsiteY2811" fmla="*/ 197758 h 405298"/>
                    <a:gd name="connsiteX2812" fmla="*/ 102584 w 412727"/>
                    <a:gd name="connsiteY2812" fmla="*/ 196215 h 405298"/>
                    <a:gd name="connsiteX2813" fmla="*/ 102584 w 412727"/>
                    <a:gd name="connsiteY2813" fmla="*/ 195910 h 405298"/>
                    <a:gd name="connsiteX2814" fmla="*/ 103508 w 412727"/>
                    <a:gd name="connsiteY2814" fmla="*/ 194377 h 405298"/>
                    <a:gd name="connsiteX2815" fmla="*/ 104737 w 412727"/>
                    <a:gd name="connsiteY2815" fmla="*/ 193758 h 405298"/>
                    <a:gd name="connsiteX2816" fmla="*/ 104737 w 412727"/>
                    <a:gd name="connsiteY2816" fmla="*/ 192224 h 405298"/>
                    <a:gd name="connsiteX2817" fmla="*/ 105051 w 412727"/>
                    <a:gd name="connsiteY2817" fmla="*/ 190071 h 405298"/>
                    <a:gd name="connsiteX2818" fmla="*/ 105051 w 412727"/>
                    <a:gd name="connsiteY2818" fmla="*/ 189767 h 405298"/>
                    <a:gd name="connsiteX2819" fmla="*/ 105356 w 412727"/>
                    <a:gd name="connsiteY2819" fmla="*/ 188547 h 405298"/>
                    <a:gd name="connsiteX2820" fmla="*/ 105956 w 412727"/>
                    <a:gd name="connsiteY2820" fmla="*/ 187623 h 405298"/>
                    <a:gd name="connsiteX2821" fmla="*/ 105956 w 412727"/>
                    <a:gd name="connsiteY2821" fmla="*/ 186395 h 405298"/>
                    <a:gd name="connsiteX2822" fmla="*/ 105956 w 412727"/>
                    <a:gd name="connsiteY2822" fmla="*/ 184566 h 405298"/>
                    <a:gd name="connsiteX2823" fmla="*/ 105956 w 412727"/>
                    <a:gd name="connsiteY2823" fmla="*/ 183337 h 405298"/>
                    <a:gd name="connsiteX2824" fmla="*/ 105356 w 412727"/>
                    <a:gd name="connsiteY2824" fmla="*/ 182413 h 405298"/>
                    <a:gd name="connsiteX2825" fmla="*/ 105051 w 412727"/>
                    <a:gd name="connsiteY2825" fmla="*/ 181185 h 405298"/>
                    <a:gd name="connsiteX2826" fmla="*/ 104737 w 412727"/>
                    <a:gd name="connsiteY2826" fmla="*/ 180880 h 405298"/>
                    <a:gd name="connsiteX2827" fmla="*/ 104127 w 412727"/>
                    <a:gd name="connsiteY2827" fmla="*/ 179956 h 405298"/>
                    <a:gd name="connsiteX2828" fmla="*/ 104737 w 412727"/>
                    <a:gd name="connsiteY2828" fmla="*/ 179032 h 405298"/>
                    <a:gd name="connsiteX2829" fmla="*/ 104127 w 412727"/>
                    <a:gd name="connsiteY2829" fmla="*/ 178422 h 405298"/>
                    <a:gd name="connsiteX2830" fmla="*/ 103203 w 412727"/>
                    <a:gd name="connsiteY2830" fmla="*/ 177498 h 405298"/>
                    <a:gd name="connsiteX2831" fmla="*/ 102279 w 412727"/>
                    <a:gd name="connsiteY2831" fmla="*/ 177194 h 405298"/>
                    <a:gd name="connsiteX2832" fmla="*/ 101660 w 412727"/>
                    <a:gd name="connsiteY2832" fmla="*/ 177194 h 405298"/>
                    <a:gd name="connsiteX2833" fmla="*/ 100736 w 412727"/>
                    <a:gd name="connsiteY2833" fmla="*/ 177498 h 405298"/>
                    <a:gd name="connsiteX2834" fmla="*/ 100432 w 412727"/>
                    <a:gd name="connsiteY2834" fmla="*/ 178422 h 405298"/>
                    <a:gd name="connsiteX2835" fmla="*/ 100127 w 412727"/>
                    <a:gd name="connsiteY2835" fmla="*/ 179032 h 405298"/>
                    <a:gd name="connsiteX2836" fmla="*/ 99203 w 412727"/>
                    <a:gd name="connsiteY2836" fmla="*/ 179337 h 405298"/>
                    <a:gd name="connsiteX2837" fmla="*/ 99517 w 412727"/>
                    <a:gd name="connsiteY2837" fmla="*/ 179946 h 405298"/>
                    <a:gd name="connsiteX2838" fmla="*/ 100127 w 412727"/>
                    <a:gd name="connsiteY2838" fmla="*/ 180870 h 405298"/>
                    <a:gd name="connsiteX2839" fmla="*/ 99517 w 412727"/>
                    <a:gd name="connsiteY2839" fmla="*/ 181175 h 405298"/>
                    <a:gd name="connsiteX2840" fmla="*/ 97974 w 412727"/>
                    <a:gd name="connsiteY2840" fmla="*/ 181480 h 405298"/>
                    <a:gd name="connsiteX2841" fmla="*/ 97669 w 412727"/>
                    <a:gd name="connsiteY2841" fmla="*/ 180556 h 405298"/>
                    <a:gd name="connsiteX2842" fmla="*/ 96764 w 412727"/>
                    <a:gd name="connsiteY2842" fmla="*/ 180556 h 405298"/>
                    <a:gd name="connsiteX2843" fmla="*/ 96145 w 412727"/>
                    <a:gd name="connsiteY2843" fmla="*/ 179327 h 405298"/>
                    <a:gd name="connsiteX2844" fmla="*/ 95536 w 412727"/>
                    <a:gd name="connsiteY2844" fmla="*/ 178718 h 405298"/>
                    <a:gd name="connsiteX2845" fmla="*/ 93697 w 412727"/>
                    <a:gd name="connsiteY2845" fmla="*/ 178718 h 405298"/>
                    <a:gd name="connsiteX2846" fmla="*/ 93078 w 412727"/>
                    <a:gd name="connsiteY2846" fmla="*/ 179022 h 405298"/>
                    <a:gd name="connsiteX2847" fmla="*/ 91545 w 412727"/>
                    <a:gd name="connsiteY2847" fmla="*/ 178718 h 405298"/>
                    <a:gd name="connsiteX2848" fmla="*/ 91545 w 412727"/>
                    <a:gd name="connsiteY2848" fmla="*/ 177489 h 405298"/>
                    <a:gd name="connsiteX2849" fmla="*/ 91240 w 412727"/>
                    <a:gd name="connsiteY2849" fmla="*/ 176260 h 405298"/>
                    <a:gd name="connsiteX2850" fmla="*/ 90316 w 412727"/>
                    <a:gd name="connsiteY2850" fmla="*/ 175955 h 405298"/>
                    <a:gd name="connsiteX2851" fmla="*/ 90011 w 412727"/>
                    <a:gd name="connsiteY2851" fmla="*/ 175346 h 405298"/>
                    <a:gd name="connsiteX2852" fmla="*/ 89402 w 412727"/>
                    <a:gd name="connsiteY2852" fmla="*/ 174117 h 405298"/>
                    <a:gd name="connsiteX2853" fmla="*/ 89402 w 412727"/>
                    <a:gd name="connsiteY2853" fmla="*/ 175041 h 405298"/>
                    <a:gd name="connsiteX2854" fmla="*/ 88783 w 412727"/>
                    <a:gd name="connsiteY2854" fmla="*/ 175346 h 405298"/>
                    <a:gd name="connsiteX2855" fmla="*/ 87878 w 412727"/>
                    <a:gd name="connsiteY2855" fmla="*/ 174422 h 405298"/>
                    <a:gd name="connsiteX2856" fmla="*/ 87268 w 412727"/>
                    <a:gd name="connsiteY2856" fmla="*/ 174117 h 405298"/>
                    <a:gd name="connsiteX2857" fmla="*/ 87573 w 412727"/>
                    <a:gd name="connsiteY2857" fmla="*/ 172888 h 405298"/>
                    <a:gd name="connsiteX2858" fmla="*/ 87268 w 412727"/>
                    <a:gd name="connsiteY2858" fmla="*/ 172279 h 405298"/>
                    <a:gd name="connsiteX2859" fmla="*/ 87268 w 412727"/>
                    <a:gd name="connsiteY2859" fmla="*/ 171374 h 405298"/>
                    <a:gd name="connsiteX2860" fmla="*/ 87268 w 412727"/>
                    <a:gd name="connsiteY2860" fmla="*/ 171069 h 405298"/>
                    <a:gd name="connsiteX2861" fmla="*/ 86344 w 412727"/>
                    <a:gd name="connsiteY2861" fmla="*/ 170145 h 405298"/>
                    <a:gd name="connsiteX2862" fmla="*/ 85420 w 412727"/>
                    <a:gd name="connsiteY2862" fmla="*/ 169221 h 405298"/>
                    <a:gd name="connsiteX2863" fmla="*/ 84496 w 412727"/>
                    <a:gd name="connsiteY2863" fmla="*/ 167992 h 405298"/>
                    <a:gd name="connsiteX2864" fmla="*/ 84191 w 412727"/>
                    <a:gd name="connsiteY2864" fmla="*/ 167373 h 405298"/>
                    <a:gd name="connsiteX2865" fmla="*/ 83582 w 412727"/>
                    <a:gd name="connsiteY2865" fmla="*/ 166783 h 405298"/>
                    <a:gd name="connsiteX2866" fmla="*/ 83887 w 412727"/>
                    <a:gd name="connsiteY2866" fmla="*/ 165859 h 405298"/>
                    <a:gd name="connsiteX2867" fmla="*/ 82963 w 412727"/>
                    <a:gd name="connsiteY2867" fmla="*/ 166164 h 405298"/>
                    <a:gd name="connsiteX2868" fmla="*/ 82658 w 412727"/>
                    <a:gd name="connsiteY2868" fmla="*/ 166468 h 405298"/>
                    <a:gd name="connsiteX2869" fmla="*/ 82048 w 412727"/>
                    <a:gd name="connsiteY2869" fmla="*/ 166773 h 405298"/>
                    <a:gd name="connsiteX2870" fmla="*/ 80820 w 412727"/>
                    <a:gd name="connsiteY2870" fmla="*/ 166468 h 405298"/>
                    <a:gd name="connsiteX2871" fmla="*/ 79896 w 412727"/>
                    <a:gd name="connsiteY2871" fmla="*/ 166164 h 405298"/>
                    <a:gd name="connsiteX2872" fmla="*/ 78677 w 412727"/>
                    <a:gd name="connsiteY2872" fmla="*/ 165859 h 405298"/>
                    <a:gd name="connsiteX2873" fmla="*/ 77753 w 412727"/>
                    <a:gd name="connsiteY2873" fmla="*/ 164935 h 405298"/>
                    <a:gd name="connsiteX2874" fmla="*/ 77448 w 412727"/>
                    <a:gd name="connsiteY2874" fmla="*/ 164621 h 405298"/>
                    <a:gd name="connsiteX2875" fmla="*/ 77143 w 412727"/>
                    <a:gd name="connsiteY2875" fmla="*/ 164621 h 405298"/>
                    <a:gd name="connsiteX2876" fmla="*/ 75295 w 412727"/>
                    <a:gd name="connsiteY2876" fmla="*/ 164621 h 405298"/>
                    <a:gd name="connsiteX2877" fmla="*/ 74066 w 412727"/>
                    <a:gd name="connsiteY2877" fmla="*/ 164316 h 405298"/>
                    <a:gd name="connsiteX2878" fmla="*/ 73457 w 412727"/>
                    <a:gd name="connsiteY2878" fmla="*/ 163392 h 405298"/>
                    <a:gd name="connsiteX2879" fmla="*/ 72533 w 412727"/>
                    <a:gd name="connsiteY2879" fmla="*/ 162468 h 405298"/>
                    <a:gd name="connsiteX2880" fmla="*/ 72228 w 412727"/>
                    <a:gd name="connsiteY2880" fmla="*/ 162468 h 405298"/>
                    <a:gd name="connsiteX2881" fmla="*/ 71304 w 412727"/>
                    <a:gd name="connsiteY2881" fmla="*/ 160925 h 405298"/>
                    <a:gd name="connsiteX2882" fmla="*/ 70399 w 412727"/>
                    <a:gd name="connsiteY2882" fmla="*/ 159391 h 405298"/>
                    <a:gd name="connsiteX2883" fmla="*/ 69780 w 412727"/>
                    <a:gd name="connsiteY2883" fmla="*/ 158467 h 405298"/>
                    <a:gd name="connsiteX2884" fmla="*/ 68551 w 412727"/>
                    <a:gd name="connsiteY2884" fmla="*/ 158163 h 405298"/>
                    <a:gd name="connsiteX2885" fmla="*/ 67627 w 412727"/>
                    <a:gd name="connsiteY2885" fmla="*/ 158163 h 405298"/>
                    <a:gd name="connsiteX2886" fmla="*/ 66704 w 412727"/>
                    <a:gd name="connsiteY2886" fmla="*/ 158772 h 405298"/>
                    <a:gd name="connsiteX2887" fmla="*/ 66399 w 412727"/>
                    <a:gd name="connsiteY2887" fmla="*/ 159382 h 405298"/>
                    <a:gd name="connsiteX2888" fmla="*/ 66094 w 412727"/>
                    <a:gd name="connsiteY2888" fmla="*/ 159382 h 405298"/>
                    <a:gd name="connsiteX2889" fmla="*/ 65170 w 412727"/>
                    <a:gd name="connsiteY2889" fmla="*/ 159687 h 405298"/>
                    <a:gd name="connsiteX2890" fmla="*/ 64560 w 412727"/>
                    <a:gd name="connsiteY2890" fmla="*/ 159991 h 405298"/>
                    <a:gd name="connsiteX2891" fmla="*/ 63951 w 412727"/>
                    <a:gd name="connsiteY2891" fmla="*/ 159991 h 405298"/>
                    <a:gd name="connsiteX2892" fmla="*/ 62722 w 412727"/>
                    <a:gd name="connsiteY2892" fmla="*/ 159382 h 405298"/>
                    <a:gd name="connsiteX2893" fmla="*/ 61512 w 412727"/>
                    <a:gd name="connsiteY2893" fmla="*/ 159382 h 405298"/>
                    <a:gd name="connsiteX2894" fmla="*/ 60589 w 412727"/>
                    <a:gd name="connsiteY2894" fmla="*/ 158772 h 405298"/>
                    <a:gd name="connsiteX2895" fmla="*/ 59360 w 412727"/>
                    <a:gd name="connsiteY2895" fmla="*/ 158467 h 405298"/>
                    <a:gd name="connsiteX2896" fmla="*/ 58436 w 412727"/>
                    <a:gd name="connsiteY2896" fmla="*/ 157544 h 405298"/>
                    <a:gd name="connsiteX2897" fmla="*/ 57207 w 412727"/>
                    <a:gd name="connsiteY2897" fmla="*/ 157229 h 405298"/>
                    <a:gd name="connsiteX2898" fmla="*/ 56283 w 412727"/>
                    <a:gd name="connsiteY2898" fmla="*/ 156924 h 405298"/>
                    <a:gd name="connsiteX2899" fmla="*/ 55359 w 412727"/>
                    <a:gd name="connsiteY2899" fmla="*/ 156315 h 405298"/>
                    <a:gd name="connsiteX2900" fmla="*/ 54435 w 412727"/>
                    <a:gd name="connsiteY2900" fmla="*/ 155705 h 405298"/>
                    <a:gd name="connsiteX2901" fmla="*/ 53826 w 412727"/>
                    <a:gd name="connsiteY2901" fmla="*/ 155400 h 405298"/>
                    <a:gd name="connsiteX2902" fmla="*/ 53216 w 412727"/>
                    <a:gd name="connsiteY2902" fmla="*/ 154476 h 405298"/>
                    <a:gd name="connsiteX2903" fmla="*/ 52302 w 412727"/>
                    <a:gd name="connsiteY2903" fmla="*/ 154172 h 405298"/>
                    <a:gd name="connsiteX2904" fmla="*/ 50768 w 412727"/>
                    <a:gd name="connsiteY2904" fmla="*/ 153886 h 405298"/>
                    <a:gd name="connsiteX2905" fmla="*/ 50159 w 412727"/>
                    <a:gd name="connsiteY2905" fmla="*/ 153581 h 405298"/>
                    <a:gd name="connsiteX2906" fmla="*/ 49540 w 412727"/>
                    <a:gd name="connsiteY2906" fmla="*/ 153276 h 405298"/>
                    <a:gd name="connsiteX2907" fmla="*/ 48311 w 412727"/>
                    <a:gd name="connsiteY2907" fmla="*/ 153276 h 405298"/>
                    <a:gd name="connsiteX2908" fmla="*/ 48006 w 412727"/>
                    <a:gd name="connsiteY2908" fmla="*/ 152352 h 405298"/>
                    <a:gd name="connsiteX2909" fmla="*/ 47701 w 412727"/>
                    <a:gd name="connsiteY2909" fmla="*/ 151743 h 405298"/>
                    <a:gd name="connsiteX2910" fmla="*/ 46777 w 412727"/>
                    <a:gd name="connsiteY2910" fmla="*/ 151428 h 405298"/>
                    <a:gd name="connsiteX2911" fmla="*/ 46168 w 412727"/>
                    <a:gd name="connsiteY2911" fmla="*/ 150505 h 405298"/>
                    <a:gd name="connsiteX2912" fmla="*/ 46168 w 412727"/>
                    <a:gd name="connsiteY2912" fmla="*/ 150200 h 405298"/>
                    <a:gd name="connsiteX2913" fmla="*/ 45863 w 412727"/>
                    <a:gd name="connsiteY2913" fmla="*/ 150200 h 405298"/>
                    <a:gd name="connsiteX2914" fmla="*/ 45253 w 412727"/>
                    <a:gd name="connsiteY2914" fmla="*/ 149600 h 405298"/>
                    <a:gd name="connsiteX2915" fmla="*/ 44948 w 412727"/>
                    <a:gd name="connsiteY2915" fmla="*/ 148371 h 405298"/>
                    <a:gd name="connsiteX2916" fmla="*/ 45558 w 412727"/>
                    <a:gd name="connsiteY2916" fmla="*/ 147447 h 405298"/>
                    <a:gd name="connsiteX2917" fmla="*/ 45863 w 412727"/>
                    <a:gd name="connsiteY2917" fmla="*/ 146523 h 405298"/>
                    <a:gd name="connsiteX2918" fmla="*/ 45558 w 412727"/>
                    <a:gd name="connsiteY2918" fmla="*/ 146218 h 405298"/>
                    <a:gd name="connsiteX2919" fmla="*/ 45863 w 412727"/>
                    <a:gd name="connsiteY2919" fmla="*/ 145599 h 405298"/>
                    <a:gd name="connsiteX2920" fmla="*/ 46472 w 412727"/>
                    <a:gd name="connsiteY2920" fmla="*/ 144990 h 405298"/>
                    <a:gd name="connsiteX2921" fmla="*/ 46168 w 412727"/>
                    <a:gd name="connsiteY2921" fmla="*/ 144685 h 405298"/>
                    <a:gd name="connsiteX2922" fmla="*/ 45558 w 412727"/>
                    <a:gd name="connsiteY2922" fmla="*/ 143456 h 405298"/>
                    <a:gd name="connsiteX2923" fmla="*/ 45558 w 412727"/>
                    <a:gd name="connsiteY2923" fmla="*/ 142227 h 405298"/>
                    <a:gd name="connsiteX2924" fmla="*/ 45253 w 412727"/>
                    <a:gd name="connsiteY2924" fmla="*/ 141303 h 405298"/>
                    <a:gd name="connsiteX2925" fmla="*/ 44644 w 412727"/>
                    <a:gd name="connsiteY2925" fmla="*/ 140379 h 405298"/>
                    <a:gd name="connsiteX2926" fmla="*/ 44025 w 412727"/>
                    <a:gd name="connsiteY2926" fmla="*/ 139770 h 405298"/>
                    <a:gd name="connsiteX2927" fmla="*/ 44025 w 412727"/>
                    <a:gd name="connsiteY2927" fmla="*/ 138846 h 405298"/>
                    <a:gd name="connsiteX2928" fmla="*/ 44025 w 412727"/>
                    <a:gd name="connsiteY2928" fmla="*/ 138532 h 405298"/>
                    <a:gd name="connsiteX2929" fmla="*/ 43120 w 412727"/>
                    <a:gd name="connsiteY2929" fmla="*/ 137922 h 405298"/>
                    <a:gd name="connsiteX2930" fmla="*/ 42196 w 412727"/>
                    <a:gd name="connsiteY2930" fmla="*/ 136998 h 405298"/>
                    <a:gd name="connsiteX2931" fmla="*/ 40967 w 412727"/>
                    <a:gd name="connsiteY2931" fmla="*/ 135788 h 405298"/>
                    <a:gd name="connsiteX2932" fmla="*/ 39433 w 412727"/>
                    <a:gd name="connsiteY2932" fmla="*/ 134245 h 405298"/>
                    <a:gd name="connsiteX2933" fmla="*/ 38824 w 412727"/>
                    <a:gd name="connsiteY2933" fmla="*/ 133321 h 405298"/>
                    <a:gd name="connsiteX2934" fmla="*/ 39129 w 412727"/>
                    <a:gd name="connsiteY2934" fmla="*/ 132093 h 405298"/>
                    <a:gd name="connsiteX2935" fmla="*/ 39433 w 412727"/>
                    <a:gd name="connsiteY2935" fmla="*/ 130873 h 405298"/>
                    <a:gd name="connsiteX2936" fmla="*/ 39129 w 412727"/>
                    <a:gd name="connsiteY2936" fmla="*/ 130873 h 405298"/>
                    <a:gd name="connsiteX2937" fmla="*/ 38519 w 412727"/>
                    <a:gd name="connsiteY2937" fmla="*/ 130264 h 405298"/>
                    <a:gd name="connsiteX2938" fmla="*/ 37595 w 412727"/>
                    <a:gd name="connsiteY2938" fmla="*/ 129035 h 405298"/>
                    <a:gd name="connsiteX2939" fmla="*/ 37595 w 412727"/>
                    <a:gd name="connsiteY2939" fmla="*/ 127806 h 405298"/>
                    <a:gd name="connsiteX2940" fmla="*/ 36986 w 412727"/>
                    <a:gd name="connsiteY2940" fmla="*/ 127502 h 405298"/>
                    <a:gd name="connsiteX2941" fmla="*/ 35757 w 412727"/>
                    <a:gd name="connsiteY2941" fmla="*/ 127197 h 405298"/>
                    <a:gd name="connsiteX2942" fmla="*/ 35757 w 412727"/>
                    <a:gd name="connsiteY2942" fmla="*/ 126892 h 405298"/>
                    <a:gd name="connsiteX2943" fmla="*/ 35757 w 412727"/>
                    <a:gd name="connsiteY2943" fmla="*/ 126282 h 405298"/>
                    <a:gd name="connsiteX2944" fmla="*/ 35452 w 412727"/>
                    <a:gd name="connsiteY2944" fmla="*/ 125054 h 405298"/>
                    <a:gd name="connsiteX2945" fmla="*/ 34862 w 412727"/>
                    <a:gd name="connsiteY2945" fmla="*/ 123520 h 405298"/>
                    <a:gd name="connsiteX2946" fmla="*/ 34557 w 412727"/>
                    <a:gd name="connsiteY2946" fmla="*/ 122291 h 405298"/>
                    <a:gd name="connsiteX2947" fmla="*/ 34252 w 412727"/>
                    <a:gd name="connsiteY2947" fmla="*/ 121063 h 405298"/>
                    <a:gd name="connsiteX2948" fmla="*/ 34252 w 412727"/>
                    <a:gd name="connsiteY2948" fmla="*/ 119529 h 405298"/>
                    <a:gd name="connsiteX2949" fmla="*/ 34252 w 412727"/>
                    <a:gd name="connsiteY2949" fmla="*/ 118920 h 405298"/>
                    <a:gd name="connsiteX2950" fmla="*/ 33328 w 412727"/>
                    <a:gd name="connsiteY2950" fmla="*/ 118624 h 405298"/>
                    <a:gd name="connsiteX2951" fmla="*/ 33328 w 412727"/>
                    <a:gd name="connsiteY2951" fmla="*/ 118015 h 405298"/>
                    <a:gd name="connsiteX2952" fmla="*/ 32099 w 412727"/>
                    <a:gd name="connsiteY2952" fmla="*/ 118320 h 405298"/>
                    <a:gd name="connsiteX2953" fmla="*/ 31490 w 412727"/>
                    <a:gd name="connsiteY2953" fmla="*/ 117710 h 405298"/>
                    <a:gd name="connsiteX2954" fmla="*/ 31185 w 412727"/>
                    <a:gd name="connsiteY2954" fmla="*/ 117100 h 405298"/>
                    <a:gd name="connsiteX2955" fmla="*/ 31185 w 412727"/>
                    <a:gd name="connsiteY2955" fmla="*/ 118329 h 405298"/>
                    <a:gd name="connsiteX2956" fmla="*/ 30871 w 412727"/>
                    <a:gd name="connsiteY2956" fmla="*/ 118929 h 405298"/>
                    <a:gd name="connsiteX2957" fmla="*/ 30566 w 412727"/>
                    <a:gd name="connsiteY2957" fmla="*/ 120158 h 405298"/>
                    <a:gd name="connsiteX2958" fmla="*/ 30566 w 412727"/>
                    <a:gd name="connsiteY2958" fmla="*/ 121691 h 405298"/>
                    <a:gd name="connsiteX2959" fmla="*/ 30871 w 412727"/>
                    <a:gd name="connsiteY2959" fmla="*/ 122301 h 405298"/>
                    <a:gd name="connsiteX2960" fmla="*/ 31490 w 412727"/>
                    <a:gd name="connsiteY2960" fmla="*/ 123225 h 405298"/>
                    <a:gd name="connsiteX2961" fmla="*/ 32099 w 412727"/>
                    <a:gd name="connsiteY2961" fmla="*/ 123530 h 405298"/>
                    <a:gd name="connsiteX2962" fmla="*/ 32404 w 412727"/>
                    <a:gd name="connsiteY2962" fmla="*/ 124139 h 405298"/>
                    <a:gd name="connsiteX2963" fmla="*/ 31794 w 412727"/>
                    <a:gd name="connsiteY2963" fmla="*/ 124139 h 405298"/>
                    <a:gd name="connsiteX2964" fmla="*/ 32099 w 412727"/>
                    <a:gd name="connsiteY2964" fmla="*/ 124749 h 405298"/>
                    <a:gd name="connsiteX2965" fmla="*/ 32709 w 412727"/>
                    <a:gd name="connsiteY2965" fmla="*/ 125673 h 405298"/>
                    <a:gd name="connsiteX2966" fmla="*/ 33014 w 412727"/>
                    <a:gd name="connsiteY2966" fmla="*/ 126902 h 405298"/>
                    <a:gd name="connsiteX2967" fmla="*/ 33014 w 412727"/>
                    <a:gd name="connsiteY2967" fmla="*/ 128130 h 405298"/>
                    <a:gd name="connsiteX2968" fmla="*/ 33623 w 412727"/>
                    <a:gd name="connsiteY2968" fmla="*/ 129054 h 405298"/>
                    <a:gd name="connsiteX2969" fmla="*/ 33938 w 412727"/>
                    <a:gd name="connsiteY2969" fmla="*/ 129978 h 405298"/>
                    <a:gd name="connsiteX2970" fmla="*/ 34242 w 412727"/>
                    <a:gd name="connsiteY2970" fmla="*/ 130588 h 405298"/>
                    <a:gd name="connsiteX2971" fmla="*/ 34547 w 412727"/>
                    <a:gd name="connsiteY2971" fmla="*/ 131197 h 405298"/>
                    <a:gd name="connsiteX2972" fmla="*/ 34547 w 412727"/>
                    <a:gd name="connsiteY2972" fmla="*/ 132102 h 405298"/>
                    <a:gd name="connsiteX2973" fmla="*/ 34547 w 412727"/>
                    <a:gd name="connsiteY2973" fmla="*/ 133331 h 405298"/>
                    <a:gd name="connsiteX2974" fmla="*/ 35157 w 412727"/>
                    <a:gd name="connsiteY2974" fmla="*/ 134255 h 405298"/>
                    <a:gd name="connsiteX2975" fmla="*/ 35157 w 412727"/>
                    <a:gd name="connsiteY2975" fmla="*/ 135179 h 405298"/>
                    <a:gd name="connsiteX2976" fmla="*/ 35157 w 412727"/>
                    <a:gd name="connsiteY2976" fmla="*/ 135798 h 405298"/>
                    <a:gd name="connsiteX2977" fmla="*/ 35157 w 412727"/>
                    <a:gd name="connsiteY2977" fmla="*/ 136703 h 405298"/>
                    <a:gd name="connsiteX2978" fmla="*/ 36062 w 412727"/>
                    <a:gd name="connsiteY2978" fmla="*/ 136703 h 405298"/>
                    <a:gd name="connsiteX2979" fmla="*/ 36671 w 412727"/>
                    <a:gd name="connsiteY2979" fmla="*/ 137312 h 405298"/>
                    <a:gd name="connsiteX2980" fmla="*/ 37290 w 412727"/>
                    <a:gd name="connsiteY2980" fmla="*/ 138541 h 405298"/>
                    <a:gd name="connsiteX2981" fmla="*/ 37595 w 412727"/>
                    <a:gd name="connsiteY2981" fmla="*/ 139465 h 405298"/>
                    <a:gd name="connsiteX2982" fmla="*/ 37290 w 412727"/>
                    <a:gd name="connsiteY2982" fmla="*/ 140075 h 405298"/>
                    <a:gd name="connsiteX2983" fmla="*/ 36671 w 412727"/>
                    <a:gd name="connsiteY2983" fmla="*/ 140379 h 405298"/>
                    <a:gd name="connsiteX2984" fmla="*/ 35747 w 412727"/>
                    <a:gd name="connsiteY2984" fmla="*/ 140989 h 405298"/>
                    <a:gd name="connsiteX2985" fmla="*/ 35147 w 412727"/>
                    <a:gd name="connsiteY2985" fmla="*/ 140379 h 405298"/>
                    <a:gd name="connsiteX2986" fmla="*/ 35147 w 412727"/>
                    <a:gd name="connsiteY2986" fmla="*/ 139456 h 405298"/>
                    <a:gd name="connsiteX2987" fmla="*/ 35147 w 412727"/>
                    <a:gd name="connsiteY2987" fmla="*/ 138532 h 405298"/>
                    <a:gd name="connsiteX2988" fmla="*/ 34538 w 412727"/>
                    <a:gd name="connsiteY2988" fmla="*/ 138227 h 405298"/>
                    <a:gd name="connsiteX2989" fmla="*/ 33928 w 412727"/>
                    <a:gd name="connsiteY2989" fmla="*/ 137303 h 405298"/>
                    <a:gd name="connsiteX2990" fmla="*/ 33309 w 412727"/>
                    <a:gd name="connsiteY2990" fmla="*/ 136693 h 405298"/>
                    <a:gd name="connsiteX2991" fmla="*/ 33309 w 412727"/>
                    <a:gd name="connsiteY2991" fmla="*/ 136103 h 405298"/>
                    <a:gd name="connsiteX2992" fmla="*/ 33004 w 412727"/>
                    <a:gd name="connsiteY2992" fmla="*/ 135484 h 405298"/>
                    <a:gd name="connsiteX2993" fmla="*/ 32699 w 412727"/>
                    <a:gd name="connsiteY2993" fmla="*/ 134874 h 405298"/>
                    <a:gd name="connsiteX2994" fmla="*/ 32699 w 412727"/>
                    <a:gd name="connsiteY2994" fmla="*/ 133950 h 405298"/>
                    <a:gd name="connsiteX2995" fmla="*/ 33004 w 412727"/>
                    <a:gd name="connsiteY2995" fmla="*/ 133026 h 405298"/>
                    <a:gd name="connsiteX2996" fmla="*/ 32699 w 412727"/>
                    <a:gd name="connsiteY2996" fmla="*/ 132102 h 405298"/>
                    <a:gd name="connsiteX2997" fmla="*/ 32090 w 412727"/>
                    <a:gd name="connsiteY2997" fmla="*/ 131816 h 405298"/>
                    <a:gd name="connsiteX2998" fmla="*/ 30699 w 412727"/>
                    <a:gd name="connsiteY2998" fmla="*/ 130683 h 405298"/>
                    <a:gd name="connsiteX2999" fmla="*/ 29775 w 412727"/>
                    <a:gd name="connsiteY2999" fmla="*/ 130683 h 405298"/>
                    <a:gd name="connsiteX3000" fmla="*/ 29166 w 412727"/>
                    <a:gd name="connsiteY3000" fmla="*/ 130378 h 405298"/>
                    <a:gd name="connsiteX3001" fmla="*/ 28242 w 412727"/>
                    <a:gd name="connsiteY3001" fmla="*/ 130073 h 405298"/>
                    <a:gd name="connsiteX3002" fmla="*/ 28242 w 412727"/>
                    <a:gd name="connsiteY3002" fmla="*/ 129454 h 405298"/>
                    <a:gd name="connsiteX3003" fmla="*/ 27318 w 412727"/>
                    <a:gd name="connsiteY3003" fmla="*/ 128845 h 405298"/>
                    <a:gd name="connsiteX3004" fmla="*/ 26708 w 412727"/>
                    <a:gd name="connsiteY3004" fmla="*/ 127921 h 405298"/>
                    <a:gd name="connsiteX3005" fmla="*/ 27318 w 412727"/>
                    <a:gd name="connsiteY3005" fmla="*/ 127921 h 405298"/>
                    <a:gd name="connsiteX3006" fmla="*/ 28242 w 412727"/>
                    <a:gd name="connsiteY3006" fmla="*/ 127921 h 405298"/>
                    <a:gd name="connsiteX3007" fmla="*/ 29166 w 412727"/>
                    <a:gd name="connsiteY3007" fmla="*/ 127616 h 405298"/>
                    <a:gd name="connsiteX3008" fmla="*/ 29775 w 412727"/>
                    <a:gd name="connsiteY3008" fmla="*/ 127006 h 405298"/>
                    <a:gd name="connsiteX3009" fmla="*/ 30080 w 412727"/>
                    <a:gd name="connsiteY3009" fmla="*/ 126397 h 405298"/>
                    <a:gd name="connsiteX3010" fmla="*/ 29775 w 412727"/>
                    <a:gd name="connsiteY3010" fmla="*/ 125787 h 405298"/>
                    <a:gd name="connsiteX3011" fmla="*/ 29166 w 412727"/>
                    <a:gd name="connsiteY3011" fmla="*/ 125168 h 405298"/>
                    <a:gd name="connsiteX3012" fmla="*/ 29166 w 412727"/>
                    <a:gd name="connsiteY3012" fmla="*/ 124244 h 405298"/>
                    <a:gd name="connsiteX3013" fmla="*/ 28556 w 412727"/>
                    <a:gd name="connsiteY3013" fmla="*/ 123939 h 405298"/>
                    <a:gd name="connsiteX3014" fmla="*/ 28251 w 412727"/>
                    <a:gd name="connsiteY3014" fmla="*/ 123330 h 405298"/>
                    <a:gd name="connsiteX3015" fmla="*/ 27632 w 412727"/>
                    <a:gd name="connsiteY3015" fmla="*/ 122406 h 405298"/>
                    <a:gd name="connsiteX3016" fmla="*/ 27632 w 412727"/>
                    <a:gd name="connsiteY3016" fmla="*/ 121482 h 405298"/>
                    <a:gd name="connsiteX3017" fmla="*/ 27632 w 412727"/>
                    <a:gd name="connsiteY3017" fmla="*/ 120558 h 405298"/>
                    <a:gd name="connsiteX3018" fmla="*/ 27327 w 412727"/>
                    <a:gd name="connsiteY3018" fmla="*/ 119320 h 405298"/>
                    <a:gd name="connsiteX3019" fmla="*/ 27022 w 412727"/>
                    <a:gd name="connsiteY3019" fmla="*/ 117796 h 405298"/>
                    <a:gd name="connsiteX3020" fmla="*/ 26718 w 412727"/>
                    <a:gd name="connsiteY3020" fmla="*/ 115643 h 405298"/>
                    <a:gd name="connsiteX3021" fmla="*/ 26718 w 412727"/>
                    <a:gd name="connsiteY3021" fmla="*/ 115338 h 405298"/>
                    <a:gd name="connsiteX3022" fmla="*/ 26718 w 412727"/>
                    <a:gd name="connsiteY3022" fmla="*/ 114729 h 405298"/>
                    <a:gd name="connsiteX3023" fmla="*/ 26718 w 412727"/>
                    <a:gd name="connsiteY3023" fmla="*/ 113814 h 405298"/>
                    <a:gd name="connsiteX3024" fmla="*/ 26413 w 412727"/>
                    <a:gd name="connsiteY3024" fmla="*/ 113509 h 405298"/>
                    <a:gd name="connsiteX3025" fmla="*/ 25508 w 412727"/>
                    <a:gd name="connsiteY3025" fmla="*/ 112595 h 405298"/>
                    <a:gd name="connsiteX3026" fmla="*/ 24889 w 412727"/>
                    <a:gd name="connsiteY3026" fmla="*/ 111976 h 405298"/>
                    <a:gd name="connsiteX3027" fmla="*/ 24584 w 412727"/>
                    <a:gd name="connsiteY3027" fmla="*/ 111366 h 405298"/>
                    <a:gd name="connsiteX3028" fmla="*/ 23660 w 412727"/>
                    <a:gd name="connsiteY3028" fmla="*/ 111366 h 405298"/>
                    <a:gd name="connsiteX3029" fmla="*/ 23355 w 412727"/>
                    <a:gd name="connsiteY3029" fmla="*/ 110442 h 405298"/>
                    <a:gd name="connsiteX3030" fmla="*/ 0 w 412727"/>
                    <a:gd name="connsiteY3030" fmla="*/ 206197 h 405298"/>
                    <a:gd name="connsiteX3031" fmla="*/ 109604 w 412727"/>
                    <a:gd name="connsiteY3031" fmla="*/ 388544 h 405298"/>
                    <a:gd name="connsiteX3032" fmla="*/ 109909 w 412727"/>
                    <a:gd name="connsiteY3032" fmla="*/ 388544 h 405298"/>
                    <a:gd name="connsiteX3033" fmla="*/ 111138 w 412727"/>
                    <a:gd name="connsiteY3033" fmla="*/ 388544 h 405298"/>
                    <a:gd name="connsiteX3034" fmla="*/ 111747 w 412727"/>
                    <a:gd name="connsiteY3034" fmla="*/ 389468 h 405298"/>
                    <a:gd name="connsiteX3035" fmla="*/ 112052 w 412727"/>
                    <a:gd name="connsiteY3035" fmla="*/ 389468 h 405298"/>
                    <a:gd name="connsiteX3036" fmla="*/ 113595 w 412727"/>
                    <a:gd name="connsiteY3036" fmla="*/ 389468 h 405298"/>
                    <a:gd name="connsiteX3037" fmla="*/ 114519 w 412727"/>
                    <a:gd name="connsiteY3037" fmla="*/ 390087 h 405298"/>
                    <a:gd name="connsiteX3038" fmla="*/ 115433 w 412727"/>
                    <a:gd name="connsiteY3038" fmla="*/ 390706 h 405298"/>
                    <a:gd name="connsiteX3039" fmla="*/ 116357 w 412727"/>
                    <a:gd name="connsiteY3039" fmla="*/ 390706 h 405298"/>
                    <a:gd name="connsiteX3040" fmla="*/ 117281 w 412727"/>
                    <a:gd name="connsiteY3040" fmla="*/ 390992 h 405298"/>
                    <a:gd name="connsiteX3041" fmla="*/ 118205 w 412727"/>
                    <a:gd name="connsiteY3041" fmla="*/ 391306 h 405298"/>
                    <a:gd name="connsiteX3042" fmla="*/ 119129 w 412727"/>
                    <a:gd name="connsiteY3042" fmla="*/ 391306 h 405298"/>
                    <a:gd name="connsiteX3043" fmla="*/ 120358 w 412727"/>
                    <a:gd name="connsiteY3043" fmla="*/ 390687 h 405298"/>
                    <a:gd name="connsiteX3044" fmla="*/ 120968 w 412727"/>
                    <a:gd name="connsiteY3044" fmla="*/ 390077 h 405298"/>
                    <a:gd name="connsiteX3045" fmla="*/ 122511 w 412727"/>
                    <a:gd name="connsiteY3045" fmla="*/ 390077 h 405298"/>
                    <a:gd name="connsiteX3046" fmla="*/ 122815 w 412727"/>
                    <a:gd name="connsiteY3046" fmla="*/ 390077 h 405298"/>
                    <a:gd name="connsiteX3047" fmla="*/ 124025 w 412727"/>
                    <a:gd name="connsiteY3047" fmla="*/ 390687 h 405298"/>
                    <a:gd name="connsiteX3048" fmla="*/ 125254 w 412727"/>
                    <a:gd name="connsiteY3048" fmla="*/ 390687 h 405298"/>
                    <a:gd name="connsiteX3049" fmla="*/ 126797 w 412727"/>
                    <a:gd name="connsiteY3049" fmla="*/ 390982 h 405298"/>
                    <a:gd name="connsiteX3050" fmla="*/ 128026 w 412727"/>
                    <a:gd name="connsiteY3050" fmla="*/ 391297 h 405298"/>
                    <a:gd name="connsiteX3051" fmla="*/ 128645 w 412727"/>
                    <a:gd name="connsiteY3051" fmla="*/ 390982 h 405298"/>
                    <a:gd name="connsiteX3052" fmla="*/ 128340 w 412727"/>
                    <a:gd name="connsiteY3052" fmla="*/ 390373 h 405298"/>
                    <a:gd name="connsiteX3053" fmla="*/ 128026 w 412727"/>
                    <a:gd name="connsiteY3053" fmla="*/ 390077 h 405298"/>
                    <a:gd name="connsiteX3054" fmla="*/ 126492 w 412727"/>
                    <a:gd name="connsiteY3054" fmla="*/ 389468 h 405298"/>
                    <a:gd name="connsiteX3055" fmla="*/ 125568 w 412727"/>
                    <a:gd name="connsiteY3055" fmla="*/ 389153 h 405298"/>
                    <a:gd name="connsiteX3056" fmla="*/ 124025 w 412727"/>
                    <a:gd name="connsiteY3056" fmla="*/ 389153 h 405298"/>
                    <a:gd name="connsiteX3057" fmla="*/ 123120 w 412727"/>
                    <a:gd name="connsiteY3057" fmla="*/ 388553 h 405298"/>
                    <a:gd name="connsiteX3058" fmla="*/ 122196 w 412727"/>
                    <a:gd name="connsiteY3058" fmla="*/ 388249 h 405298"/>
                    <a:gd name="connsiteX3059" fmla="*/ 120663 w 412727"/>
                    <a:gd name="connsiteY3059" fmla="*/ 387944 h 405298"/>
                    <a:gd name="connsiteX3060" fmla="*/ 120358 w 412727"/>
                    <a:gd name="connsiteY3060" fmla="*/ 387344 h 405298"/>
                    <a:gd name="connsiteX3061" fmla="*/ 118520 w 412727"/>
                    <a:gd name="connsiteY3061" fmla="*/ 387344 h 405298"/>
                    <a:gd name="connsiteX3062" fmla="*/ 118520 w 412727"/>
                    <a:gd name="connsiteY3062" fmla="*/ 387029 h 405298"/>
                    <a:gd name="connsiteX3063" fmla="*/ 118520 w 412727"/>
                    <a:gd name="connsiteY3063" fmla="*/ 385820 h 405298"/>
                    <a:gd name="connsiteX3064" fmla="*/ 119444 w 412727"/>
                    <a:gd name="connsiteY3064" fmla="*/ 385820 h 405298"/>
                    <a:gd name="connsiteX3065" fmla="*/ 120367 w 412727"/>
                    <a:gd name="connsiteY3065" fmla="*/ 385820 h 405298"/>
                    <a:gd name="connsiteX3066" fmla="*/ 121291 w 412727"/>
                    <a:gd name="connsiteY3066" fmla="*/ 386115 h 405298"/>
                    <a:gd name="connsiteX3067" fmla="*/ 121901 w 412727"/>
                    <a:gd name="connsiteY3067" fmla="*/ 386115 h 405298"/>
                    <a:gd name="connsiteX3068" fmla="*/ 123130 w 412727"/>
                    <a:gd name="connsiteY3068" fmla="*/ 386115 h 405298"/>
                    <a:gd name="connsiteX3069" fmla="*/ 124339 w 412727"/>
                    <a:gd name="connsiteY3069" fmla="*/ 385820 h 405298"/>
                    <a:gd name="connsiteX3070" fmla="*/ 125263 w 412727"/>
                    <a:gd name="connsiteY3070" fmla="*/ 385820 h 405298"/>
                    <a:gd name="connsiteX3071" fmla="*/ 126187 w 412727"/>
                    <a:gd name="connsiteY3071" fmla="*/ 385820 h 405298"/>
                    <a:gd name="connsiteX3072" fmla="*/ 127416 w 412727"/>
                    <a:gd name="connsiteY3072" fmla="*/ 386115 h 405298"/>
                    <a:gd name="connsiteX3073" fmla="*/ 128026 w 412727"/>
                    <a:gd name="connsiteY3073" fmla="*/ 386410 h 405298"/>
                    <a:gd name="connsiteX3074" fmla="*/ 129254 w 412727"/>
                    <a:gd name="connsiteY3074" fmla="*/ 386696 h 405298"/>
                    <a:gd name="connsiteX3075" fmla="*/ 130483 w 412727"/>
                    <a:gd name="connsiteY3075" fmla="*/ 386696 h 405298"/>
                    <a:gd name="connsiteX3076" fmla="*/ 131712 w 412727"/>
                    <a:gd name="connsiteY3076" fmla="*/ 387001 h 405298"/>
                    <a:gd name="connsiteX3077" fmla="*/ 132617 w 412727"/>
                    <a:gd name="connsiteY3077" fmla="*/ 387315 h 405298"/>
                    <a:gd name="connsiteX3078" fmla="*/ 134160 w 412727"/>
                    <a:gd name="connsiteY3078" fmla="*/ 387315 h 405298"/>
                    <a:gd name="connsiteX3079" fmla="*/ 135693 w 412727"/>
                    <a:gd name="connsiteY3079" fmla="*/ 386686 h 405298"/>
                    <a:gd name="connsiteX3080" fmla="*/ 136922 w 412727"/>
                    <a:gd name="connsiteY3080" fmla="*/ 386686 h 405298"/>
                    <a:gd name="connsiteX3081" fmla="*/ 137531 w 412727"/>
                    <a:gd name="connsiteY3081" fmla="*/ 386686 h 405298"/>
                    <a:gd name="connsiteX3082" fmla="*/ 138760 w 412727"/>
                    <a:gd name="connsiteY3082" fmla="*/ 386686 h 405298"/>
                    <a:gd name="connsiteX3083" fmla="*/ 139684 w 412727"/>
                    <a:gd name="connsiteY3083" fmla="*/ 386686 h 405298"/>
                    <a:gd name="connsiteX3084" fmla="*/ 140608 w 412727"/>
                    <a:gd name="connsiteY3084" fmla="*/ 386096 h 405298"/>
                    <a:gd name="connsiteX3085" fmla="*/ 141227 w 412727"/>
                    <a:gd name="connsiteY3085" fmla="*/ 385477 h 405298"/>
                    <a:gd name="connsiteX3086" fmla="*/ 141827 w 412727"/>
                    <a:gd name="connsiteY3086" fmla="*/ 385477 h 405298"/>
                    <a:gd name="connsiteX3087" fmla="*/ 142437 w 412727"/>
                    <a:gd name="connsiteY3087" fmla="*/ 386401 h 405298"/>
                    <a:gd name="connsiteX3088" fmla="*/ 143361 w 412727"/>
                    <a:gd name="connsiteY3088" fmla="*/ 386401 h 405298"/>
                    <a:gd name="connsiteX3089" fmla="*/ 144590 w 412727"/>
                    <a:gd name="connsiteY3089" fmla="*/ 386686 h 405298"/>
                    <a:gd name="connsiteX3090" fmla="*/ 145818 w 412727"/>
                    <a:gd name="connsiteY3090" fmla="*/ 386686 h 405298"/>
                    <a:gd name="connsiteX3091" fmla="*/ 146742 w 412727"/>
                    <a:gd name="connsiteY3091" fmla="*/ 386686 h 405298"/>
                    <a:gd name="connsiteX3092" fmla="*/ 147666 w 412727"/>
                    <a:gd name="connsiteY3092" fmla="*/ 386686 h 405298"/>
                    <a:gd name="connsiteX3093" fmla="*/ 148276 w 412727"/>
                    <a:gd name="connsiteY3093" fmla="*/ 387306 h 405298"/>
                    <a:gd name="connsiteX3094" fmla="*/ 148590 w 412727"/>
                    <a:gd name="connsiteY3094" fmla="*/ 387601 h 405298"/>
                    <a:gd name="connsiteX3095" fmla="*/ 149200 w 412727"/>
                    <a:gd name="connsiteY3095" fmla="*/ 387601 h 405298"/>
                    <a:gd name="connsiteX3096" fmla="*/ 151648 w 412727"/>
                    <a:gd name="connsiteY3096" fmla="*/ 387601 h 405298"/>
                    <a:gd name="connsiteX3097" fmla="*/ 153486 w 412727"/>
                    <a:gd name="connsiteY3097" fmla="*/ 387601 h 405298"/>
                    <a:gd name="connsiteX3098" fmla="*/ 154715 w 412727"/>
                    <a:gd name="connsiteY3098" fmla="*/ 387906 h 405298"/>
                    <a:gd name="connsiteX3099" fmla="*/ 155019 w 412727"/>
                    <a:gd name="connsiteY3099" fmla="*/ 387296 h 405298"/>
                    <a:gd name="connsiteX3100" fmla="*/ 155324 w 412727"/>
                    <a:gd name="connsiteY3100" fmla="*/ 386677 h 405298"/>
                    <a:gd name="connsiteX3101" fmla="*/ 156553 w 412727"/>
                    <a:gd name="connsiteY3101" fmla="*/ 386391 h 405298"/>
                    <a:gd name="connsiteX3102" fmla="*/ 157782 w 412727"/>
                    <a:gd name="connsiteY3102" fmla="*/ 386677 h 405298"/>
                    <a:gd name="connsiteX3103" fmla="*/ 158706 w 412727"/>
                    <a:gd name="connsiteY3103" fmla="*/ 386972 h 405298"/>
                    <a:gd name="connsiteX3104" fmla="*/ 158991 w 412727"/>
                    <a:gd name="connsiteY3104" fmla="*/ 387286 h 405298"/>
                    <a:gd name="connsiteX3105" fmla="*/ 159601 w 412727"/>
                    <a:gd name="connsiteY3105" fmla="*/ 387286 h 405298"/>
                    <a:gd name="connsiteX3106" fmla="*/ 160211 w 412727"/>
                    <a:gd name="connsiteY3106" fmla="*/ 387286 h 405298"/>
                    <a:gd name="connsiteX3107" fmla="*/ 160830 w 412727"/>
                    <a:gd name="connsiteY3107" fmla="*/ 386972 h 405298"/>
                    <a:gd name="connsiteX3108" fmla="*/ 161754 w 412727"/>
                    <a:gd name="connsiteY3108" fmla="*/ 387286 h 405298"/>
                    <a:gd name="connsiteX3109" fmla="*/ 162058 w 412727"/>
                    <a:gd name="connsiteY3109" fmla="*/ 387286 h 405298"/>
                    <a:gd name="connsiteX3110" fmla="*/ 162668 w 412727"/>
                    <a:gd name="connsiteY3110" fmla="*/ 387582 h 405298"/>
                    <a:gd name="connsiteX3111" fmla="*/ 163897 w 412727"/>
                    <a:gd name="connsiteY3111" fmla="*/ 387887 h 405298"/>
                    <a:gd name="connsiteX3112" fmla="*/ 164506 w 412727"/>
                    <a:gd name="connsiteY3112" fmla="*/ 387582 h 405298"/>
                    <a:gd name="connsiteX3113" fmla="*/ 164202 w 412727"/>
                    <a:gd name="connsiteY3113" fmla="*/ 387286 h 405298"/>
                    <a:gd name="connsiteX3114" fmla="*/ 164202 w 412727"/>
                    <a:gd name="connsiteY3114" fmla="*/ 386972 h 405298"/>
                    <a:gd name="connsiteX3115" fmla="*/ 163278 w 412727"/>
                    <a:gd name="connsiteY3115" fmla="*/ 386677 h 405298"/>
                    <a:gd name="connsiteX3116" fmla="*/ 163582 w 412727"/>
                    <a:gd name="connsiteY3116" fmla="*/ 386086 h 405298"/>
                    <a:gd name="connsiteX3117" fmla="*/ 165125 w 412727"/>
                    <a:gd name="connsiteY3117" fmla="*/ 385791 h 405298"/>
                    <a:gd name="connsiteX3118" fmla="*/ 165735 w 412727"/>
                    <a:gd name="connsiteY3118" fmla="*/ 386086 h 405298"/>
                    <a:gd name="connsiteX3119" fmla="*/ 166040 w 412727"/>
                    <a:gd name="connsiteY3119" fmla="*/ 386677 h 405298"/>
                    <a:gd name="connsiteX3120" fmla="*/ 167269 w 412727"/>
                    <a:gd name="connsiteY3120" fmla="*/ 386972 h 405298"/>
                    <a:gd name="connsiteX3121" fmla="*/ 167869 w 412727"/>
                    <a:gd name="connsiteY3121" fmla="*/ 386972 h 405298"/>
                    <a:gd name="connsiteX3122" fmla="*/ 169402 w 412727"/>
                    <a:gd name="connsiteY3122" fmla="*/ 386677 h 405298"/>
                    <a:gd name="connsiteX3123" fmla="*/ 170945 w 412727"/>
                    <a:gd name="connsiteY3123" fmla="*/ 386677 h 405298"/>
                    <a:gd name="connsiteX3124" fmla="*/ 172479 w 412727"/>
                    <a:gd name="connsiteY3124" fmla="*/ 386391 h 405298"/>
                    <a:gd name="connsiteX3125" fmla="*/ 173088 w 412727"/>
                    <a:gd name="connsiteY3125" fmla="*/ 386677 h 405298"/>
                    <a:gd name="connsiteX3126" fmla="*/ 174012 w 412727"/>
                    <a:gd name="connsiteY3126" fmla="*/ 386391 h 405298"/>
                    <a:gd name="connsiteX3127" fmla="*/ 175241 w 412727"/>
                    <a:gd name="connsiteY3127" fmla="*/ 385791 h 405298"/>
                    <a:gd name="connsiteX3128" fmla="*/ 176165 w 412727"/>
                    <a:gd name="connsiteY3128" fmla="*/ 384858 h 405298"/>
                    <a:gd name="connsiteX3129" fmla="*/ 176165 w 412727"/>
                    <a:gd name="connsiteY3129" fmla="*/ 384248 h 405298"/>
                    <a:gd name="connsiteX3130" fmla="*/ 175860 w 412727"/>
                    <a:gd name="connsiteY3130" fmla="*/ 384248 h 405298"/>
                    <a:gd name="connsiteX3131" fmla="*/ 175251 w 412727"/>
                    <a:gd name="connsiteY3131" fmla="*/ 383629 h 405298"/>
                    <a:gd name="connsiteX3132" fmla="*/ 174641 w 412727"/>
                    <a:gd name="connsiteY3132" fmla="*/ 383324 h 405298"/>
                    <a:gd name="connsiteX3133" fmla="*/ 174031 w 412727"/>
                    <a:gd name="connsiteY3133" fmla="*/ 382410 h 405298"/>
                    <a:gd name="connsiteX3134" fmla="*/ 173107 w 412727"/>
                    <a:gd name="connsiteY3134" fmla="*/ 381486 h 405298"/>
                    <a:gd name="connsiteX3135" fmla="*/ 172498 w 412727"/>
                    <a:gd name="connsiteY3135" fmla="*/ 380562 h 405298"/>
                    <a:gd name="connsiteX3136" fmla="*/ 171574 w 412727"/>
                    <a:gd name="connsiteY3136" fmla="*/ 379952 h 405298"/>
                    <a:gd name="connsiteX3137" fmla="*/ 170345 w 412727"/>
                    <a:gd name="connsiteY3137" fmla="*/ 379333 h 405298"/>
                    <a:gd name="connsiteX3138" fmla="*/ 170040 w 412727"/>
                    <a:gd name="connsiteY3138" fmla="*/ 378419 h 405298"/>
                    <a:gd name="connsiteX3139" fmla="*/ 170964 w 412727"/>
                    <a:gd name="connsiteY3139" fmla="*/ 378419 h 405298"/>
                    <a:gd name="connsiteX3140" fmla="*/ 171574 w 412727"/>
                    <a:gd name="connsiteY3140" fmla="*/ 378419 h 405298"/>
                    <a:gd name="connsiteX3141" fmla="*/ 172183 w 412727"/>
                    <a:gd name="connsiteY3141" fmla="*/ 378104 h 405298"/>
                    <a:gd name="connsiteX3142" fmla="*/ 172488 w 412727"/>
                    <a:gd name="connsiteY3142" fmla="*/ 377819 h 405298"/>
                    <a:gd name="connsiteX3143" fmla="*/ 171260 w 412727"/>
                    <a:gd name="connsiteY3143" fmla="*/ 377209 h 405298"/>
                    <a:gd name="connsiteX3144" fmla="*/ 171260 w 412727"/>
                    <a:gd name="connsiteY3144" fmla="*/ 376599 h 405298"/>
                    <a:gd name="connsiteX3145" fmla="*/ 171260 w 412727"/>
                    <a:gd name="connsiteY3145" fmla="*/ 375676 h 405298"/>
                    <a:gd name="connsiteX3146" fmla="*/ 170336 w 412727"/>
                    <a:gd name="connsiteY3146" fmla="*/ 375371 h 405298"/>
                    <a:gd name="connsiteX3147" fmla="*/ 170336 w 412727"/>
                    <a:gd name="connsiteY3147" fmla="*/ 374456 h 405298"/>
                    <a:gd name="connsiteX3148" fmla="*/ 169107 w 412727"/>
                    <a:gd name="connsiteY3148" fmla="*/ 374142 h 405298"/>
                    <a:gd name="connsiteX3149" fmla="*/ 169107 w 412727"/>
                    <a:gd name="connsiteY3149" fmla="*/ 373532 h 405298"/>
                    <a:gd name="connsiteX3150" fmla="*/ 170031 w 412727"/>
                    <a:gd name="connsiteY3150" fmla="*/ 372618 h 405298"/>
                    <a:gd name="connsiteX3151" fmla="*/ 170336 w 412727"/>
                    <a:gd name="connsiteY3151" fmla="*/ 371989 h 405298"/>
                    <a:gd name="connsiteX3152" fmla="*/ 171260 w 412727"/>
                    <a:gd name="connsiteY3152" fmla="*/ 371380 h 405298"/>
                    <a:gd name="connsiteX3153" fmla="*/ 171869 w 412727"/>
                    <a:gd name="connsiteY3153" fmla="*/ 370770 h 405298"/>
                    <a:gd name="connsiteX3154" fmla="*/ 172479 w 412727"/>
                    <a:gd name="connsiteY3154" fmla="*/ 370161 h 405298"/>
                    <a:gd name="connsiteX3155" fmla="*/ 172479 w 412727"/>
                    <a:gd name="connsiteY3155" fmla="*/ 368922 h 405298"/>
                    <a:gd name="connsiteX3156" fmla="*/ 173088 w 412727"/>
                    <a:gd name="connsiteY3156" fmla="*/ 368627 h 405298"/>
                    <a:gd name="connsiteX3157" fmla="*/ 174012 w 412727"/>
                    <a:gd name="connsiteY3157" fmla="*/ 368322 h 405298"/>
                    <a:gd name="connsiteX3158" fmla="*/ 174622 w 412727"/>
                    <a:gd name="connsiteY3158" fmla="*/ 367713 h 405298"/>
                    <a:gd name="connsiteX3159" fmla="*/ 175546 w 412727"/>
                    <a:gd name="connsiteY3159" fmla="*/ 367713 h 405298"/>
                    <a:gd name="connsiteX3160" fmla="*/ 176155 w 412727"/>
                    <a:gd name="connsiteY3160" fmla="*/ 367094 h 405298"/>
                    <a:gd name="connsiteX3161" fmla="*/ 176755 w 412727"/>
                    <a:gd name="connsiteY3161" fmla="*/ 366493 h 405298"/>
                    <a:gd name="connsiteX3162" fmla="*/ 177060 w 412727"/>
                    <a:gd name="connsiteY3162" fmla="*/ 365884 h 405298"/>
                    <a:gd name="connsiteX3163" fmla="*/ 177984 w 412727"/>
                    <a:gd name="connsiteY3163" fmla="*/ 365589 h 405298"/>
                    <a:gd name="connsiteX3164" fmla="*/ 178594 w 412727"/>
                    <a:gd name="connsiteY3164" fmla="*/ 366198 h 405298"/>
                    <a:gd name="connsiteX3165" fmla="*/ 178594 w 412727"/>
                    <a:gd name="connsiteY3165" fmla="*/ 366808 h 405298"/>
                    <a:gd name="connsiteX3166" fmla="*/ 177984 w 412727"/>
                    <a:gd name="connsiteY3166" fmla="*/ 367094 h 405298"/>
                    <a:gd name="connsiteX3167" fmla="*/ 177679 w 412727"/>
                    <a:gd name="connsiteY3167" fmla="*/ 368017 h 405298"/>
                    <a:gd name="connsiteX3168" fmla="*/ 177375 w 412727"/>
                    <a:gd name="connsiteY3168" fmla="*/ 368637 h 405298"/>
                    <a:gd name="connsiteX3169" fmla="*/ 176470 w 412727"/>
                    <a:gd name="connsiteY3169" fmla="*/ 369237 h 405298"/>
                    <a:gd name="connsiteX3170" fmla="*/ 176470 w 412727"/>
                    <a:gd name="connsiteY3170" fmla="*/ 370170 h 405298"/>
                    <a:gd name="connsiteX3171" fmla="*/ 176765 w 412727"/>
                    <a:gd name="connsiteY3171" fmla="*/ 370465 h 405298"/>
                    <a:gd name="connsiteX3172" fmla="*/ 177070 w 412727"/>
                    <a:gd name="connsiteY3172" fmla="*/ 371084 h 405298"/>
                    <a:gd name="connsiteX3173" fmla="*/ 176470 w 412727"/>
                    <a:gd name="connsiteY3173" fmla="*/ 371389 h 405298"/>
                    <a:gd name="connsiteX3174" fmla="*/ 176155 w 412727"/>
                    <a:gd name="connsiteY3174" fmla="*/ 371685 h 405298"/>
                    <a:gd name="connsiteX3175" fmla="*/ 175851 w 412727"/>
                    <a:gd name="connsiteY3175" fmla="*/ 372294 h 405298"/>
                    <a:gd name="connsiteX3176" fmla="*/ 175241 w 412727"/>
                    <a:gd name="connsiteY3176" fmla="*/ 371999 h 405298"/>
                    <a:gd name="connsiteX3177" fmla="*/ 174317 w 412727"/>
                    <a:gd name="connsiteY3177" fmla="*/ 371389 h 405298"/>
                    <a:gd name="connsiteX3178" fmla="*/ 173707 w 412727"/>
                    <a:gd name="connsiteY3178" fmla="*/ 371685 h 405298"/>
                    <a:gd name="connsiteX3179" fmla="*/ 174317 w 412727"/>
                    <a:gd name="connsiteY3179" fmla="*/ 372294 h 405298"/>
                    <a:gd name="connsiteX3180" fmla="*/ 174317 w 412727"/>
                    <a:gd name="connsiteY3180" fmla="*/ 372904 h 405298"/>
                    <a:gd name="connsiteX3181" fmla="*/ 173707 w 412727"/>
                    <a:gd name="connsiteY3181" fmla="*/ 373209 h 405298"/>
                    <a:gd name="connsiteX3182" fmla="*/ 173088 w 412727"/>
                    <a:gd name="connsiteY3182" fmla="*/ 373828 h 405298"/>
                    <a:gd name="connsiteX3183" fmla="*/ 172784 w 412727"/>
                    <a:gd name="connsiteY3183" fmla="*/ 374437 h 405298"/>
                    <a:gd name="connsiteX3184" fmla="*/ 173393 w 412727"/>
                    <a:gd name="connsiteY3184" fmla="*/ 375047 h 405298"/>
                    <a:gd name="connsiteX3185" fmla="*/ 174012 w 412727"/>
                    <a:gd name="connsiteY3185" fmla="*/ 375666 h 405298"/>
                    <a:gd name="connsiteX3186" fmla="*/ 174012 w 412727"/>
                    <a:gd name="connsiteY3186" fmla="*/ 376590 h 405298"/>
                    <a:gd name="connsiteX3187" fmla="*/ 174622 w 412727"/>
                    <a:gd name="connsiteY3187" fmla="*/ 376590 h 405298"/>
                    <a:gd name="connsiteX3188" fmla="*/ 175546 w 412727"/>
                    <a:gd name="connsiteY3188" fmla="*/ 376276 h 405298"/>
                    <a:gd name="connsiteX3189" fmla="*/ 175546 w 412727"/>
                    <a:gd name="connsiteY3189" fmla="*/ 375676 h 405298"/>
                    <a:gd name="connsiteX3190" fmla="*/ 177070 w 412727"/>
                    <a:gd name="connsiteY3190" fmla="*/ 375676 h 405298"/>
                    <a:gd name="connsiteX3191" fmla="*/ 176765 w 412727"/>
                    <a:gd name="connsiteY3191" fmla="*/ 376599 h 405298"/>
                    <a:gd name="connsiteX3192" fmla="*/ 177375 w 412727"/>
                    <a:gd name="connsiteY3192" fmla="*/ 377209 h 405298"/>
                    <a:gd name="connsiteX3193" fmla="*/ 178298 w 412727"/>
                    <a:gd name="connsiteY3193" fmla="*/ 377819 h 405298"/>
                    <a:gd name="connsiteX3194" fmla="*/ 178908 w 412727"/>
                    <a:gd name="connsiteY3194" fmla="*/ 378104 h 405298"/>
                    <a:gd name="connsiteX3195" fmla="*/ 179527 w 412727"/>
                    <a:gd name="connsiteY3195" fmla="*/ 378419 h 405298"/>
                    <a:gd name="connsiteX3196" fmla="*/ 180137 w 412727"/>
                    <a:gd name="connsiteY3196" fmla="*/ 379019 h 405298"/>
                    <a:gd name="connsiteX3197" fmla="*/ 180137 w 412727"/>
                    <a:gd name="connsiteY3197" fmla="*/ 379324 h 405298"/>
                    <a:gd name="connsiteX3198" fmla="*/ 181061 w 412727"/>
                    <a:gd name="connsiteY3198" fmla="*/ 379324 h 405298"/>
                    <a:gd name="connsiteX3199" fmla="*/ 181061 w 412727"/>
                    <a:gd name="connsiteY3199" fmla="*/ 380248 h 405298"/>
                    <a:gd name="connsiteX3200" fmla="*/ 181670 w 412727"/>
                    <a:gd name="connsiteY3200" fmla="*/ 380543 h 405298"/>
                    <a:gd name="connsiteX3201" fmla="*/ 182280 w 412727"/>
                    <a:gd name="connsiteY3201" fmla="*/ 380543 h 405298"/>
                    <a:gd name="connsiteX3202" fmla="*/ 183204 w 412727"/>
                    <a:gd name="connsiteY3202" fmla="*/ 381162 h 405298"/>
                    <a:gd name="connsiteX3203" fmla="*/ 183823 w 412727"/>
                    <a:gd name="connsiteY3203" fmla="*/ 381467 h 405298"/>
                    <a:gd name="connsiteX3204" fmla="*/ 184433 w 412727"/>
                    <a:gd name="connsiteY3204" fmla="*/ 382381 h 405298"/>
                    <a:gd name="connsiteX3205" fmla="*/ 184433 w 412727"/>
                    <a:gd name="connsiteY3205" fmla="*/ 383315 h 405298"/>
                    <a:gd name="connsiteX3206" fmla="*/ 183823 w 412727"/>
                    <a:gd name="connsiteY3206" fmla="*/ 383924 h 405298"/>
                    <a:gd name="connsiteX3207" fmla="*/ 184128 w 412727"/>
                    <a:gd name="connsiteY3207" fmla="*/ 384229 h 405298"/>
                    <a:gd name="connsiteX3208" fmla="*/ 184737 w 412727"/>
                    <a:gd name="connsiteY3208" fmla="*/ 384534 h 405298"/>
                    <a:gd name="connsiteX3209" fmla="*/ 185042 w 412727"/>
                    <a:gd name="connsiteY3209" fmla="*/ 385143 h 405298"/>
                    <a:gd name="connsiteX3210" fmla="*/ 185947 w 412727"/>
                    <a:gd name="connsiteY3210" fmla="*/ 385439 h 405298"/>
                    <a:gd name="connsiteX3211" fmla="*/ 186871 w 412727"/>
                    <a:gd name="connsiteY3211" fmla="*/ 385439 h 405298"/>
                    <a:gd name="connsiteX3212" fmla="*/ 188100 w 412727"/>
                    <a:gd name="connsiteY3212" fmla="*/ 385743 h 405298"/>
                    <a:gd name="connsiteX3213" fmla="*/ 188709 w 412727"/>
                    <a:gd name="connsiteY3213" fmla="*/ 386048 h 405298"/>
                    <a:gd name="connsiteX3214" fmla="*/ 187785 w 412727"/>
                    <a:gd name="connsiteY3214" fmla="*/ 386344 h 405298"/>
                    <a:gd name="connsiteX3215" fmla="*/ 186242 w 412727"/>
                    <a:gd name="connsiteY3215" fmla="*/ 386344 h 405298"/>
                    <a:gd name="connsiteX3216" fmla="*/ 186242 w 412727"/>
                    <a:gd name="connsiteY3216" fmla="*/ 386944 h 405298"/>
                    <a:gd name="connsiteX3217" fmla="*/ 186242 w 412727"/>
                    <a:gd name="connsiteY3217" fmla="*/ 387248 h 405298"/>
                    <a:gd name="connsiteX3218" fmla="*/ 186547 w 412727"/>
                    <a:gd name="connsiteY3218" fmla="*/ 387248 h 405298"/>
                    <a:gd name="connsiteX3219" fmla="*/ 187471 w 412727"/>
                    <a:gd name="connsiteY3219" fmla="*/ 386944 h 405298"/>
                    <a:gd name="connsiteX3220" fmla="*/ 187776 w 412727"/>
                    <a:gd name="connsiteY3220" fmla="*/ 387248 h 405298"/>
                    <a:gd name="connsiteX3221" fmla="*/ 187776 w 412727"/>
                    <a:gd name="connsiteY3221" fmla="*/ 387544 h 405298"/>
                    <a:gd name="connsiteX3222" fmla="*/ 187166 w 412727"/>
                    <a:gd name="connsiteY3222" fmla="*/ 388477 h 405298"/>
                    <a:gd name="connsiteX3223" fmla="*/ 187471 w 412727"/>
                    <a:gd name="connsiteY3223" fmla="*/ 389401 h 405298"/>
                    <a:gd name="connsiteX3224" fmla="*/ 187166 w 412727"/>
                    <a:gd name="connsiteY3224" fmla="*/ 390001 h 405298"/>
                    <a:gd name="connsiteX3225" fmla="*/ 186861 w 412727"/>
                    <a:gd name="connsiteY3225" fmla="*/ 390315 h 405298"/>
                    <a:gd name="connsiteX3226" fmla="*/ 186242 w 412727"/>
                    <a:gd name="connsiteY3226" fmla="*/ 390001 h 405298"/>
                    <a:gd name="connsiteX3227" fmla="*/ 185633 w 412727"/>
                    <a:gd name="connsiteY3227" fmla="*/ 390001 h 405298"/>
                    <a:gd name="connsiteX3228" fmla="*/ 185337 w 412727"/>
                    <a:gd name="connsiteY3228" fmla="*/ 390001 h 405298"/>
                    <a:gd name="connsiteX3229" fmla="*/ 185337 w 412727"/>
                    <a:gd name="connsiteY3229" fmla="*/ 391239 h 405298"/>
                    <a:gd name="connsiteX3230" fmla="*/ 184414 w 412727"/>
                    <a:gd name="connsiteY3230" fmla="*/ 391239 h 405298"/>
                    <a:gd name="connsiteX3231" fmla="*/ 182870 w 412727"/>
                    <a:gd name="connsiteY3231" fmla="*/ 391859 h 405298"/>
                    <a:gd name="connsiteX3232" fmla="*/ 182261 w 412727"/>
                    <a:gd name="connsiteY3232" fmla="*/ 392468 h 405298"/>
                    <a:gd name="connsiteX3233" fmla="*/ 181032 w 412727"/>
                    <a:gd name="connsiteY3233" fmla="*/ 392468 h 405298"/>
                    <a:gd name="connsiteX3234" fmla="*/ 179803 w 412727"/>
                    <a:gd name="connsiteY3234" fmla="*/ 392468 h 405298"/>
                    <a:gd name="connsiteX3235" fmla="*/ 178575 w 412727"/>
                    <a:gd name="connsiteY3235" fmla="*/ 392468 h 405298"/>
                    <a:gd name="connsiteX3236" fmla="*/ 178270 w 412727"/>
                    <a:gd name="connsiteY3236" fmla="*/ 393078 h 405298"/>
                    <a:gd name="connsiteX3237" fmla="*/ 177346 w 412727"/>
                    <a:gd name="connsiteY3237" fmla="*/ 393392 h 405298"/>
                    <a:gd name="connsiteX3238" fmla="*/ 176127 w 412727"/>
                    <a:gd name="connsiteY3238" fmla="*/ 393392 h 405298"/>
                    <a:gd name="connsiteX3239" fmla="*/ 174593 w 412727"/>
                    <a:gd name="connsiteY3239" fmla="*/ 393392 h 405298"/>
                    <a:gd name="connsiteX3240" fmla="*/ 173365 w 412727"/>
                    <a:gd name="connsiteY3240" fmla="*/ 393078 h 405298"/>
                    <a:gd name="connsiteX3241" fmla="*/ 173060 w 412727"/>
                    <a:gd name="connsiteY3241" fmla="*/ 393078 h 405298"/>
                    <a:gd name="connsiteX3242" fmla="*/ 172136 w 412727"/>
                    <a:gd name="connsiteY3242" fmla="*/ 392782 h 405298"/>
                    <a:gd name="connsiteX3243" fmla="*/ 171212 w 412727"/>
                    <a:gd name="connsiteY3243" fmla="*/ 392782 h 405298"/>
                    <a:gd name="connsiteX3244" fmla="*/ 169669 w 412727"/>
                    <a:gd name="connsiteY3244" fmla="*/ 392782 h 405298"/>
                    <a:gd name="connsiteX3245" fmla="*/ 169059 w 412727"/>
                    <a:gd name="connsiteY3245" fmla="*/ 392782 h 405298"/>
                    <a:gd name="connsiteX3246" fmla="*/ 168450 w 412727"/>
                    <a:gd name="connsiteY3246" fmla="*/ 392478 h 405298"/>
                    <a:gd name="connsiteX3247" fmla="*/ 166621 w 412727"/>
                    <a:gd name="connsiteY3247" fmla="*/ 392173 h 405298"/>
                    <a:gd name="connsiteX3248" fmla="*/ 165087 w 412727"/>
                    <a:gd name="connsiteY3248" fmla="*/ 391878 h 405298"/>
                    <a:gd name="connsiteX3249" fmla="*/ 164478 w 412727"/>
                    <a:gd name="connsiteY3249" fmla="*/ 392487 h 405298"/>
                    <a:gd name="connsiteX3250" fmla="*/ 165087 w 412727"/>
                    <a:gd name="connsiteY3250" fmla="*/ 393106 h 405298"/>
                    <a:gd name="connsiteX3251" fmla="*/ 165392 w 412727"/>
                    <a:gd name="connsiteY3251" fmla="*/ 393106 h 405298"/>
                    <a:gd name="connsiteX3252" fmla="*/ 166002 w 412727"/>
                    <a:gd name="connsiteY3252" fmla="*/ 393411 h 405298"/>
                    <a:gd name="connsiteX3253" fmla="*/ 167230 w 412727"/>
                    <a:gd name="connsiteY3253" fmla="*/ 394021 h 405298"/>
                    <a:gd name="connsiteX3254" fmla="*/ 168450 w 412727"/>
                    <a:gd name="connsiteY3254" fmla="*/ 394316 h 405298"/>
                    <a:gd name="connsiteX3255" fmla="*/ 169374 w 412727"/>
                    <a:gd name="connsiteY3255" fmla="*/ 394630 h 405298"/>
                    <a:gd name="connsiteX3256" fmla="*/ 171221 w 412727"/>
                    <a:gd name="connsiteY3256" fmla="*/ 395230 h 405298"/>
                    <a:gd name="connsiteX3257" fmla="*/ 172755 w 412727"/>
                    <a:gd name="connsiteY3257" fmla="*/ 394630 h 405298"/>
                    <a:gd name="connsiteX3258" fmla="*/ 173984 w 412727"/>
                    <a:gd name="connsiteY3258" fmla="*/ 394926 h 405298"/>
                    <a:gd name="connsiteX3259" fmla="*/ 174908 w 412727"/>
                    <a:gd name="connsiteY3259" fmla="*/ 395221 h 405298"/>
                    <a:gd name="connsiteX3260" fmla="*/ 175517 w 412727"/>
                    <a:gd name="connsiteY3260" fmla="*/ 395497 h 405298"/>
                    <a:gd name="connsiteX3261" fmla="*/ 174593 w 412727"/>
                    <a:gd name="connsiteY3261" fmla="*/ 396116 h 405298"/>
                    <a:gd name="connsiteX3262" fmla="*/ 173365 w 412727"/>
                    <a:gd name="connsiteY3262" fmla="*/ 396116 h 405298"/>
                    <a:gd name="connsiteX3263" fmla="*/ 171526 w 412727"/>
                    <a:gd name="connsiteY3263" fmla="*/ 396116 h 405298"/>
                    <a:gd name="connsiteX3264" fmla="*/ 170602 w 412727"/>
                    <a:gd name="connsiteY3264" fmla="*/ 395821 h 405298"/>
                    <a:gd name="connsiteX3265" fmla="*/ 169059 w 412727"/>
                    <a:gd name="connsiteY3265" fmla="*/ 395516 h 405298"/>
                    <a:gd name="connsiteX3266" fmla="*/ 167230 w 412727"/>
                    <a:gd name="connsiteY3266" fmla="*/ 395516 h 405298"/>
                    <a:gd name="connsiteX3267" fmla="*/ 165697 w 412727"/>
                    <a:gd name="connsiteY3267" fmla="*/ 395516 h 405298"/>
                    <a:gd name="connsiteX3268" fmla="*/ 164163 w 412727"/>
                    <a:gd name="connsiteY3268" fmla="*/ 395516 h 405298"/>
                    <a:gd name="connsiteX3269" fmla="*/ 162935 w 412727"/>
                    <a:gd name="connsiteY3269" fmla="*/ 395516 h 405298"/>
                    <a:gd name="connsiteX3270" fmla="*/ 164478 w 412727"/>
                    <a:gd name="connsiteY3270" fmla="*/ 396135 h 405298"/>
                    <a:gd name="connsiteX3271" fmla="*/ 166011 w 412727"/>
                    <a:gd name="connsiteY3271" fmla="*/ 396431 h 405298"/>
                    <a:gd name="connsiteX3272" fmla="*/ 166935 w 412727"/>
                    <a:gd name="connsiteY3272" fmla="*/ 396431 h 405298"/>
                    <a:gd name="connsiteX3273" fmla="*/ 168459 w 412727"/>
                    <a:gd name="connsiteY3273" fmla="*/ 396431 h 405298"/>
                    <a:gd name="connsiteX3274" fmla="*/ 169688 w 412727"/>
                    <a:gd name="connsiteY3274" fmla="*/ 396735 h 405298"/>
                    <a:gd name="connsiteX3275" fmla="*/ 169383 w 412727"/>
                    <a:gd name="connsiteY3275" fmla="*/ 397345 h 405298"/>
                    <a:gd name="connsiteX3276" fmla="*/ 168773 w 412727"/>
                    <a:gd name="connsiteY3276" fmla="*/ 397955 h 405298"/>
                    <a:gd name="connsiteX3277" fmla="*/ 167250 w 412727"/>
                    <a:gd name="connsiteY3277" fmla="*/ 397659 h 405298"/>
                    <a:gd name="connsiteX3278" fmla="*/ 166326 w 412727"/>
                    <a:gd name="connsiteY3278" fmla="*/ 397659 h 405298"/>
                    <a:gd name="connsiteX3279" fmla="*/ 164792 w 412727"/>
                    <a:gd name="connsiteY3279" fmla="*/ 397659 h 405298"/>
                    <a:gd name="connsiteX3280" fmla="*/ 163563 w 412727"/>
                    <a:gd name="connsiteY3280" fmla="*/ 397050 h 405298"/>
                    <a:gd name="connsiteX3281" fmla="*/ 162639 w 412727"/>
                    <a:gd name="connsiteY3281" fmla="*/ 396735 h 405298"/>
                    <a:gd name="connsiteX3282" fmla="*/ 160801 w 412727"/>
                    <a:gd name="connsiteY3282" fmla="*/ 396735 h 405298"/>
                    <a:gd name="connsiteX3283" fmla="*/ 161411 w 412727"/>
                    <a:gd name="connsiteY3283" fmla="*/ 397669 h 405298"/>
                    <a:gd name="connsiteX3284" fmla="*/ 163249 w 412727"/>
                    <a:gd name="connsiteY3284" fmla="*/ 397964 h 405298"/>
                    <a:gd name="connsiteX3285" fmla="*/ 164792 w 412727"/>
                    <a:gd name="connsiteY3285" fmla="*/ 398269 h 405298"/>
                    <a:gd name="connsiteX3286" fmla="*/ 166021 w 412727"/>
                    <a:gd name="connsiteY3286" fmla="*/ 398574 h 405298"/>
                    <a:gd name="connsiteX3287" fmla="*/ 167250 w 412727"/>
                    <a:gd name="connsiteY3287" fmla="*/ 398574 h 405298"/>
                    <a:gd name="connsiteX3288" fmla="*/ 168469 w 412727"/>
                    <a:gd name="connsiteY3288" fmla="*/ 398269 h 405298"/>
                    <a:gd name="connsiteX3289" fmla="*/ 170307 w 412727"/>
                    <a:gd name="connsiteY3289" fmla="*/ 398269 h 405298"/>
                    <a:gd name="connsiteX3290" fmla="*/ 171850 w 412727"/>
                    <a:gd name="connsiteY3290" fmla="*/ 398269 h 405298"/>
                    <a:gd name="connsiteX3291" fmla="*/ 173393 w 412727"/>
                    <a:gd name="connsiteY3291" fmla="*/ 398269 h 405298"/>
                    <a:gd name="connsiteX3292" fmla="*/ 173698 w 412727"/>
                    <a:gd name="connsiteY3292" fmla="*/ 399193 h 405298"/>
                    <a:gd name="connsiteX3293" fmla="*/ 173079 w 412727"/>
                    <a:gd name="connsiteY3293" fmla="*/ 399507 h 405298"/>
                    <a:gd name="connsiteX3294" fmla="*/ 173079 w 412727"/>
                    <a:gd name="connsiteY3294" fmla="*/ 400422 h 405298"/>
                    <a:gd name="connsiteX3295" fmla="*/ 174308 w 412727"/>
                    <a:gd name="connsiteY3295" fmla="*/ 400422 h 405298"/>
                    <a:gd name="connsiteX3296" fmla="*/ 175231 w 412727"/>
                    <a:gd name="connsiteY3296" fmla="*/ 400422 h 405298"/>
                    <a:gd name="connsiteX3297" fmla="*/ 177060 w 412727"/>
                    <a:gd name="connsiteY3297" fmla="*/ 401031 h 405298"/>
                    <a:gd name="connsiteX3298" fmla="*/ 178289 w 412727"/>
                    <a:gd name="connsiteY3298" fmla="*/ 401031 h 405298"/>
                    <a:gd name="connsiteX3299" fmla="*/ 178899 w 412727"/>
                    <a:gd name="connsiteY3299" fmla="*/ 401031 h 405298"/>
                    <a:gd name="connsiteX3300" fmla="*/ 179822 w 412727"/>
                    <a:gd name="connsiteY3300" fmla="*/ 401336 h 405298"/>
                    <a:gd name="connsiteX3301" fmla="*/ 180746 w 412727"/>
                    <a:gd name="connsiteY3301" fmla="*/ 401031 h 405298"/>
                    <a:gd name="connsiteX3302" fmla="*/ 181356 w 412727"/>
                    <a:gd name="connsiteY3302" fmla="*/ 401031 h 405298"/>
                    <a:gd name="connsiteX3303" fmla="*/ 181966 w 412727"/>
                    <a:gd name="connsiteY3303" fmla="*/ 401031 h 405298"/>
                    <a:gd name="connsiteX3304" fmla="*/ 182575 w 412727"/>
                    <a:gd name="connsiteY3304" fmla="*/ 401641 h 405298"/>
                    <a:gd name="connsiteX3305" fmla="*/ 184118 w 412727"/>
                    <a:gd name="connsiteY3305" fmla="*/ 401641 h 405298"/>
                    <a:gd name="connsiteX3306" fmla="*/ 185947 w 412727"/>
                    <a:gd name="connsiteY3306" fmla="*/ 401945 h 405298"/>
                    <a:gd name="connsiteX3307" fmla="*/ 187176 w 412727"/>
                    <a:gd name="connsiteY3307" fmla="*/ 402250 h 405298"/>
                    <a:gd name="connsiteX3308" fmla="*/ 188100 w 412727"/>
                    <a:gd name="connsiteY3308" fmla="*/ 402250 h 405298"/>
                    <a:gd name="connsiteX3309" fmla="*/ 189643 w 412727"/>
                    <a:gd name="connsiteY3309" fmla="*/ 402250 h 405298"/>
                    <a:gd name="connsiteX3310" fmla="*/ 192100 w 412727"/>
                    <a:gd name="connsiteY3310" fmla="*/ 402250 h 405298"/>
                    <a:gd name="connsiteX3311" fmla="*/ 193329 w 412727"/>
                    <a:gd name="connsiteY3311" fmla="*/ 402546 h 405298"/>
                    <a:gd name="connsiteX3312" fmla="*/ 195472 w 412727"/>
                    <a:gd name="connsiteY3312" fmla="*/ 402546 h 405298"/>
                    <a:gd name="connsiteX3313" fmla="*/ 197320 w 412727"/>
                    <a:gd name="connsiteY3313" fmla="*/ 403479 h 405298"/>
                    <a:gd name="connsiteX3314" fmla="*/ 199777 w 412727"/>
                    <a:gd name="connsiteY3314" fmla="*/ 403774 h 405298"/>
                    <a:gd name="connsiteX3315" fmla="*/ 201616 w 412727"/>
                    <a:gd name="connsiteY3315" fmla="*/ 403774 h 405298"/>
                    <a:gd name="connsiteX3316" fmla="*/ 203159 w 412727"/>
                    <a:gd name="connsiteY3316" fmla="*/ 404993 h 405298"/>
                    <a:gd name="connsiteX3317" fmla="*/ 204368 w 412727"/>
                    <a:gd name="connsiteY3317" fmla="*/ 405298 h 405298"/>
                    <a:gd name="connsiteX3318" fmla="*/ 205292 w 412727"/>
                    <a:gd name="connsiteY3318" fmla="*/ 404993 h 405298"/>
                    <a:gd name="connsiteX3319" fmla="*/ 206216 w 412727"/>
                    <a:gd name="connsiteY3319" fmla="*/ 404384 h 405298"/>
                    <a:gd name="connsiteX3320" fmla="*/ 207445 w 412727"/>
                    <a:gd name="connsiteY3320" fmla="*/ 403784 h 405298"/>
                    <a:gd name="connsiteX3321" fmla="*/ 209283 w 412727"/>
                    <a:gd name="connsiteY3321" fmla="*/ 403489 h 405298"/>
                    <a:gd name="connsiteX3322" fmla="*/ 212055 w 412727"/>
                    <a:gd name="connsiteY3322" fmla="*/ 403184 h 405298"/>
                    <a:gd name="connsiteX3323" fmla="*/ 214198 w 412727"/>
                    <a:gd name="connsiteY3323" fmla="*/ 402879 h 405298"/>
                    <a:gd name="connsiteX3324" fmla="*/ 217570 w 412727"/>
                    <a:gd name="connsiteY3324" fmla="*/ 402879 h 405298"/>
                    <a:gd name="connsiteX3325" fmla="*/ 219418 w 412727"/>
                    <a:gd name="connsiteY3325" fmla="*/ 402879 h 405298"/>
                    <a:gd name="connsiteX3326" fmla="*/ 221561 w 412727"/>
                    <a:gd name="connsiteY3326" fmla="*/ 402879 h 405298"/>
                    <a:gd name="connsiteX3327" fmla="*/ 223095 w 412727"/>
                    <a:gd name="connsiteY3327" fmla="*/ 402879 h 405298"/>
                    <a:gd name="connsiteX3328" fmla="*/ 224628 w 412727"/>
                    <a:gd name="connsiteY3328" fmla="*/ 402269 h 405298"/>
                    <a:gd name="connsiteX3329" fmla="*/ 225238 w 412727"/>
                    <a:gd name="connsiteY3329" fmla="*/ 401965 h 405298"/>
                    <a:gd name="connsiteX3330" fmla="*/ 226476 w 412727"/>
                    <a:gd name="connsiteY3330" fmla="*/ 401660 h 405298"/>
                    <a:gd name="connsiteX3331" fmla="*/ 228943 w 412727"/>
                    <a:gd name="connsiteY3331" fmla="*/ 401660 h 405298"/>
                    <a:gd name="connsiteX3332" fmla="*/ 229838 w 412727"/>
                    <a:gd name="connsiteY3332" fmla="*/ 401050 h 405298"/>
                    <a:gd name="connsiteX3333" fmla="*/ 231077 w 412727"/>
                    <a:gd name="connsiteY3333" fmla="*/ 401050 h 405298"/>
                    <a:gd name="connsiteX3334" fmla="*/ 232924 w 412727"/>
                    <a:gd name="connsiteY3334" fmla="*/ 400755 h 405298"/>
                    <a:gd name="connsiteX3335" fmla="*/ 234763 w 412727"/>
                    <a:gd name="connsiteY3335" fmla="*/ 400450 h 405298"/>
                    <a:gd name="connsiteX3336" fmla="*/ 236296 w 412727"/>
                    <a:gd name="connsiteY3336" fmla="*/ 399831 h 405298"/>
                    <a:gd name="connsiteX3337" fmla="*/ 238135 w 412727"/>
                    <a:gd name="connsiteY3337" fmla="*/ 399831 h 405298"/>
                    <a:gd name="connsiteX3338" fmla="*/ 239354 w 412727"/>
                    <a:gd name="connsiteY3338" fmla="*/ 399831 h 405298"/>
                    <a:gd name="connsiteX3339" fmla="*/ 241192 w 412727"/>
                    <a:gd name="connsiteY3339" fmla="*/ 399831 h 405298"/>
                    <a:gd name="connsiteX3340" fmla="*/ 242430 w 412727"/>
                    <a:gd name="connsiteY3340" fmla="*/ 399831 h 405298"/>
                    <a:gd name="connsiteX3341" fmla="*/ 242430 w 412727"/>
                    <a:gd name="connsiteY3341" fmla="*/ 399221 h 405298"/>
                    <a:gd name="connsiteX3342" fmla="*/ 241506 w 412727"/>
                    <a:gd name="connsiteY3342" fmla="*/ 398926 h 405298"/>
                    <a:gd name="connsiteX3343" fmla="*/ 240582 w 412727"/>
                    <a:gd name="connsiteY3343" fmla="*/ 398621 h 405298"/>
                    <a:gd name="connsiteX3344" fmla="*/ 241192 w 412727"/>
                    <a:gd name="connsiteY3344" fmla="*/ 398316 h 405298"/>
                    <a:gd name="connsiteX3345" fmla="*/ 242421 w 412727"/>
                    <a:gd name="connsiteY3345" fmla="*/ 398021 h 405298"/>
                    <a:gd name="connsiteX3346" fmla="*/ 242421 w 412727"/>
                    <a:gd name="connsiteY3346" fmla="*/ 397716 h 405298"/>
                    <a:gd name="connsiteX3347" fmla="*/ 240897 w 412727"/>
                    <a:gd name="connsiteY3347" fmla="*/ 397716 h 405298"/>
                    <a:gd name="connsiteX3348" fmla="*/ 239354 w 412727"/>
                    <a:gd name="connsiteY3348" fmla="*/ 397716 h 405298"/>
                    <a:gd name="connsiteX3349" fmla="*/ 237830 w 412727"/>
                    <a:gd name="connsiteY3349" fmla="*/ 397716 h 405298"/>
                    <a:gd name="connsiteX3350" fmla="*/ 235677 w 412727"/>
                    <a:gd name="connsiteY3350" fmla="*/ 398021 h 405298"/>
                    <a:gd name="connsiteX3351" fmla="*/ 233515 w 412727"/>
                    <a:gd name="connsiteY3351" fmla="*/ 398021 h 405298"/>
                    <a:gd name="connsiteX3352" fmla="*/ 231981 w 412727"/>
                    <a:gd name="connsiteY3352" fmla="*/ 397402 h 405298"/>
                    <a:gd name="connsiteX3353" fmla="*/ 230448 w 412727"/>
                    <a:gd name="connsiteY3353" fmla="*/ 397097 h 405298"/>
                    <a:gd name="connsiteX3354" fmla="*/ 230448 w 412727"/>
                    <a:gd name="connsiteY3354" fmla="*/ 396488 h 405298"/>
                    <a:gd name="connsiteX3355" fmla="*/ 231362 w 412727"/>
                    <a:gd name="connsiteY3355" fmla="*/ 395878 h 405298"/>
                    <a:gd name="connsiteX3356" fmla="*/ 231667 w 412727"/>
                    <a:gd name="connsiteY3356" fmla="*/ 395278 h 405298"/>
                    <a:gd name="connsiteX3357" fmla="*/ 232277 w 412727"/>
                    <a:gd name="connsiteY3357" fmla="*/ 394983 h 405298"/>
                    <a:gd name="connsiteX3358" fmla="*/ 233201 w 412727"/>
                    <a:gd name="connsiteY3358" fmla="*/ 394364 h 405298"/>
                    <a:gd name="connsiteX3359" fmla="*/ 234439 w 412727"/>
                    <a:gd name="connsiteY3359" fmla="*/ 394364 h 405298"/>
                    <a:gd name="connsiteX3360" fmla="*/ 235677 w 412727"/>
                    <a:gd name="connsiteY3360" fmla="*/ 394068 h 405298"/>
                    <a:gd name="connsiteX3361" fmla="*/ 236906 w 412727"/>
                    <a:gd name="connsiteY3361" fmla="*/ 393459 h 405298"/>
                    <a:gd name="connsiteX3362" fmla="*/ 238449 w 412727"/>
                    <a:gd name="connsiteY3362" fmla="*/ 393459 h 405298"/>
                    <a:gd name="connsiteX3363" fmla="*/ 239659 w 412727"/>
                    <a:gd name="connsiteY3363" fmla="*/ 392525 h 405298"/>
                    <a:gd name="connsiteX3364" fmla="*/ 240897 w 412727"/>
                    <a:gd name="connsiteY3364" fmla="*/ 392830 h 405298"/>
                    <a:gd name="connsiteX3365" fmla="*/ 242735 w 412727"/>
                    <a:gd name="connsiteY3365" fmla="*/ 392525 h 405298"/>
                    <a:gd name="connsiteX3366" fmla="*/ 244278 w 412727"/>
                    <a:gd name="connsiteY3366" fmla="*/ 392525 h 405298"/>
                    <a:gd name="connsiteX3367" fmla="*/ 246116 w 412727"/>
                    <a:gd name="connsiteY3367" fmla="*/ 392525 h 405298"/>
                    <a:gd name="connsiteX3368" fmla="*/ 247345 w 412727"/>
                    <a:gd name="connsiteY3368" fmla="*/ 392230 h 405298"/>
                    <a:gd name="connsiteX3369" fmla="*/ 249174 w 412727"/>
                    <a:gd name="connsiteY3369" fmla="*/ 392230 h 405298"/>
                    <a:gd name="connsiteX3370" fmla="*/ 250403 w 412727"/>
                    <a:gd name="connsiteY3370" fmla="*/ 391611 h 405298"/>
                    <a:gd name="connsiteX3371" fmla="*/ 251641 w 412727"/>
                    <a:gd name="connsiteY3371" fmla="*/ 390992 h 405298"/>
                    <a:gd name="connsiteX3372" fmla="*/ 252879 w 412727"/>
                    <a:gd name="connsiteY3372" fmla="*/ 390992 h 405298"/>
                    <a:gd name="connsiteX3373" fmla="*/ 254718 w 412727"/>
                    <a:gd name="connsiteY3373" fmla="*/ 390992 h 405298"/>
                    <a:gd name="connsiteX3374" fmla="*/ 254718 w 412727"/>
                    <a:gd name="connsiteY3374" fmla="*/ 390068 h 405298"/>
                    <a:gd name="connsiteX3375" fmla="*/ 255013 w 412727"/>
                    <a:gd name="connsiteY3375" fmla="*/ 390068 h 405298"/>
                    <a:gd name="connsiteX3376" fmla="*/ 255318 w 412727"/>
                    <a:gd name="connsiteY3376" fmla="*/ 389144 h 405298"/>
                    <a:gd name="connsiteX3377" fmla="*/ 256832 w 412727"/>
                    <a:gd name="connsiteY3377" fmla="*/ 388849 h 405298"/>
                    <a:gd name="connsiteX3378" fmla="*/ 258070 w 412727"/>
                    <a:gd name="connsiteY3378" fmla="*/ 388849 h 405298"/>
                    <a:gd name="connsiteX3379" fmla="*/ 258680 w 412727"/>
                    <a:gd name="connsiteY3379" fmla="*/ 387620 h 405298"/>
                    <a:gd name="connsiteX3380" fmla="*/ 260223 w 412727"/>
                    <a:gd name="connsiteY3380" fmla="*/ 387620 h 405298"/>
                    <a:gd name="connsiteX3381" fmla="*/ 260518 w 412727"/>
                    <a:gd name="connsiteY3381" fmla="*/ 386991 h 405298"/>
                    <a:gd name="connsiteX3382" fmla="*/ 259594 w 412727"/>
                    <a:gd name="connsiteY3382" fmla="*/ 386696 h 405298"/>
                    <a:gd name="connsiteX3383" fmla="*/ 258670 w 412727"/>
                    <a:gd name="connsiteY3383" fmla="*/ 386991 h 405298"/>
                    <a:gd name="connsiteX3384" fmla="*/ 258061 w 412727"/>
                    <a:gd name="connsiteY3384" fmla="*/ 387306 h 405298"/>
                    <a:gd name="connsiteX3385" fmla="*/ 256527 w 412727"/>
                    <a:gd name="connsiteY3385" fmla="*/ 387306 h 405298"/>
                    <a:gd name="connsiteX3386" fmla="*/ 256242 w 412727"/>
                    <a:gd name="connsiteY3386" fmla="*/ 386991 h 405298"/>
                    <a:gd name="connsiteX3387" fmla="*/ 256832 w 412727"/>
                    <a:gd name="connsiteY3387" fmla="*/ 386401 h 405298"/>
                    <a:gd name="connsiteX3388" fmla="*/ 257146 w 412727"/>
                    <a:gd name="connsiteY3388" fmla="*/ 385791 h 405298"/>
                    <a:gd name="connsiteX3389" fmla="*/ 258375 w 412727"/>
                    <a:gd name="connsiteY3389" fmla="*/ 385791 h 405298"/>
                    <a:gd name="connsiteX3390" fmla="*/ 259299 w 412727"/>
                    <a:gd name="connsiteY3390" fmla="*/ 385486 h 405298"/>
                    <a:gd name="connsiteX3391" fmla="*/ 259918 w 412727"/>
                    <a:gd name="connsiteY3391" fmla="*/ 385182 h 405298"/>
                    <a:gd name="connsiteX3392" fmla="*/ 260213 w 412727"/>
                    <a:gd name="connsiteY3392" fmla="*/ 384886 h 405298"/>
                    <a:gd name="connsiteX3393" fmla="*/ 261452 w 412727"/>
                    <a:gd name="connsiteY3393" fmla="*/ 384591 h 405298"/>
                    <a:gd name="connsiteX3394" fmla="*/ 262376 w 412727"/>
                    <a:gd name="connsiteY3394" fmla="*/ 384286 h 405298"/>
                    <a:gd name="connsiteX3395" fmla="*/ 263614 w 412727"/>
                    <a:gd name="connsiteY3395" fmla="*/ 383362 h 405298"/>
                    <a:gd name="connsiteX3396" fmla="*/ 262690 w 412727"/>
                    <a:gd name="connsiteY3396" fmla="*/ 382743 h 405298"/>
                    <a:gd name="connsiteX3397" fmla="*/ 262385 w 412727"/>
                    <a:gd name="connsiteY3397" fmla="*/ 382134 h 405298"/>
                    <a:gd name="connsiteX3398" fmla="*/ 262385 w 412727"/>
                    <a:gd name="connsiteY3398" fmla="*/ 381838 h 405298"/>
                    <a:gd name="connsiteX3399" fmla="*/ 262995 w 412727"/>
                    <a:gd name="connsiteY3399" fmla="*/ 381838 h 405298"/>
                    <a:gd name="connsiteX3400" fmla="*/ 263300 w 412727"/>
                    <a:gd name="connsiteY3400" fmla="*/ 382134 h 405298"/>
                    <a:gd name="connsiteX3401" fmla="*/ 263300 w 412727"/>
                    <a:gd name="connsiteY3401" fmla="*/ 382438 h 405298"/>
                    <a:gd name="connsiteX3402" fmla="*/ 264224 w 412727"/>
                    <a:gd name="connsiteY3402" fmla="*/ 382438 h 405298"/>
                    <a:gd name="connsiteX3403" fmla="*/ 264528 w 412727"/>
                    <a:gd name="connsiteY3403" fmla="*/ 382134 h 405298"/>
                    <a:gd name="connsiteX3404" fmla="*/ 265138 w 412727"/>
                    <a:gd name="connsiteY3404" fmla="*/ 381838 h 405298"/>
                    <a:gd name="connsiteX3405" fmla="*/ 265728 w 412727"/>
                    <a:gd name="connsiteY3405" fmla="*/ 380914 h 405298"/>
                    <a:gd name="connsiteX3406" fmla="*/ 266967 w 412727"/>
                    <a:gd name="connsiteY3406" fmla="*/ 381838 h 405298"/>
                    <a:gd name="connsiteX3407" fmla="*/ 267272 w 412727"/>
                    <a:gd name="connsiteY3407" fmla="*/ 382134 h 405298"/>
                    <a:gd name="connsiteX3408" fmla="*/ 267567 w 412727"/>
                    <a:gd name="connsiteY3408" fmla="*/ 382743 h 405298"/>
                    <a:gd name="connsiteX3409" fmla="*/ 268186 w 412727"/>
                    <a:gd name="connsiteY3409" fmla="*/ 383048 h 405298"/>
                    <a:gd name="connsiteX3410" fmla="*/ 269110 w 412727"/>
                    <a:gd name="connsiteY3410" fmla="*/ 383048 h 405298"/>
                    <a:gd name="connsiteX3411" fmla="*/ 269405 w 412727"/>
                    <a:gd name="connsiteY3411" fmla="*/ 382743 h 405298"/>
                    <a:gd name="connsiteX3412" fmla="*/ 269710 w 412727"/>
                    <a:gd name="connsiteY3412" fmla="*/ 382134 h 405298"/>
                    <a:gd name="connsiteX3413" fmla="*/ 269710 w 412727"/>
                    <a:gd name="connsiteY3413" fmla="*/ 381838 h 405298"/>
                    <a:gd name="connsiteX3414" fmla="*/ 270634 w 412727"/>
                    <a:gd name="connsiteY3414" fmla="*/ 381219 h 405298"/>
                    <a:gd name="connsiteX3415" fmla="*/ 271243 w 412727"/>
                    <a:gd name="connsiteY3415" fmla="*/ 380924 h 405298"/>
                    <a:gd name="connsiteX3416" fmla="*/ 272777 w 412727"/>
                    <a:gd name="connsiteY3416" fmla="*/ 380924 h 405298"/>
                    <a:gd name="connsiteX3417" fmla="*/ 272777 w 412727"/>
                    <a:gd name="connsiteY3417" fmla="*/ 381524 h 405298"/>
                    <a:gd name="connsiteX3418" fmla="*/ 272177 w 412727"/>
                    <a:gd name="connsiteY3418" fmla="*/ 381524 h 405298"/>
                    <a:gd name="connsiteX3419" fmla="*/ 272472 w 412727"/>
                    <a:gd name="connsiteY3419" fmla="*/ 381838 h 405298"/>
                    <a:gd name="connsiteX3420" fmla="*/ 274301 w 412727"/>
                    <a:gd name="connsiteY3420" fmla="*/ 381838 h 405298"/>
                    <a:gd name="connsiteX3421" fmla="*/ 276139 w 412727"/>
                    <a:gd name="connsiteY3421" fmla="*/ 381838 h 405298"/>
                    <a:gd name="connsiteX3422" fmla="*/ 277673 w 412727"/>
                    <a:gd name="connsiteY3422" fmla="*/ 381838 h 405298"/>
                    <a:gd name="connsiteX3423" fmla="*/ 278292 w 412727"/>
                    <a:gd name="connsiteY3423" fmla="*/ 382134 h 405298"/>
                    <a:gd name="connsiteX3424" fmla="*/ 278587 w 412727"/>
                    <a:gd name="connsiteY3424" fmla="*/ 382438 h 405298"/>
                    <a:gd name="connsiteX3425" fmla="*/ 279206 w 412727"/>
                    <a:gd name="connsiteY3425" fmla="*/ 382134 h 405298"/>
                    <a:gd name="connsiteX3426" fmla="*/ 279806 w 412727"/>
                    <a:gd name="connsiteY3426" fmla="*/ 381838 h 405298"/>
                    <a:gd name="connsiteX3427" fmla="*/ 280111 w 412727"/>
                    <a:gd name="connsiteY3427" fmla="*/ 382134 h 405298"/>
                    <a:gd name="connsiteX3428" fmla="*/ 280416 w 412727"/>
                    <a:gd name="connsiteY3428" fmla="*/ 382438 h 405298"/>
                    <a:gd name="connsiteX3429" fmla="*/ 281026 w 412727"/>
                    <a:gd name="connsiteY3429" fmla="*/ 382134 h 405298"/>
                    <a:gd name="connsiteX3430" fmla="*/ 281321 w 412727"/>
                    <a:gd name="connsiteY3430" fmla="*/ 381838 h 405298"/>
                    <a:gd name="connsiteX3431" fmla="*/ 282845 w 412727"/>
                    <a:gd name="connsiteY3431" fmla="*/ 381524 h 405298"/>
                    <a:gd name="connsiteX3432" fmla="*/ 284388 w 412727"/>
                    <a:gd name="connsiteY3432" fmla="*/ 381229 h 405298"/>
                    <a:gd name="connsiteX3433" fmla="*/ 285617 w 412727"/>
                    <a:gd name="connsiteY3433" fmla="*/ 380924 h 405298"/>
                    <a:gd name="connsiteX3434" fmla="*/ 287160 w 412727"/>
                    <a:gd name="connsiteY3434" fmla="*/ 380924 h 405298"/>
                    <a:gd name="connsiteX3435" fmla="*/ 288998 w 412727"/>
                    <a:gd name="connsiteY3435" fmla="*/ 380629 h 405298"/>
                    <a:gd name="connsiteX3436" fmla="*/ 290236 w 412727"/>
                    <a:gd name="connsiteY3436" fmla="*/ 380629 h 405298"/>
                    <a:gd name="connsiteX3437" fmla="*/ 291475 w 412727"/>
                    <a:gd name="connsiteY3437" fmla="*/ 380629 h 405298"/>
                    <a:gd name="connsiteX3438" fmla="*/ 292989 w 412727"/>
                    <a:gd name="connsiteY3438" fmla="*/ 380324 h 405298"/>
                    <a:gd name="connsiteX3439" fmla="*/ 293922 w 412727"/>
                    <a:gd name="connsiteY3439" fmla="*/ 380028 h 405298"/>
                    <a:gd name="connsiteX3440" fmla="*/ 294837 w 412727"/>
                    <a:gd name="connsiteY3440" fmla="*/ 379724 h 405298"/>
                    <a:gd name="connsiteX3441" fmla="*/ 296075 w 412727"/>
                    <a:gd name="connsiteY3441" fmla="*/ 380028 h 405298"/>
                    <a:gd name="connsiteX3442" fmla="*/ 296999 w 412727"/>
                    <a:gd name="connsiteY3442" fmla="*/ 379724 h 405298"/>
                    <a:gd name="connsiteX3443" fmla="*/ 297923 w 412727"/>
                    <a:gd name="connsiteY3443" fmla="*/ 380028 h 405298"/>
                    <a:gd name="connsiteX3444" fmla="*/ 298837 w 412727"/>
                    <a:gd name="connsiteY3444" fmla="*/ 380629 h 405298"/>
                    <a:gd name="connsiteX3445" fmla="*/ 300380 w 412727"/>
                    <a:gd name="connsiteY3445" fmla="*/ 380943 h 405298"/>
                    <a:gd name="connsiteX3446" fmla="*/ 302200 w 412727"/>
                    <a:gd name="connsiteY3446" fmla="*/ 380943 h 405298"/>
                    <a:gd name="connsiteX3447" fmla="*/ 303124 w 412727"/>
                    <a:gd name="connsiteY3447" fmla="*/ 380324 h 405298"/>
                    <a:gd name="connsiteX3448" fmla="*/ 304048 w 412727"/>
                    <a:gd name="connsiteY3448" fmla="*/ 380324 h 405298"/>
                    <a:gd name="connsiteX3449" fmla="*/ 305591 w 412727"/>
                    <a:gd name="connsiteY3449" fmla="*/ 380324 h 405298"/>
                    <a:gd name="connsiteX3450" fmla="*/ 307124 w 412727"/>
                    <a:gd name="connsiteY3450" fmla="*/ 380028 h 405298"/>
                    <a:gd name="connsiteX3451" fmla="*/ 308962 w 412727"/>
                    <a:gd name="connsiteY3451" fmla="*/ 380028 h 405298"/>
                    <a:gd name="connsiteX3452" fmla="*/ 309553 w 412727"/>
                    <a:gd name="connsiteY3452" fmla="*/ 379724 h 405298"/>
                    <a:gd name="connsiteX3453" fmla="*/ 310791 w 412727"/>
                    <a:gd name="connsiteY3453" fmla="*/ 379724 h 405298"/>
                    <a:gd name="connsiteX3454" fmla="*/ 311096 w 412727"/>
                    <a:gd name="connsiteY3454" fmla="*/ 379724 h 405298"/>
                    <a:gd name="connsiteX3455" fmla="*/ 311706 w 412727"/>
                    <a:gd name="connsiteY3455" fmla="*/ 379419 h 405298"/>
                    <a:gd name="connsiteX3456" fmla="*/ 312315 w 412727"/>
                    <a:gd name="connsiteY3456" fmla="*/ 379724 h 405298"/>
                    <a:gd name="connsiteX3457" fmla="*/ 312934 w 412727"/>
                    <a:gd name="connsiteY3457" fmla="*/ 379724 h 405298"/>
                    <a:gd name="connsiteX3458" fmla="*/ 313858 w 412727"/>
                    <a:gd name="connsiteY3458" fmla="*/ 380028 h 405298"/>
                    <a:gd name="connsiteX3459" fmla="*/ 314773 w 412727"/>
                    <a:gd name="connsiteY3459" fmla="*/ 380028 h 405298"/>
                    <a:gd name="connsiteX3460" fmla="*/ 315697 w 412727"/>
                    <a:gd name="connsiteY3460" fmla="*/ 380028 h 405298"/>
                    <a:gd name="connsiteX3461" fmla="*/ 316316 w 412727"/>
                    <a:gd name="connsiteY3461" fmla="*/ 380324 h 405298"/>
                    <a:gd name="connsiteX3462" fmla="*/ 316935 w 412727"/>
                    <a:gd name="connsiteY3462" fmla="*/ 380324 h 405298"/>
                    <a:gd name="connsiteX3463" fmla="*/ 412728 w 412727"/>
                    <a:gd name="connsiteY3463" fmla="*/ 205978 h 405298"/>
                    <a:gd name="connsiteX3464" fmla="*/ 411042 w 412727"/>
                    <a:gd name="connsiteY3464" fmla="*/ 178241 h 405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  <a:cxn ang="0">
                      <a:pos x="connsiteX934" y="connsiteY934"/>
                    </a:cxn>
                    <a:cxn ang="0">
                      <a:pos x="connsiteX935" y="connsiteY935"/>
                    </a:cxn>
                    <a:cxn ang="0">
                      <a:pos x="connsiteX936" y="connsiteY936"/>
                    </a:cxn>
                    <a:cxn ang="0">
                      <a:pos x="connsiteX937" y="connsiteY937"/>
                    </a:cxn>
                    <a:cxn ang="0">
                      <a:pos x="connsiteX938" y="connsiteY938"/>
                    </a:cxn>
                    <a:cxn ang="0">
                      <a:pos x="connsiteX939" y="connsiteY939"/>
                    </a:cxn>
                    <a:cxn ang="0">
                      <a:pos x="connsiteX940" y="connsiteY940"/>
                    </a:cxn>
                    <a:cxn ang="0">
                      <a:pos x="connsiteX941" y="connsiteY941"/>
                    </a:cxn>
                    <a:cxn ang="0">
                      <a:pos x="connsiteX942" y="connsiteY942"/>
                    </a:cxn>
                    <a:cxn ang="0">
                      <a:pos x="connsiteX943" y="connsiteY943"/>
                    </a:cxn>
                    <a:cxn ang="0">
                      <a:pos x="connsiteX944" y="connsiteY944"/>
                    </a:cxn>
                    <a:cxn ang="0">
                      <a:pos x="connsiteX945" y="connsiteY945"/>
                    </a:cxn>
                    <a:cxn ang="0">
                      <a:pos x="connsiteX946" y="connsiteY946"/>
                    </a:cxn>
                    <a:cxn ang="0">
                      <a:pos x="connsiteX947" y="connsiteY947"/>
                    </a:cxn>
                    <a:cxn ang="0">
                      <a:pos x="connsiteX948" y="connsiteY948"/>
                    </a:cxn>
                    <a:cxn ang="0">
                      <a:pos x="connsiteX949" y="connsiteY949"/>
                    </a:cxn>
                    <a:cxn ang="0">
                      <a:pos x="connsiteX950" y="connsiteY950"/>
                    </a:cxn>
                    <a:cxn ang="0">
                      <a:pos x="connsiteX951" y="connsiteY951"/>
                    </a:cxn>
                    <a:cxn ang="0">
                      <a:pos x="connsiteX952" y="connsiteY952"/>
                    </a:cxn>
                    <a:cxn ang="0">
                      <a:pos x="connsiteX953" y="connsiteY953"/>
                    </a:cxn>
                    <a:cxn ang="0">
                      <a:pos x="connsiteX954" y="connsiteY954"/>
                    </a:cxn>
                    <a:cxn ang="0">
                      <a:pos x="connsiteX955" y="connsiteY955"/>
                    </a:cxn>
                    <a:cxn ang="0">
                      <a:pos x="connsiteX956" y="connsiteY956"/>
                    </a:cxn>
                    <a:cxn ang="0">
                      <a:pos x="connsiteX957" y="connsiteY957"/>
                    </a:cxn>
                    <a:cxn ang="0">
                      <a:pos x="connsiteX958" y="connsiteY958"/>
                    </a:cxn>
                    <a:cxn ang="0">
                      <a:pos x="connsiteX959" y="connsiteY959"/>
                    </a:cxn>
                    <a:cxn ang="0">
                      <a:pos x="connsiteX960" y="connsiteY960"/>
                    </a:cxn>
                    <a:cxn ang="0">
                      <a:pos x="connsiteX961" y="connsiteY961"/>
                    </a:cxn>
                    <a:cxn ang="0">
                      <a:pos x="connsiteX962" y="connsiteY962"/>
                    </a:cxn>
                    <a:cxn ang="0">
                      <a:pos x="connsiteX963" y="connsiteY963"/>
                    </a:cxn>
                    <a:cxn ang="0">
                      <a:pos x="connsiteX964" y="connsiteY964"/>
                    </a:cxn>
                    <a:cxn ang="0">
                      <a:pos x="connsiteX965" y="connsiteY965"/>
                    </a:cxn>
                    <a:cxn ang="0">
                      <a:pos x="connsiteX966" y="connsiteY966"/>
                    </a:cxn>
                    <a:cxn ang="0">
                      <a:pos x="connsiteX967" y="connsiteY967"/>
                    </a:cxn>
                    <a:cxn ang="0">
                      <a:pos x="connsiteX968" y="connsiteY968"/>
                    </a:cxn>
                    <a:cxn ang="0">
                      <a:pos x="connsiteX969" y="connsiteY969"/>
                    </a:cxn>
                    <a:cxn ang="0">
                      <a:pos x="connsiteX970" y="connsiteY970"/>
                    </a:cxn>
                    <a:cxn ang="0">
                      <a:pos x="connsiteX971" y="connsiteY971"/>
                    </a:cxn>
                    <a:cxn ang="0">
                      <a:pos x="connsiteX972" y="connsiteY972"/>
                    </a:cxn>
                    <a:cxn ang="0">
                      <a:pos x="connsiteX973" y="connsiteY973"/>
                    </a:cxn>
                    <a:cxn ang="0">
                      <a:pos x="connsiteX974" y="connsiteY974"/>
                    </a:cxn>
                    <a:cxn ang="0">
                      <a:pos x="connsiteX975" y="connsiteY975"/>
                    </a:cxn>
                    <a:cxn ang="0">
                      <a:pos x="connsiteX976" y="connsiteY976"/>
                    </a:cxn>
                    <a:cxn ang="0">
                      <a:pos x="connsiteX977" y="connsiteY977"/>
                    </a:cxn>
                    <a:cxn ang="0">
                      <a:pos x="connsiteX978" y="connsiteY978"/>
                    </a:cxn>
                    <a:cxn ang="0">
                      <a:pos x="connsiteX979" y="connsiteY979"/>
                    </a:cxn>
                    <a:cxn ang="0">
                      <a:pos x="connsiteX980" y="connsiteY980"/>
                    </a:cxn>
                    <a:cxn ang="0">
                      <a:pos x="connsiteX981" y="connsiteY981"/>
                    </a:cxn>
                    <a:cxn ang="0">
                      <a:pos x="connsiteX982" y="connsiteY982"/>
                    </a:cxn>
                    <a:cxn ang="0">
                      <a:pos x="connsiteX983" y="connsiteY983"/>
                    </a:cxn>
                    <a:cxn ang="0">
                      <a:pos x="connsiteX984" y="connsiteY984"/>
                    </a:cxn>
                    <a:cxn ang="0">
                      <a:pos x="connsiteX985" y="connsiteY985"/>
                    </a:cxn>
                    <a:cxn ang="0">
                      <a:pos x="connsiteX986" y="connsiteY986"/>
                    </a:cxn>
                    <a:cxn ang="0">
                      <a:pos x="connsiteX987" y="connsiteY987"/>
                    </a:cxn>
                    <a:cxn ang="0">
                      <a:pos x="connsiteX988" y="connsiteY988"/>
                    </a:cxn>
                    <a:cxn ang="0">
                      <a:pos x="connsiteX989" y="connsiteY989"/>
                    </a:cxn>
                    <a:cxn ang="0">
                      <a:pos x="connsiteX990" y="connsiteY990"/>
                    </a:cxn>
                    <a:cxn ang="0">
                      <a:pos x="connsiteX991" y="connsiteY991"/>
                    </a:cxn>
                    <a:cxn ang="0">
                      <a:pos x="connsiteX992" y="connsiteY992"/>
                    </a:cxn>
                    <a:cxn ang="0">
                      <a:pos x="connsiteX993" y="connsiteY993"/>
                    </a:cxn>
                    <a:cxn ang="0">
                      <a:pos x="connsiteX994" y="connsiteY994"/>
                    </a:cxn>
                    <a:cxn ang="0">
                      <a:pos x="connsiteX995" y="connsiteY995"/>
                    </a:cxn>
                    <a:cxn ang="0">
                      <a:pos x="connsiteX996" y="connsiteY996"/>
                    </a:cxn>
                    <a:cxn ang="0">
                      <a:pos x="connsiteX997" y="connsiteY997"/>
                    </a:cxn>
                    <a:cxn ang="0">
                      <a:pos x="connsiteX998" y="connsiteY998"/>
                    </a:cxn>
                    <a:cxn ang="0">
                      <a:pos x="connsiteX999" y="connsiteY999"/>
                    </a:cxn>
                    <a:cxn ang="0">
                      <a:pos x="connsiteX1000" y="connsiteY1000"/>
                    </a:cxn>
                    <a:cxn ang="0">
                      <a:pos x="connsiteX1001" y="connsiteY1001"/>
                    </a:cxn>
                    <a:cxn ang="0">
                      <a:pos x="connsiteX1002" y="connsiteY1002"/>
                    </a:cxn>
                    <a:cxn ang="0">
                      <a:pos x="connsiteX1003" y="connsiteY1003"/>
                    </a:cxn>
                    <a:cxn ang="0">
                      <a:pos x="connsiteX1004" y="connsiteY1004"/>
                    </a:cxn>
                    <a:cxn ang="0">
                      <a:pos x="connsiteX1005" y="connsiteY1005"/>
                    </a:cxn>
                    <a:cxn ang="0">
                      <a:pos x="connsiteX1006" y="connsiteY1006"/>
                    </a:cxn>
                    <a:cxn ang="0">
                      <a:pos x="connsiteX1007" y="connsiteY1007"/>
                    </a:cxn>
                    <a:cxn ang="0">
                      <a:pos x="connsiteX1008" y="connsiteY1008"/>
                    </a:cxn>
                    <a:cxn ang="0">
                      <a:pos x="connsiteX1009" y="connsiteY1009"/>
                    </a:cxn>
                    <a:cxn ang="0">
                      <a:pos x="connsiteX1010" y="connsiteY1010"/>
                    </a:cxn>
                    <a:cxn ang="0">
                      <a:pos x="connsiteX1011" y="connsiteY1011"/>
                    </a:cxn>
                    <a:cxn ang="0">
                      <a:pos x="connsiteX1012" y="connsiteY1012"/>
                    </a:cxn>
                    <a:cxn ang="0">
                      <a:pos x="connsiteX1013" y="connsiteY1013"/>
                    </a:cxn>
                    <a:cxn ang="0">
                      <a:pos x="connsiteX1014" y="connsiteY1014"/>
                    </a:cxn>
                    <a:cxn ang="0">
                      <a:pos x="connsiteX1015" y="connsiteY1015"/>
                    </a:cxn>
                    <a:cxn ang="0">
                      <a:pos x="connsiteX1016" y="connsiteY1016"/>
                    </a:cxn>
                    <a:cxn ang="0">
                      <a:pos x="connsiteX1017" y="connsiteY1017"/>
                    </a:cxn>
                    <a:cxn ang="0">
                      <a:pos x="connsiteX1018" y="connsiteY1018"/>
                    </a:cxn>
                    <a:cxn ang="0">
                      <a:pos x="connsiteX1019" y="connsiteY1019"/>
                    </a:cxn>
                    <a:cxn ang="0">
                      <a:pos x="connsiteX1020" y="connsiteY1020"/>
                    </a:cxn>
                    <a:cxn ang="0">
                      <a:pos x="connsiteX1021" y="connsiteY1021"/>
                    </a:cxn>
                    <a:cxn ang="0">
                      <a:pos x="connsiteX1022" y="connsiteY1022"/>
                    </a:cxn>
                    <a:cxn ang="0">
                      <a:pos x="connsiteX1023" y="connsiteY1023"/>
                    </a:cxn>
                    <a:cxn ang="0">
                      <a:pos x="connsiteX1024" y="connsiteY1024"/>
                    </a:cxn>
                    <a:cxn ang="0">
                      <a:pos x="connsiteX1025" y="connsiteY1025"/>
                    </a:cxn>
                    <a:cxn ang="0">
                      <a:pos x="connsiteX1026" y="connsiteY1026"/>
                    </a:cxn>
                    <a:cxn ang="0">
                      <a:pos x="connsiteX1027" y="connsiteY1027"/>
                    </a:cxn>
                    <a:cxn ang="0">
                      <a:pos x="connsiteX1028" y="connsiteY1028"/>
                    </a:cxn>
                    <a:cxn ang="0">
                      <a:pos x="connsiteX1029" y="connsiteY1029"/>
                    </a:cxn>
                    <a:cxn ang="0">
                      <a:pos x="connsiteX1030" y="connsiteY1030"/>
                    </a:cxn>
                    <a:cxn ang="0">
                      <a:pos x="connsiteX1031" y="connsiteY1031"/>
                    </a:cxn>
                    <a:cxn ang="0">
                      <a:pos x="connsiteX1032" y="connsiteY1032"/>
                    </a:cxn>
                    <a:cxn ang="0">
                      <a:pos x="connsiteX1033" y="connsiteY1033"/>
                    </a:cxn>
                    <a:cxn ang="0">
                      <a:pos x="connsiteX1034" y="connsiteY1034"/>
                    </a:cxn>
                    <a:cxn ang="0">
                      <a:pos x="connsiteX1035" y="connsiteY1035"/>
                    </a:cxn>
                    <a:cxn ang="0">
                      <a:pos x="connsiteX1036" y="connsiteY1036"/>
                    </a:cxn>
                    <a:cxn ang="0">
                      <a:pos x="connsiteX1037" y="connsiteY1037"/>
                    </a:cxn>
                    <a:cxn ang="0">
                      <a:pos x="connsiteX1038" y="connsiteY1038"/>
                    </a:cxn>
                    <a:cxn ang="0">
                      <a:pos x="connsiteX1039" y="connsiteY1039"/>
                    </a:cxn>
                    <a:cxn ang="0">
                      <a:pos x="connsiteX1040" y="connsiteY1040"/>
                    </a:cxn>
                    <a:cxn ang="0">
                      <a:pos x="connsiteX1041" y="connsiteY1041"/>
                    </a:cxn>
                    <a:cxn ang="0">
                      <a:pos x="connsiteX1042" y="connsiteY1042"/>
                    </a:cxn>
                    <a:cxn ang="0">
                      <a:pos x="connsiteX1043" y="connsiteY1043"/>
                    </a:cxn>
                    <a:cxn ang="0">
                      <a:pos x="connsiteX1044" y="connsiteY1044"/>
                    </a:cxn>
                    <a:cxn ang="0">
                      <a:pos x="connsiteX1045" y="connsiteY1045"/>
                    </a:cxn>
                    <a:cxn ang="0">
                      <a:pos x="connsiteX1046" y="connsiteY1046"/>
                    </a:cxn>
                    <a:cxn ang="0">
                      <a:pos x="connsiteX1047" y="connsiteY1047"/>
                    </a:cxn>
                    <a:cxn ang="0">
                      <a:pos x="connsiteX1048" y="connsiteY1048"/>
                    </a:cxn>
                    <a:cxn ang="0">
                      <a:pos x="connsiteX1049" y="connsiteY1049"/>
                    </a:cxn>
                    <a:cxn ang="0">
                      <a:pos x="connsiteX1050" y="connsiteY1050"/>
                    </a:cxn>
                    <a:cxn ang="0">
                      <a:pos x="connsiteX1051" y="connsiteY1051"/>
                    </a:cxn>
                    <a:cxn ang="0">
                      <a:pos x="connsiteX1052" y="connsiteY1052"/>
                    </a:cxn>
                    <a:cxn ang="0">
                      <a:pos x="connsiteX1053" y="connsiteY1053"/>
                    </a:cxn>
                    <a:cxn ang="0">
                      <a:pos x="connsiteX1054" y="connsiteY1054"/>
                    </a:cxn>
                    <a:cxn ang="0">
                      <a:pos x="connsiteX1055" y="connsiteY1055"/>
                    </a:cxn>
                    <a:cxn ang="0">
                      <a:pos x="connsiteX1056" y="connsiteY1056"/>
                    </a:cxn>
                    <a:cxn ang="0">
                      <a:pos x="connsiteX1057" y="connsiteY1057"/>
                    </a:cxn>
                    <a:cxn ang="0">
                      <a:pos x="connsiteX1058" y="connsiteY1058"/>
                    </a:cxn>
                    <a:cxn ang="0">
                      <a:pos x="connsiteX1059" y="connsiteY1059"/>
                    </a:cxn>
                    <a:cxn ang="0">
                      <a:pos x="connsiteX1060" y="connsiteY1060"/>
                    </a:cxn>
                    <a:cxn ang="0">
                      <a:pos x="connsiteX1061" y="connsiteY1061"/>
                    </a:cxn>
                    <a:cxn ang="0">
                      <a:pos x="connsiteX1062" y="connsiteY1062"/>
                    </a:cxn>
                    <a:cxn ang="0">
                      <a:pos x="connsiteX1063" y="connsiteY1063"/>
                    </a:cxn>
                    <a:cxn ang="0">
                      <a:pos x="connsiteX1064" y="connsiteY1064"/>
                    </a:cxn>
                    <a:cxn ang="0">
                      <a:pos x="connsiteX1065" y="connsiteY1065"/>
                    </a:cxn>
                    <a:cxn ang="0">
                      <a:pos x="connsiteX1066" y="connsiteY1066"/>
                    </a:cxn>
                    <a:cxn ang="0">
                      <a:pos x="connsiteX1067" y="connsiteY1067"/>
                    </a:cxn>
                    <a:cxn ang="0">
                      <a:pos x="connsiteX1068" y="connsiteY1068"/>
                    </a:cxn>
                    <a:cxn ang="0">
                      <a:pos x="connsiteX1069" y="connsiteY1069"/>
                    </a:cxn>
                    <a:cxn ang="0">
                      <a:pos x="connsiteX1070" y="connsiteY1070"/>
                    </a:cxn>
                    <a:cxn ang="0">
                      <a:pos x="connsiteX1071" y="connsiteY1071"/>
                    </a:cxn>
                    <a:cxn ang="0">
                      <a:pos x="connsiteX1072" y="connsiteY1072"/>
                    </a:cxn>
                    <a:cxn ang="0">
                      <a:pos x="connsiteX1073" y="connsiteY1073"/>
                    </a:cxn>
                    <a:cxn ang="0">
                      <a:pos x="connsiteX1074" y="connsiteY1074"/>
                    </a:cxn>
                    <a:cxn ang="0">
                      <a:pos x="connsiteX1075" y="connsiteY1075"/>
                    </a:cxn>
                    <a:cxn ang="0">
                      <a:pos x="connsiteX1076" y="connsiteY1076"/>
                    </a:cxn>
                    <a:cxn ang="0">
                      <a:pos x="connsiteX1077" y="connsiteY1077"/>
                    </a:cxn>
                    <a:cxn ang="0">
                      <a:pos x="connsiteX1078" y="connsiteY1078"/>
                    </a:cxn>
                    <a:cxn ang="0">
                      <a:pos x="connsiteX1079" y="connsiteY1079"/>
                    </a:cxn>
                    <a:cxn ang="0">
                      <a:pos x="connsiteX1080" y="connsiteY1080"/>
                    </a:cxn>
                    <a:cxn ang="0">
                      <a:pos x="connsiteX1081" y="connsiteY1081"/>
                    </a:cxn>
                    <a:cxn ang="0">
                      <a:pos x="connsiteX1082" y="connsiteY1082"/>
                    </a:cxn>
                    <a:cxn ang="0">
                      <a:pos x="connsiteX1083" y="connsiteY1083"/>
                    </a:cxn>
                    <a:cxn ang="0">
                      <a:pos x="connsiteX1084" y="connsiteY1084"/>
                    </a:cxn>
                    <a:cxn ang="0">
                      <a:pos x="connsiteX1085" y="connsiteY1085"/>
                    </a:cxn>
                    <a:cxn ang="0">
                      <a:pos x="connsiteX1086" y="connsiteY1086"/>
                    </a:cxn>
                    <a:cxn ang="0">
                      <a:pos x="connsiteX1087" y="connsiteY1087"/>
                    </a:cxn>
                    <a:cxn ang="0">
                      <a:pos x="connsiteX1088" y="connsiteY1088"/>
                    </a:cxn>
                    <a:cxn ang="0">
                      <a:pos x="connsiteX1089" y="connsiteY1089"/>
                    </a:cxn>
                    <a:cxn ang="0">
                      <a:pos x="connsiteX1090" y="connsiteY1090"/>
                    </a:cxn>
                    <a:cxn ang="0">
                      <a:pos x="connsiteX1091" y="connsiteY1091"/>
                    </a:cxn>
                    <a:cxn ang="0">
                      <a:pos x="connsiteX1092" y="connsiteY1092"/>
                    </a:cxn>
                    <a:cxn ang="0">
                      <a:pos x="connsiteX1093" y="connsiteY1093"/>
                    </a:cxn>
                    <a:cxn ang="0">
                      <a:pos x="connsiteX1094" y="connsiteY1094"/>
                    </a:cxn>
                    <a:cxn ang="0">
                      <a:pos x="connsiteX1095" y="connsiteY1095"/>
                    </a:cxn>
                    <a:cxn ang="0">
                      <a:pos x="connsiteX1096" y="connsiteY1096"/>
                    </a:cxn>
                    <a:cxn ang="0">
                      <a:pos x="connsiteX1097" y="connsiteY1097"/>
                    </a:cxn>
                    <a:cxn ang="0">
                      <a:pos x="connsiteX1098" y="connsiteY1098"/>
                    </a:cxn>
                    <a:cxn ang="0">
                      <a:pos x="connsiteX1099" y="connsiteY1099"/>
                    </a:cxn>
                    <a:cxn ang="0">
                      <a:pos x="connsiteX1100" y="connsiteY1100"/>
                    </a:cxn>
                    <a:cxn ang="0">
                      <a:pos x="connsiteX1101" y="connsiteY1101"/>
                    </a:cxn>
                    <a:cxn ang="0">
                      <a:pos x="connsiteX1102" y="connsiteY1102"/>
                    </a:cxn>
                    <a:cxn ang="0">
                      <a:pos x="connsiteX1103" y="connsiteY1103"/>
                    </a:cxn>
                    <a:cxn ang="0">
                      <a:pos x="connsiteX1104" y="connsiteY1104"/>
                    </a:cxn>
                    <a:cxn ang="0">
                      <a:pos x="connsiteX1105" y="connsiteY1105"/>
                    </a:cxn>
                    <a:cxn ang="0">
                      <a:pos x="connsiteX1106" y="connsiteY1106"/>
                    </a:cxn>
                    <a:cxn ang="0">
                      <a:pos x="connsiteX1107" y="connsiteY1107"/>
                    </a:cxn>
                    <a:cxn ang="0">
                      <a:pos x="connsiteX1108" y="connsiteY1108"/>
                    </a:cxn>
                    <a:cxn ang="0">
                      <a:pos x="connsiteX1109" y="connsiteY1109"/>
                    </a:cxn>
                    <a:cxn ang="0">
                      <a:pos x="connsiteX1110" y="connsiteY1110"/>
                    </a:cxn>
                    <a:cxn ang="0">
                      <a:pos x="connsiteX1111" y="connsiteY1111"/>
                    </a:cxn>
                    <a:cxn ang="0">
                      <a:pos x="connsiteX1112" y="connsiteY1112"/>
                    </a:cxn>
                    <a:cxn ang="0">
                      <a:pos x="connsiteX1113" y="connsiteY1113"/>
                    </a:cxn>
                    <a:cxn ang="0">
                      <a:pos x="connsiteX1114" y="connsiteY1114"/>
                    </a:cxn>
                    <a:cxn ang="0">
                      <a:pos x="connsiteX1115" y="connsiteY1115"/>
                    </a:cxn>
                    <a:cxn ang="0">
                      <a:pos x="connsiteX1116" y="connsiteY1116"/>
                    </a:cxn>
                    <a:cxn ang="0">
                      <a:pos x="connsiteX1117" y="connsiteY1117"/>
                    </a:cxn>
                    <a:cxn ang="0">
                      <a:pos x="connsiteX1118" y="connsiteY1118"/>
                    </a:cxn>
                    <a:cxn ang="0">
                      <a:pos x="connsiteX1119" y="connsiteY1119"/>
                    </a:cxn>
                    <a:cxn ang="0">
                      <a:pos x="connsiteX1120" y="connsiteY1120"/>
                    </a:cxn>
                    <a:cxn ang="0">
                      <a:pos x="connsiteX1121" y="connsiteY1121"/>
                    </a:cxn>
                    <a:cxn ang="0">
                      <a:pos x="connsiteX1122" y="connsiteY1122"/>
                    </a:cxn>
                    <a:cxn ang="0">
                      <a:pos x="connsiteX1123" y="connsiteY1123"/>
                    </a:cxn>
                    <a:cxn ang="0">
                      <a:pos x="connsiteX1124" y="connsiteY1124"/>
                    </a:cxn>
                    <a:cxn ang="0">
                      <a:pos x="connsiteX1125" y="connsiteY1125"/>
                    </a:cxn>
                    <a:cxn ang="0">
                      <a:pos x="connsiteX1126" y="connsiteY1126"/>
                    </a:cxn>
                    <a:cxn ang="0">
                      <a:pos x="connsiteX1127" y="connsiteY1127"/>
                    </a:cxn>
                    <a:cxn ang="0">
                      <a:pos x="connsiteX1128" y="connsiteY1128"/>
                    </a:cxn>
                    <a:cxn ang="0">
                      <a:pos x="connsiteX1129" y="connsiteY1129"/>
                    </a:cxn>
                    <a:cxn ang="0">
                      <a:pos x="connsiteX1130" y="connsiteY1130"/>
                    </a:cxn>
                    <a:cxn ang="0">
                      <a:pos x="connsiteX1131" y="connsiteY1131"/>
                    </a:cxn>
                    <a:cxn ang="0">
                      <a:pos x="connsiteX1132" y="connsiteY1132"/>
                    </a:cxn>
                    <a:cxn ang="0">
                      <a:pos x="connsiteX1133" y="connsiteY1133"/>
                    </a:cxn>
                    <a:cxn ang="0">
                      <a:pos x="connsiteX1134" y="connsiteY1134"/>
                    </a:cxn>
                    <a:cxn ang="0">
                      <a:pos x="connsiteX1135" y="connsiteY1135"/>
                    </a:cxn>
                    <a:cxn ang="0">
                      <a:pos x="connsiteX1136" y="connsiteY1136"/>
                    </a:cxn>
                    <a:cxn ang="0">
                      <a:pos x="connsiteX1137" y="connsiteY1137"/>
                    </a:cxn>
                    <a:cxn ang="0">
                      <a:pos x="connsiteX1138" y="connsiteY1138"/>
                    </a:cxn>
                    <a:cxn ang="0">
                      <a:pos x="connsiteX1139" y="connsiteY1139"/>
                    </a:cxn>
                    <a:cxn ang="0">
                      <a:pos x="connsiteX1140" y="connsiteY1140"/>
                    </a:cxn>
                    <a:cxn ang="0">
                      <a:pos x="connsiteX1141" y="connsiteY1141"/>
                    </a:cxn>
                    <a:cxn ang="0">
                      <a:pos x="connsiteX1142" y="connsiteY1142"/>
                    </a:cxn>
                    <a:cxn ang="0">
                      <a:pos x="connsiteX1143" y="connsiteY1143"/>
                    </a:cxn>
                    <a:cxn ang="0">
                      <a:pos x="connsiteX1144" y="connsiteY1144"/>
                    </a:cxn>
                    <a:cxn ang="0">
                      <a:pos x="connsiteX1145" y="connsiteY1145"/>
                    </a:cxn>
                    <a:cxn ang="0">
                      <a:pos x="connsiteX1146" y="connsiteY1146"/>
                    </a:cxn>
                    <a:cxn ang="0">
                      <a:pos x="connsiteX1147" y="connsiteY1147"/>
                    </a:cxn>
                    <a:cxn ang="0">
                      <a:pos x="connsiteX1148" y="connsiteY1148"/>
                    </a:cxn>
                    <a:cxn ang="0">
                      <a:pos x="connsiteX1149" y="connsiteY1149"/>
                    </a:cxn>
                    <a:cxn ang="0">
                      <a:pos x="connsiteX1150" y="connsiteY1150"/>
                    </a:cxn>
                    <a:cxn ang="0">
                      <a:pos x="connsiteX1151" y="connsiteY1151"/>
                    </a:cxn>
                    <a:cxn ang="0">
                      <a:pos x="connsiteX1152" y="connsiteY1152"/>
                    </a:cxn>
                    <a:cxn ang="0">
                      <a:pos x="connsiteX1153" y="connsiteY1153"/>
                    </a:cxn>
                    <a:cxn ang="0">
                      <a:pos x="connsiteX1154" y="connsiteY1154"/>
                    </a:cxn>
                    <a:cxn ang="0">
                      <a:pos x="connsiteX1155" y="connsiteY1155"/>
                    </a:cxn>
                    <a:cxn ang="0">
                      <a:pos x="connsiteX1156" y="connsiteY1156"/>
                    </a:cxn>
                    <a:cxn ang="0">
                      <a:pos x="connsiteX1157" y="connsiteY1157"/>
                    </a:cxn>
                    <a:cxn ang="0">
                      <a:pos x="connsiteX1158" y="connsiteY1158"/>
                    </a:cxn>
                    <a:cxn ang="0">
                      <a:pos x="connsiteX1159" y="connsiteY1159"/>
                    </a:cxn>
                    <a:cxn ang="0">
                      <a:pos x="connsiteX1160" y="connsiteY1160"/>
                    </a:cxn>
                    <a:cxn ang="0">
                      <a:pos x="connsiteX1161" y="connsiteY1161"/>
                    </a:cxn>
                    <a:cxn ang="0">
                      <a:pos x="connsiteX1162" y="connsiteY1162"/>
                    </a:cxn>
                    <a:cxn ang="0">
                      <a:pos x="connsiteX1163" y="connsiteY1163"/>
                    </a:cxn>
                    <a:cxn ang="0">
                      <a:pos x="connsiteX1164" y="connsiteY1164"/>
                    </a:cxn>
                    <a:cxn ang="0">
                      <a:pos x="connsiteX1165" y="connsiteY1165"/>
                    </a:cxn>
                    <a:cxn ang="0">
                      <a:pos x="connsiteX1166" y="connsiteY1166"/>
                    </a:cxn>
                    <a:cxn ang="0">
                      <a:pos x="connsiteX1167" y="connsiteY1167"/>
                    </a:cxn>
                    <a:cxn ang="0">
                      <a:pos x="connsiteX1168" y="connsiteY1168"/>
                    </a:cxn>
                    <a:cxn ang="0">
                      <a:pos x="connsiteX1169" y="connsiteY1169"/>
                    </a:cxn>
                    <a:cxn ang="0">
                      <a:pos x="connsiteX1170" y="connsiteY1170"/>
                    </a:cxn>
                    <a:cxn ang="0">
                      <a:pos x="connsiteX1171" y="connsiteY1171"/>
                    </a:cxn>
                    <a:cxn ang="0">
                      <a:pos x="connsiteX1172" y="connsiteY1172"/>
                    </a:cxn>
                    <a:cxn ang="0">
                      <a:pos x="connsiteX1173" y="connsiteY1173"/>
                    </a:cxn>
                    <a:cxn ang="0">
                      <a:pos x="connsiteX1174" y="connsiteY1174"/>
                    </a:cxn>
                    <a:cxn ang="0">
                      <a:pos x="connsiteX1175" y="connsiteY1175"/>
                    </a:cxn>
                    <a:cxn ang="0">
                      <a:pos x="connsiteX1176" y="connsiteY1176"/>
                    </a:cxn>
                    <a:cxn ang="0">
                      <a:pos x="connsiteX1177" y="connsiteY1177"/>
                    </a:cxn>
                    <a:cxn ang="0">
                      <a:pos x="connsiteX1178" y="connsiteY1178"/>
                    </a:cxn>
                    <a:cxn ang="0">
                      <a:pos x="connsiteX1179" y="connsiteY1179"/>
                    </a:cxn>
                    <a:cxn ang="0">
                      <a:pos x="connsiteX1180" y="connsiteY1180"/>
                    </a:cxn>
                    <a:cxn ang="0">
                      <a:pos x="connsiteX1181" y="connsiteY1181"/>
                    </a:cxn>
                    <a:cxn ang="0">
                      <a:pos x="connsiteX1182" y="connsiteY1182"/>
                    </a:cxn>
                    <a:cxn ang="0">
                      <a:pos x="connsiteX1183" y="connsiteY1183"/>
                    </a:cxn>
                    <a:cxn ang="0">
                      <a:pos x="connsiteX1184" y="connsiteY1184"/>
                    </a:cxn>
                    <a:cxn ang="0">
                      <a:pos x="connsiteX1185" y="connsiteY1185"/>
                    </a:cxn>
                    <a:cxn ang="0">
                      <a:pos x="connsiteX1186" y="connsiteY1186"/>
                    </a:cxn>
                    <a:cxn ang="0">
                      <a:pos x="connsiteX1187" y="connsiteY1187"/>
                    </a:cxn>
                    <a:cxn ang="0">
                      <a:pos x="connsiteX1188" y="connsiteY1188"/>
                    </a:cxn>
                    <a:cxn ang="0">
                      <a:pos x="connsiteX1189" y="connsiteY1189"/>
                    </a:cxn>
                    <a:cxn ang="0">
                      <a:pos x="connsiteX1190" y="connsiteY1190"/>
                    </a:cxn>
                    <a:cxn ang="0">
                      <a:pos x="connsiteX1191" y="connsiteY1191"/>
                    </a:cxn>
                    <a:cxn ang="0">
                      <a:pos x="connsiteX1192" y="connsiteY1192"/>
                    </a:cxn>
                    <a:cxn ang="0">
                      <a:pos x="connsiteX1193" y="connsiteY1193"/>
                    </a:cxn>
                    <a:cxn ang="0">
                      <a:pos x="connsiteX1194" y="connsiteY1194"/>
                    </a:cxn>
                    <a:cxn ang="0">
                      <a:pos x="connsiteX1195" y="connsiteY1195"/>
                    </a:cxn>
                    <a:cxn ang="0">
                      <a:pos x="connsiteX1196" y="connsiteY1196"/>
                    </a:cxn>
                    <a:cxn ang="0">
                      <a:pos x="connsiteX1197" y="connsiteY1197"/>
                    </a:cxn>
                    <a:cxn ang="0">
                      <a:pos x="connsiteX1198" y="connsiteY1198"/>
                    </a:cxn>
                    <a:cxn ang="0">
                      <a:pos x="connsiteX1199" y="connsiteY1199"/>
                    </a:cxn>
                    <a:cxn ang="0">
                      <a:pos x="connsiteX1200" y="connsiteY1200"/>
                    </a:cxn>
                    <a:cxn ang="0">
                      <a:pos x="connsiteX1201" y="connsiteY1201"/>
                    </a:cxn>
                    <a:cxn ang="0">
                      <a:pos x="connsiteX1202" y="connsiteY1202"/>
                    </a:cxn>
                    <a:cxn ang="0">
                      <a:pos x="connsiteX1203" y="connsiteY1203"/>
                    </a:cxn>
                    <a:cxn ang="0">
                      <a:pos x="connsiteX1204" y="connsiteY1204"/>
                    </a:cxn>
                    <a:cxn ang="0">
                      <a:pos x="connsiteX1205" y="connsiteY1205"/>
                    </a:cxn>
                    <a:cxn ang="0">
                      <a:pos x="connsiteX1206" y="connsiteY1206"/>
                    </a:cxn>
                    <a:cxn ang="0">
                      <a:pos x="connsiteX1207" y="connsiteY1207"/>
                    </a:cxn>
                    <a:cxn ang="0">
                      <a:pos x="connsiteX1208" y="connsiteY1208"/>
                    </a:cxn>
                    <a:cxn ang="0">
                      <a:pos x="connsiteX1209" y="connsiteY1209"/>
                    </a:cxn>
                    <a:cxn ang="0">
                      <a:pos x="connsiteX1210" y="connsiteY1210"/>
                    </a:cxn>
                    <a:cxn ang="0">
                      <a:pos x="connsiteX1211" y="connsiteY1211"/>
                    </a:cxn>
                    <a:cxn ang="0">
                      <a:pos x="connsiteX1212" y="connsiteY1212"/>
                    </a:cxn>
                    <a:cxn ang="0">
                      <a:pos x="connsiteX1213" y="connsiteY1213"/>
                    </a:cxn>
                    <a:cxn ang="0">
                      <a:pos x="connsiteX1214" y="connsiteY1214"/>
                    </a:cxn>
                    <a:cxn ang="0">
                      <a:pos x="connsiteX1215" y="connsiteY1215"/>
                    </a:cxn>
                    <a:cxn ang="0">
                      <a:pos x="connsiteX1216" y="connsiteY1216"/>
                    </a:cxn>
                    <a:cxn ang="0">
                      <a:pos x="connsiteX1217" y="connsiteY1217"/>
                    </a:cxn>
                    <a:cxn ang="0">
                      <a:pos x="connsiteX1218" y="connsiteY1218"/>
                    </a:cxn>
                    <a:cxn ang="0">
                      <a:pos x="connsiteX1219" y="connsiteY1219"/>
                    </a:cxn>
                    <a:cxn ang="0">
                      <a:pos x="connsiteX1220" y="connsiteY1220"/>
                    </a:cxn>
                    <a:cxn ang="0">
                      <a:pos x="connsiteX1221" y="connsiteY1221"/>
                    </a:cxn>
                    <a:cxn ang="0">
                      <a:pos x="connsiteX1222" y="connsiteY1222"/>
                    </a:cxn>
                    <a:cxn ang="0">
                      <a:pos x="connsiteX1223" y="connsiteY1223"/>
                    </a:cxn>
                    <a:cxn ang="0">
                      <a:pos x="connsiteX1224" y="connsiteY1224"/>
                    </a:cxn>
                    <a:cxn ang="0">
                      <a:pos x="connsiteX1225" y="connsiteY1225"/>
                    </a:cxn>
                    <a:cxn ang="0">
                      <a:pos x="connsiteX1226" y="connsiteY1226"/>
                    </a:cxn>
                    <a:cxn ang="0">
                      <a:pos x="connsiteX1227" y="connsiteY1227"/>
                    </a:cxn>
                    <a:cxn ang="0">
                      <a:pos x="connsiteX1228" y="connsiteY1228"/>
                    </a:cxn>
                    <a:cxn ang="0">
                      <a:pos x="connsiteX1229" y="connsiteY1229"/>
                    </a:cxn>
                    <a:cxn ang="0">
                      <a:pos x="connsiteX1230" y="connsiteY1230"/>
                    </a:cxn>
                    <a:cxn ang="0">
                      <a:pos x="connsiteX1231" y="connsiteY1231"/>
                    </a:cxn>
                    <a:cxn ang="0">
                      <a:pos x="connsiteX1232" y="connsiteY1232"/>
                    </a:cxn>
                    <a:cxn ang="0">
                      <a:pos x="connsiteX1233" y="connsiteY1233"/>
                    </a:cxn>
                    <a:cxn ang="0">
                      <a:pos x="connsiteX1234" y="connsiteY1234"/>
                    </a:cxn>
                    <a:cxn ang="0">
                      <a:pos x="connsiteX1235" y="connsiteY1235"/>
                    </a:cxn>
                    <a:cxn ang="0">
                      <a:pos x="connsiteX1236" y="connsiteY1236"/>
                    </a:cxn>
                    <a:cxn ang="0">
                      <a:pos x="connsiteX1237" y="connsiteY1237"/>
                    </a:cxn>
                    <a:cxn ang="0">
                      <a:pos x="connsiteX1238" y="connsiteY1238"/>
                    </a:cxn>
                    <a:cxn ang="0">
                      <a:pos x="connsiteX1239" y="connsiteY1239"/>
                    </a:cxn>
                    <a:cxn ang="0">
                      <a:pos x="connsiteX1240" y="connsiteY1240"/>
                    </a:cxn>
                    <a:cxn ang="0">
                      <a:pos x="connsiteX1241" y="connsiteY1241"/>
                    </a:cxn>
                    <a:cxn ang="0">
                      <a:pos x="connsiteX1242" y="connsiteY1242"/>
                    </a:cxn>
                    <a:cxn ang="0">
                      <a:pos x="connsiteX1243" y="connsiteY1243"/>
                    </a:cxn>
                    <a:cxn ang="0">
                      <a:pos x="connsiteX1244" y="connsiteY1244"/>
                    </a:cxn>
                    <a:cxn ang="0">
                      <a:pos x="connsiteX1245" y="connsiteY1245"/>
                    </a:cxn>
                    <a:cxn ang="0">
                      <a:pos x="connsiteX1246" y="connsiteY1246"/>
                    </a:cxn>
                    <a:cxn ang="0">
                      <a:pos x="connsiteX1247" y="connsiteY1247"/>
                    </a:cxn>
                    <a:cxn ang="0">
                      <a:pos x="connsiteX1248" y="connsiteY1248"/>
                    </a:cxn>
                    <a:cxn ang="0">
                      <a:pos x="connsiteX1249" y="connsiteY1249"/>
                    </a:cxn>
                    <a:cxn ang="0">
                      <a:pos x="connsiteX1250" y="connsiteY1250"/>
                    </a:cxn>
                    <a:cxn ang="0">
                      <a:pos x="connsiteX1251" y="connsiteY1251"/>
                    </a:cxn>
                    <a:cxn ang="0">
                      <a:pos x="connsiteX1252" y="connsiteY1252"/>
                    </a:cxn>
                    <a:cxn ang="0">
                      <a:pos x="connsiteX1253" y="connsiteY1253"/>
                    </a:cxn>
                    <a:cxn ang="0">
                      <a:pos x="connsiteX1254" y="connsiteY1254"/>
                    </a:cxn>
                    <a:cxn ang="0">
                      <a:pos x="connsiteX1255" y="connsiteY1255"/>
                    </a:cxn>
                    <a:cxn ang="0">
                      <a:pos x="connsiteX1256" y="connsiteY1256"/>
                    </a:cxn>
                    <a:cxn ang="0">
                      <a:pos x="connsiteX1257" y="connsiteY1257"/>
                    </a:cxn>
                    <a:cxn ang="0">
                      <a:pos x="connsiteX1258" y="connsiteY1258"/>
                    </a:cxn>
                    <a:cxn ang="0">
                      <a:pos x="connsiteX1259" y="connsiteY1259"/>
                    </a:cxn>
                    <a:cxn ang="0">
                      <a:pos x="connsiteX1260" y="connsiteY1260"/>
                    </a:cxn>
                    <a:cxn ang="0">
                      <a:pos x="connsiteX1261" y="connsiteY1261"/>
                    </a:cxn>
                    <a:cxn ang="0">
                      <a:pos x="connsiteX1262" y="connsiteY1262"/>
                    </a:cxn>
                    <a:cxn ang="0">
                      <a:pos x="connsiteX1263" y="connsiteY1263"/>
                    </a:cxn>
                    <a:cxn ang="0">
                      <a:pos x="connsiteX1264" y="connsiteY1264"/>
                    </a:cxn>
                    <a:cxn ang="0">
                      <a:pos x="connsiteX1265" y="connsiteY1265"/>
                    </a:cxn>
                    <a:cxn ang="0">
                      <a:pos x="connsiteX1266" y="connsiteY1266"/>
                    </a:cxn>
                    <a:cxn ang="0">
                      <a:pos x="connsiteX1267" y="connsiteY1267"/>
                    </a:cxn>
                    <a:cxn ang="0">
                      <a:pos x="connsiteX1268" y="connsiteY1268"/>
                    </a:cxn>
                    <a:cxn ang="0">
                      <a:pos x="connsiteX1269" y="connsiteY1269"/>
                    </a:cxn>
                    <a:cxn ang="0">
                      <a:pos x="connsiteX1270" y="connsiteY1270"/>
                    </a:cxn>
                    <a:cxn ang="0">
                      <a:pos x="connsiteX1271" y="connsiteY1271"/>
                    </a:cxn>
                    <a:cxn ang="0">
                      <a:pos x="connsiteX1272" y="connsiteY1272"/>
                    </a:cxn>
                    <a:cxn ang="0">
                      <a:pos x="connsiteX1273" y="connsiteY1273"/>
                    </a:cxn>
                    <a:cxn ang="0">
                      <a:pos x="connsiteX1274" y="connsiteY1274"/>
                    </a:cxn>
                    <a:cxn ang="0">
                      <a:pos x="connsiteX1275" y="connsiteY1275"/>
                    </a:cxn>
                    <a:cxn ang="0">
                      <a:pos x="connsiteX1276" y="connsiteY1276"/>
                    </a:cxn>
                    <a:cxn ang="0">
                      <a:pos x="connsiteX1277" y="connsiteY1277"/>
                    </a:cxn>
                    <a:cxn ang="0">
                      <a:pos x="connsiteX1278" y="connsiteY1278"/>
                    </a:cxn>
                    <a:cxn ang="0">
                      <a:pos x="connsiteX1279" y="connsiteY1279"/>
                    </a:cxn>
                    <a:cxn ang="0">
                      <a:pos x="connsiteX1280" y="connsiteY1280"/>
                    </a:cxn>
                    <a:cxn ang="0">
                      <a:pos x="connsiteX1281" y="connsiteY1281"/>
                    </a:cxn>
                    <a:cxn ang="0">
                      <a:pos x="connsiteX1282" y="connsiteY1282"/>
                    </a:cxn>
                    <a:cxn ang="0">
                      <a:pos x="connsiteX1283" y="connsiteY1283"/>
                    </a:cxn>
                    <a:cxn ang="0">
                      <a:pos x="connsiteX1284" y="connsiteY1284"/>
                    </a:cxn>
                    <a:cxn ang="0">
                      <a:pos x="connsiteX1285" y="connsiteY1285"/>
                    </a:cxn>
                    <a:cxn ang="0">
                      <a:pos x="connsiteX1286" y="connsiteY1286"/>
                    </a:cxn>
                    <a:cxn ang="0">
                      <a:pos x="connsiteX1287" y="connsiteY1287"/>
                    </a:cxn>
                    <a:cxn ang="0">
                      <a:pos x="connsiteX1288" y="connsiteY1288"/>
                    </a:cxn>
                    <a:cxn ang="0">
                      <a:pos x="connsiteX1289" y="connsiteY1289"/>
                    </a:cxn>
                    <a:cxn ang="0">
                      <a:pos x="connsiteX1290" y="connsiteY1290"/>
                    </a:cxn>
                    <a:cxn ang="0">
                      <a:pos x="connsiteX1291" y="connsiteY1291"/>
                    </a:cxn>
                    <a:cxn ang="0">
                      <a:pos x="connsiteX1292" y="connsiteY1292"/>
                    </a:cxn>
                    <a:cxn ang="0">
                      <a:pos x="connsiteX1293" y="connsiteY1293"/>
                    </a:cxn>
                    <a:cxn ang="0">
                      <a:pos x="connsiteX1294" y="connsiteY1294"/>
                    </a:cxn>
                    <a:cxn ang="0">
                      <a:pos x="connsiteX1295" y="connsiteY1295"/>
                    </a:cxn>
                    <a:cxn ang="0">
                      <a:pos x="connsiteX1296" y="connsiteY1296"/>
                    </a:cxn>
                    <a:cxn ang="0">
                      <a:pos x="connsiteX1297" y="connsiteY1297"/>
                    </a:cxn>
                    <a:cxn ang="0">
                      <a:pos x="connsiteX1298" y="connsiteY1298"/>
                    </a:cxn>
                    <a:cxn ang="0">
                      <a:pos x="connsiteX1299" y="connsiteY1299"/>
                    </a:cxn>
                    <a:cxn ang="0">
                      <a:pos x="connsiteX1300" y="connsiteY1300"/>
                    </a:cxn>
                    <a:cxn ang="0">
                      <a:pos x="connsiteX1301" y="connsiteY1301"/>
                    </a:cxn>
                    <a:cxn ang="0">
                      <a:pos x="connsiteX1302" y="connsiteY1302"/>
                    </a:cxn>
                    <a:cxn ang="0">
                      <a:pos x="connsiteX1303" y="connsiteY1303"/>
                    </a:cxn>
                    <a:cxn ang="0">
                      <a:pos x="connsiteX1304" y="connsiteY1304"/>
                    </a:cxn>
                    <a:cxn ang="0">
                      <a:pos x="connsiteX1305" y="connsiteY1305"/>
                    </a:cxn>
                    <a:cxn ang="0">
                      <a:pos x="connsiteX1306" y="connsiteY1306"/>
                    </a:cxn>
                    <a:cxn ang="0">
                      <a:pos x="connsiteX1307" y="connsiteY1307"/>
                    </a:cxn>
                    <a:cxn ang="0">
                      <a:pos x="connsiteX1308" y="connsiteY1308"/>
                    </a:cxn>
                    <a:cxn ang="0">
                      <a:pos x="connsiteX1309" y="connsiteY1309"/>
                    </a:cxn>
                    <a:cxn ang="0">
                      <a:pos x="connsiteX1310" y="connsiteY1310"/>
                    </a:cxn>
                    <a:cxn ang="0">
                      <a:pos x="connsiteX1311" y="connsiteY1311"/>
                    </a:cxn>
                    <a:cxn ang="0">
                      <a:pos x="connsiteX1312" y="connsiteY1312"/>
                    </a:cxn>
                    <a:cxn ang="0">
                      <a:pos x="connsiteX1313" y="connsiteY1313"/>
                    </a:cxn>
                    <a:cxn ang="0">
                      <a:pos x="connsiteX1314" y="connsiteY1314"/>
                    </a:cxn>
                    <a:cxn ang="0">
                      <a:pos x="connsiteX1315" y="connsiteY1315"/>
                    </a:cxn>
                    <a:cxn ang="0">
                      <a:pos x="connsiteX1316" y="connsiteY1316"/>
                    </a:cxn>
                    <a:cxn ang="0">
                      <a:pos x="connsiteX1317" y="connsiteY1317"/>
                    </a:cxn>
                    <a:cxn ang="0">
                      <a:pos x="connsiteX1318" y="connsiteY1318"/>
                    </a:cxn>
                    <a:cxn ang="0">
                      <a:pos x="connsiteX1319" y="connsiteY1319"/>
                    </a:cxn>
                    <a:cxn ang="0">
                      <a:pos x="connsiteX1320" y="connsiteY1320"/>
                    </a:cxn>
                    <a:cxn ang="0">
                      <a:pos x="connsiteX1321" y="connsiteY1321"/>
                    </a:cxn>
                    <a:cxn ang="0">
                      <a:pos x="connsiteX1322" y="connsiteY1322"/>
                    </a:cxn>
                    <a:cxn ang="0">
                      <a:pos x="connsiteX1323" y="connsiteY1323"/>
                    </a:cxn>
                    <a:cxn ang="0">
                      <a:pos x="connsiteX1324" y="connsiteY1324"/>
                    </a:cxn>
                    <a:cxn ang="0">
                      <a:pos x="connsiteX1325" y="connsiteY1325"/>
                    </a:cxn>
                    <a:cxn ang="0">
                      <a:pos x="connsiteX1326" y="connsiteY1326"/>
                    </a:cxn>
                    <a:cxn ang="0">
                      <a:pos x="connsiteX1327" y="connsiteY1327"/>
                    </a:cxn>
                    <a:cxn ang="0">
                      <a:pos x="connsiteX1328" y="connsiteY1328"/>
                    </a:cxn>
                    <a:cxn ang="0">
                      <a:pos x="connsiteX1329" y="connsiteY1329"/>
                    </a:cxn>
                    <a:cxn ang="0">
                      <a:pos x="connsiteX1330" y="connsiteY1330"/>
                    </a:cxn>
                    <a:cxn ang="0">
                      <a:pos x="connsiteX1331" y="connsiteY1331"/>
                    </a:cxn>
                    <a:cxn ang="0">
                      <a:pos x="connsiteX1332" y="connsiteY1332"/>
                    </a:cxn>
                    <a:cxn ang="0">
                      <a:pos x="connsiteX1333" y="connsiteY1333"/>
                    </a:cxn>
                    <a:cxn ang="0">
                      <a:pos x="connsiteX1334" y="connsiteY1334"/>
                    </a:cxn>
                    <a:cxn ang="0">
                      <a:pos x="connsiteX1335" y="connsiteY1335"/>
                    </a:cxn>
                    <a:cxn ang="0">
                      <a:pos x="connsiteX1336" y="connsiteY1336"/>
                    </a:cxn>
                    <a:cxn ang="0">
                      <a:pos x="connsiteX1337" y="connsiteY1337"/>
                    </a:cxn>
                    <a:cxn ang="0">
                      <a:pos x="connsiteX1338" y="connsiteY1338"/>
                    </a:cxn>
                    <a:cxn ang="0">
                      <a:pos x="connsiteX1339" y="connsiteY1339"/>
                    </a:cxn>
                    <a:cxn ang="0">
                      <a:pos x="connsiteX1340" y="connsiteY1340"/>
                    </a:cxn>
                    <a:cxn ang="0">
                      <a:pos x="connsiteX1341" y="connsiteY1341"/>
                    </a:cxn>
                    <a:cxn ang="0">
                      <a:pos x="connsiteX1342" y="connsiteY1342"/>
                    </a:cxn>
                    <a:cxn ang="0">
                      <a:pos x="connsiteX1343" y="connsiteY1343"/>
                    </a:cxn>
                    <a:cxn ang="0">
                      <a:pos x="connsiteX1344" y="connsiteY1344"/>
                    </a:cxn>
                    <a:cxn ang="0">
                      <a:pos x="connsiteX1345" y="connsiteY1345"/>
                    </a:cxn>
                    <a:cxn ang="0">
                      <a:pos x="connsiteX1346" y="connsiteY1346"/>
                    </a:cxn>
                    <a:cxn ang="0">
                      <a:pos x="connsiteX1347" y="connsiteY1347"/>
                    </a:cxn>
                    <a:cxn ang="0">
                      <a:pos x="connsiteX1348" y="connsiteY1348"/>
                    </a:cxn>
                    <a:cxn ang="0">
                      <a:pos x="connsiteX1349" y="connsiteY1349"/>
                    </a:cxn>
                    <a:cxn ang="0">
                      <a:pos x="connsiteX1350" y="connsiteY1350"/>
                    </a:cxn>
                    <a:cxn ang="0">
                      <a:pos x="connsiteX1351" y="connsiteY1351"/>
                    </a:cxn>
                    <a:cxn ang="0">
                      <a:pos x="connsiteX1352" y="connsiteY1352"/>
                    </a:cxn>
                    <a:cxn ang="0">
                      <a:pos x="connsiteX1353" y="connsiteY1353"/>
                    </a:cxn>
                    <a:cxn ang="0">
                      <a:pos x="connsiteX1354" y="connsiteY1354"/>
                    </a:cxn>
                    <a:cxn ang="0">
                      <a:pos x="connsiteX1355" y="connsiteY1355"/>
                    </a:cxn>
                    <a:cxn ang="0">
                      <a:pos x="connsiteX1356" y="connsiteY1356"/>
                    </a:cxn>
                    <a:cxn ang="0">
                      <a:pos x="connsiteX1357" y="connsiteY1357"/>
                    </a:cxn>
                    <a:cxn ang="0">
                      <a:pos x="connsiteX1358" y="connsiteY1358"/>
                    </a:cxn>
                    <a:cxn ang="0">
                      <a:pos x="connsiteX1359" y="connsiteY1359"/>
                    </a:cxn>
                    <a:cxn ang="0">
                      <a:pos x="connsiteX1360" y="connsiteY1360"/>
                    </a:cxn>
                    <a:cxn ang="0">
                      <a:pos x="connsiteX1361" y="connsiteY1361"/>
                    </a:cxn>
                    <a:cxn ang="0">
                      <a:pos x="connsiteX1362" y="connsiteY1362"/>
                    </a:cxn>
                    <a:cxn ang="0">
                      <a:pos x="connsiteX1363" y="connsiteY1363"/>
                    </a:cxn>
                    <a:cxn ang="0">
                      <a:pos x="connsiteX1364" y="connsiteY1364"/>
                    </a:cxn>
                    <a:cxn ang="0">
                      <a:pos x="connsiteX1365" y="connsiteY1365"/>
                    </a:cxn>
                    <a:cxn ang="0">
                      <a:pos x="connsiteX1366" y="connsiteY1366"/>
                    </a:cxn>
                    <a:cxn ang="0">
                      <a:pos x="connsiteX1367" y="connsiteY1367"/>
                    </a:cxn>
                    <a:cxn ang="0">
                      <a:pos x="connsiteX1368" y="connsiteY1368"/>
                    </a:cxn>
                    <a:cxn ang="0">
                      <a:pos x="connsiteX1369" y="connsiteY1369"/>
                    </a:cxn>
                    <a:cxn ang="0">
                      <a:pos x="connsiteX1370" y="connsiteY1370"/>
                    </a:cxn>
                    <a:cxn ang="0">
                      <a:pos x="connsiteX1371" y="connsiteY1371"/>
                    </a:cxn>
                    <a:cxn ang="0">
                      <a:pos x="connsiteX1372" y="connsiteY1372"/>
                    </a:cxn>
                    <a:cxn ang="0">
                      <a:pos x="connsiteX1373" y="connsiteY1373"/>
                    </a:cxn>
                    <a:cxn ang="0">
                      <a:pos x="connsiteX1374" y="connsiteY1374"/>
                    </a:cxn>
                    <a:cxn ang="0">
                      <a:pos x="connsiteX1375" y="connsiteY1375"/>
                    </a:cxn>
                    <a:cxn ang="0">
                      <a:pos x="connsiteX1376" y="connsiteY1376"/>
                    </a:cxn>
                    <a:cxn ang="0">
                      <a:pos x="connsiteX1377" y="connsiteY1377"/>
                    </a:cxn>
                    <a:cxn ang="0">
                      <a:pos x="connsiteX1378" y="connsiteY1378"/>
                    </a:cxn>
                    <a:cxn ang="0">
                      <a:pos x="connsiteX1379" y="connsiteY1379"/>
                    </a:cxn>
                    <a:cxn ang="0">
                      <a:pos x="connsiteX1380" y="connsiteY1380"/>
                    </a:cxn>
                    <a:cxn ang="0">
                      <a:pos x="connsiteX1381" y="connsiteY1381"/>
                    </a:cxn>
                    <a:cxn ang="0">
                      <a:pos x="connsiteX1382" y="connsiteY1382"/>
                    </a:cxn>
                    <a:cxn ang="0">
                      <a:pos x="connsiteX1383" y="connsiteY1383"/>
                    </a:cxn>
                    <a:cxn ang="0">
                      <a:pos x="connsiteX1384" y="connsiteY1384"/>
                    </a:cxn>
                    <a:cxn ang="0">
                      <a:pos x="connsiteX1385" y="connsiteY1385"/>
                    </a:cxn>
                    <a:cxn ang="0">
                      <a:pos x="connsiteX1386" y="connsiteY1386"/>
                    </a:cxn>
                    <a:cxn ang="0">
                      <a:pos x="connsiteX1387" y="connsiteY1387"/>
                    </a:cxn>
                    <a:cxn ang="0">
                      <a:pos x="connsiteX1388" y="connsiteY1388"/>
                    </a:cxn>
                    <a:cxn ang="0">
                      <a:pos x="connsiteX1389" y="connsiteY1389"/>
                    </a:cxn>
                    <a:cxn ang="0">
                      <a:pos x="connsiteX1390" y="connsiteY1390"/>
                    </a:cxn>
                    <a:cxn ang="0">
                      <a:pos x="connsiteX1391" y="connsiteY1391"/>
                    </a:cxn>
                    <a:cxn ang="0">
                      <a:pos x="connsiteX1392" y="connsiteY1392"/>
                    </a:cxn>
                    <a:cxn ang="0">
                      <a:pos x="connsiteX1393" y="connsiteY1393"/>
                    </a:cxn>
                    <a:cxn ang="0">
                      <a:pos x="connsiteX1394" y="connsiteY1394"/>
                    </a:cxn>
                    <a:cxn ang="0">
                      <a:pos x="connsiteX1395" y="connsiteY1395"/>
                    </a:cxn>
                    <a:cxn ang="0">
                      <a:pos x="connsiteX1396" y="connsiteY1396"/>
                    </a:cxn>
                    <a:cxn ang="0">
                      <a:pos x="connsiteX1397" y="connsiteY1397"/>
                    </a:cxn>
                    <a:cxn ang="0">
                      <a:pos x="connsiteX1398" y="connsiteY1398"/>
                    </a:cxn>
                    <a:cxn ang="0">
                      <a:pos x="connsiteX1399" y="connsiteY1399"/>
                    </a:cxn>
                    <a:cxn ang="0">
                      <a:pos x="connsiteX1400" y="connsiteY1400"/>
                    </a:cxn>
                    <a:cxn ang="0">
                      <a:pos x="connsiteX1401" y="connsiteY1401"/>
                    </a:cxn>
                    <a:cxn ang="0">
                      <a:pos x="connsiteX1402" y="connsiteY1402"/>
                    </a:cxn>
                    <a:cxn ang="0">
                      <a:pos x="connsiteX1403" y="connsiteY1403"/>
                    </a:cxn>
                    <a:cxn ang="0">
                      <a:pos x="connsiteX1404" y="connsiteY1404"/>
                    </a:cxn>
                    <a:cxn ang="0">
                      <a:pos x="connsiteX1405" y="connsiteY1405"/>
                    </a:cxn>
                    <a:cxn ang="0">
                      <a:pos x="connsiteX1406" y="connsiteY1406"/>
                    </a:cxn>
                    <a:cxn ang="0">
                      <a:pos x="connsiteX1407" y="connsiteY1407"/>
                    </a:cxn>
                    <a:cxn ang="0">
                      <a:pos x="connsiteX1408" y="connsiteY1408"/>
                    </a:cxn>
                    <a:cxn ang="0">
                      <a:pos x="connsiteX1409" y="connsiteY1409"/>
                    </a:cxn>
                    <a:cxn ang="0">
                      <a:pos x="connsiteX1410" y="connsiteY1410"/>
                    </a:cxn>
                    <a:cxn ang="0">
                      <a:pos x="connsiteX1411" y="connsiteY1411"/>
                    </a:cxn>
                    <a:cxn ang="0">
                      <a:pos x="connsiteX1412" y="connsiteY1412"/>
                    </a:cxn>
                    <a:cxn ang="0">
                      <a:pos x="connsiteX1413" y="connsiteY1413"/>
                    </a:cxn>
                    <a:cxn ang="0">
                      <a:pos x="connsiteX1414" y="connsiteY1414"/>
                    </a:cxn>
                    <a:cxn ang="0">
                      <a:pos x="connsiteX1415" y="connsiteY1415"/>
                    </a:cxn>
                    <a:cxn ang="0">
                      <a:pos x="connsiteX1416" y="connsiteY1416"/>
                    </a:cxn>
                    <a:cxn ang="0">
                      <a:pos x="connsiteX1417" y="connsiteY1417"/>
                    </a:cxn>
                    <a:cxn ang="0">
                      <a:pos x="connsiteX1418" y="connsiteY1418"/>
                    </a:cxn>
                    <a:cxn ang="0">
                      <a:pos x="connsiteX1419" y="connsiteY1419"/>
                    </a:cxn>
                    <a:cxn ang="0">
                      <a:pos x="connsiteX1420" y="connsiteY1420"/>
                    </a:cxn>
                    <a:cxn ang="0">
                      <a:pos x="connsiteX1421" y="connsiteY1421"/>
                    </a:cxn>
                    <a:cxn ang="0">
                      <a:pos x="connsiteX1422" y="connsiteY1422"/>
                    </a:cxn>
                    <a:cxn ang="0">
                      <a:pos x="connsiteX1423" y="connsiteY1423"/>
                    </a:cxn>
                    <a:cxn ang="0">
                      <a:pos x="connsiteX1424" y="connsiteY1424"/>
                    </a:cxn>
                    <a:cxn ang="0">
                      <a:pos x="connsiteX1425" y="connsiteY1425"/>
                    </a:cxn>
                    <a:cxn ang="0">
                      <a:pos x="connsiteX1426" y="connsiteY1426"/>
                    </a:cxn>
                    <a:cxn ang="0">
                      <a:pos x="connsiteX1427" y="connsiteY1427"/>
                    </a:cxn>
                    <a:cxn ang="0">
                      <a:pos x="connsiteX1428" y="connsiteY1428"/>
                    </a:cxn>
                    <a:cxn ang="0">
                      <a:pos x="connsiteX1429" y="connsiteY1429"/>
                    </a:cxn>
                    <a:cxn ang="0">
                      <a:pos x="connsiteX1430" y="connsiteY1430"/>
                    </a:cxn>
                    <a:cxn ang="0">
                      <a:pos x="connsiteX1431" y="connsiteY1431"/>
                    </a:cxn>
                    <a:cxn ang="0">
                      <a:pos x="connsiteX1432" y="connsiteY1432"/>
                    </a:cxn>
                    <a:cxn ang="0">
                      <a:pos x="connsiteX1433" y="connsiteY1433"/>
                    </a:cxn>
                    <a:cxn ang="0">
                      <a:pos x="connsiteX1434" y="connsiteY1434"/>
                    </a:cxn>
                    <a:cxn ang="0">
                      <a:pos x="connsiteX1435" y="connsiteY1435"/>
                    </a:cxn>
                    <a:cxn ang="0">
                      <a:pos x="connsiteX1436" y="connsiteY1436"/>
                    </a:cxn>
                    <a:cxn ang="0">
                      <a:pos x="connsiteX1437" y="connsiteY1437"/>
                    </a:cxn>
                    <a:cxn ang="0">
                      <a:pos x="connsiteX1438" y="connsiteY1438"/>
                    </a:cxn>
                    <a:cxn ang="0">
                      <a:pos x="connsiteX1439" y="connsiteY1439"/>
                    </a:cxn>
                    <a:cxn ang="0">
                      <a:pos x="connsiteX1440" y="connsiteY1440"/>
                    </a:cxn>
                    <a:cxn ang="0">
                      <a:pos x="connsiteX1441" y="connsiteY1441"/>
                    </a:cxn>
                    <a:cxn ang="0">
                      <a:pos x="connsiteX1442" y="connsiteY1442"/>
                    </a:cxn>
                    <a:cxn ang="0">
                      <a:pos x="connsiteX1443" y="connsiteY1443"/>
                    </a:cxn>
                    <a:cxn ang="0">
                      <a:pos x="connsiteX1444" y="connsiteY1444"/>
                    </a:cxn>
                    <a:cxn ang="0">
                      <a:pos x="connsiteX1445" y="connsiteY1445"/>
                    </a:cxn>
                    <a:cxn ang="0">
                      <a:pos x="connsiteX1446" y="connsiteY1446"/>
                    </a:cxn>
                    <a:cxn ang="0">
                      <a:pos x="connsiteX1447" y="connsiteY1447"/>
                    </a:cxn>
                    <a:cxn ang="0">
                      <a:pos x="connsiteX1448" y="connsiteY1448"/>
                    </a:cxn>
                    <a:cxn ang="0">
                      <a:pos x="connsiteX1449" y="connsiteY1449"/>
                    </a:cxn>
                    <a:cxn ang="0">
                      <a:pos x="connsiteX1450" y="connsiteY1450"/>
                    </a:cxn>
                    <a:cxn ang="0">
                      <a:pos x="connsiteX1451" y="connsiteY1451"/>
                    </a:cxn>
                    <a:cxn ang="0">
                      <a:pos x="connsiteX1452" y="connsiteY1452"/>
                    </a:cxn>
                    <a:cxn ang="0">
                      <a:pos x="connsiteX1453" y="connsiteY1453"/>
                    </a:cxn>
                    <a:cxn ang="0">
                      <a:pos x="connsiteX1454" y="connsiteY1454"/>
                    </a:cxn>
                    <a:cxn ang="0">
                      <a:pos x="connsiteX1455" y="connsiteY1455"/>
                    </a:cxn>
                    <a:cxn ang="0">
                      <a:pos x="connsiteX1456" y="connsiteY1456"/>
                    </a:cxn>
                    <a:cxn ang="0">
                      <a:pos x="connsiteX1457" y="connsiteY1457"/>
                    </a:cxn>
                    <a:cxn ang="0">
                      <a:pos x="connsiteX1458" y="connsiteY1458"/>
                    </a:cxn>
                    <a:cxn ang="0">
                      <a:pos x="connsiteX1459" y="connsiteY1459"/>
                    </a:cxn>
                    <a:cxn ang="0">
                      <a:pos x="connsiteX1460" y="connsiteY1460"/>
                    </a:cxn>
                    <a:cxn ang="0">
                      <a:pos x="connsiteX1461" y="connsiteY1461"/>
                    </a:cxn>
                    <a:cxn ang="0">
                      <a:pos x="connsiteX1462" y="connsiteY1462"/>
                    </a:cxn>
                    <a:cxn ang="0">
                      <a:pos x="connsiteX1463" y="connsiteY1463"/>
                    </a:cxn>
                    <a:cxn ang="0">
                      <a:pos x="connsiteX1464" y="connsiteY1464"/>
                    </a:cxn>
                    <a:cxn ang="0">
                      <a:pos x="connsiteX1465" y="connsiteY1465"/>
                    </a:cxn>
                    <a:cxn ang="0">
                      <a:pos x="connsiteX1466" y="connsiteY1466"/>
                    </a:cxn>
                    <a:cxn ang="0">
                      <a:pos x="connsiteX1467" y="connsiteY1467"/>
                    </a:cxn>
                    <a:cxn ang="0">
                      <a:pos x="connsiteX1468" y="connsiteY1468"/>
                    </a:cxn>
                    <a:cxn ang="0">
                      <a:pos x="connsiteX1469" y="connsiteY1469"/>
                    </a:cxn>
                    <a:cxn ang="0">
                      <a:pos x="connsiteX1470" y="connsiteY1470"/>
                    </a:cxn>
                    <a:cxn ang="0">
                      <a:pos x="connsiteX1471" y="connsiteY1471"/>
                    </a:cxn>
                    <a:cxn ang="0">
                      <a:pos x="connsiteX1472" y="connsiteY1472"/>
                    </a:cxn>
                    <a:cxn ang="0">
                      <a:pos x="connsiteX1473" y="connsiteY1473"/>
                    </a:cxn>
                    <a:cxn ang="0">
                      <a:pos x="connsiteX1474" y="connsiteY1474"/>
                    </a:cxn>
                    <a:cxn ang="0">
                      <a:pos x="connsiteX1475" y="connsiteY1475"/>
                    </a:cxn>
                    <a:cxn ang="0">
                      <a:pos x="connsiteX1476" y="connsiteY1476"/>
                    </a:cxn>
                    <a:cxn ang="0">
                      <a:pos x="connsiteX1477" y="connsiteY1477"/>
                    </a:cxn>
                    <a:cxn ang="0">
                      <a:pos x="connsiteX1478" y="connsiteY1478"/>
                    </a:cxn>
                    <a:cxn ang="0">
                      <a:pos x="connsiteX1479" y="connsiteY1479"/>
                    </a:cxn>
                    <a:cxn ang="0">
                      <a:pos x="connsiteX1480" y="connsiteY1480"/>
                    </a:cxn>
                    <a:cxn ang="0">
                      <a:pos x="connsiteX1481" y="connsiteY1481"/>
                    </a:cxn>
                    <a:cxn ang="0">
                      <a:pos x="connsiteX1482" y="connsiteY1482"/>
                    </a:cxn>
                    <a:cxn ang="0">
                      <a:pos x="connsiteX1483" y="connsiteY1483"/>
                    </a:cxn>
                    <a:cxn ang="0">
                      <a:pos x="connsiteX1484" y="connsiteY1484"/>
                    </a:cxn>
                    <a:cxn ang="0">
                      <a:pos x="connsiteX1485" y="connsiteY1485"/>
                    </a:cxn>
                    <a:cxn ang="0">
                      <a:pos x="connsiteX1486" y="connsiteY1486"/>
                    </a:cxn>
                    <a:cxn ang="0">
                      <a:pos x="connsiteX1487" y="connsiteY1487"/>
                    </a:cxn>
                    <a:cxn ang="0">
                      <a:pos x="connsiteX1488" y="connsiteY1488"/>
                    </a:cxn>
                    <a:cxn ang="0">
                      <a:pos x="connsiteX1489" y="connsiteY1489"/>
                    </a:cxn>
                    <a:cxn ang="0">
                      <a:pos x="connsiteX1490" y="connsiteY1490"/>
                    </a:cxn>
                    <a:cxn ang="0">
                      <a:pos x="connsiteX1491" y="connsiteY1491"/>
                    </a:cxn>
                    <a:cxn ang="0">
                      <a:pos x="connsiteX1492" y="connsiteY1492"/>
                    </a:cxn>
                    <a:cxn ang="0">
                      <a:pos x="connsiteX1493" y="connsiteY1493"/>
                    </a:cxn>
                    <a:cxn ang="0">
                      <a:pos x="connsiteX1494" y="connsiteY1494"/>
                    </a:cxn>
                    <a:cxn ang="0">
                      <a:pos x="connsiteX1495" y="connsiteY1495"/>
                    </a:cxn>
                    <a:cxn ang="0">
                      <a:pos x="connsiteX1496" y="connsiteY1496"/>
                    </a:cxn>
                    <a:cxn ang="0">
                      <a:pos x="connsiteX1497" y="connsiteY1497"/>
                    </a:cxn>
                    <a:cxn ang="0">
                      <a:pos x="connsiteX1498" y="connsiteY1498"/>
                    </a:cxn>
                    <a:cxn ang="0">
                      <a:pos x="connsiteX1499" y="connsiteY1499"/>
                    </a:cxn>
                    <a:cxn ang="0">
                      <a:pos x="connsiteX1500" y="connsiteY1500"/>
                    </a:cxn>
                    <a:cxn ang="0">
                      <a:pos x="connsiteX1501" y="connsiteY1501"/>
                    </a:cxn>
                    <a:cxn ang="0">
                      <a:pos x="connsiteX1502" y="connsiteY1502"/>
                    </a:cxn>
                    <a:cxn ang="0">
                      <a:pos x="connsiteX1503" y="connsiteY1503"/>
                    </a:cxn>
                    <a:cxn ang="0">
                      <a:pos x="connsiteX1504" y="connsiteY1504"/>
                    </a:cxn>
                    <a:cxn ang="0">
                      <a:pos x="connsiteX1505" y="connsiteY1505"/>
                    </a:cxn>
                    <a:cxn ang="0">
                      <a:pos x="connsiteX1506" y="connsiteY1506"/>
                    </a:cxn>
                    <a:cxn ang="0">
                      <a:pos x="connsiteX1507" y="connsiteY1507"/>
                    </a:cxn>
                    <a:cxn ang="0">
                      <a:pos x="connsiteX1508" y="connsiteY1508"/>
                    </a:cxn>
                    <a:cxn ang="0">
                      <a:pos x="connsiteX1509" y="connsiteY1509"/>
                    </a:cxn>
                    <a:cxn ang="0">
                      <a:pos x="connsiteX1510" y="connsiteY1510"/>
                    </a:cxn>
                    <a:cxn ang="0">
                      <a:pos x="connsiteX1511" y="connsiteY1511"/>
                    </a:cxn>
                    <a:cxn ang="0">
                      <a:pos x="connsiteX1512" y="connsiteY1512"/>
                    </a:cxn>
                    <a:cxn ang="0">
                      <a:pos x="connsiteX1513" y="connsiteY1513"/>
                    </a:cxn>
                    <a:cxn ang="0">
                      <a:pos x="connsiteX1514" y="connsiteY1514"/>
                    </a:cxn>
                    <a:cxn ang="0">
                      <a:pos x="connsiteX1515" y="connsiteY1515"/>
                    </a:cxn>
                    <a:cxn ang="0">
                      <a:pos x="connsiteX1516" y="connsiteY1516"/>
                    </a:cxn>
                    <a:cxn ang="0">
                      <a:pos x="connsiteX1517" y="connsiteY1517"/>
                    </a:cxn>
                    <a:cxn ang="0">
                      <a:pos x="connsiteX1518" y="connsiteY1518"/>
                    </a:cxn>
                    <a:cxn ang="0">
                      <a:pos x="connsiteX1519" y="connsiteY1519"/>
                    </a:cxn>
                    <a:cxn ang="0">
                      <a:pos x="connsiteX1520" y="connsiteY1520"/>
                    </a:cxn>
                    <a:cxn ang="0">
                      <a:pos x="connsiteX1521" y="connsiteY1521"/>
                    </a:cxn>
                    <a:cxn ang="0">
                      <a:pos x="connsiteX1522" y="connsiteY1522"/>
                    </a:cxn>
                    <a:cxn ang="0">
                      <a:pos x="connsiteX1523" y="connsiteY1523"/>
                    </a:cxn>
                    <a:cxn ang="0">
                      <a:pos x="connsiteX1524" y="connsiteY1524"/>
                    </a:cxn>
                    <a:cxn ang="0">
                      <a:pos x="connsiteX1525" y="connsiteY1525"/>
                    </a:cxn>
                    <a:cxn ang="0">
                      <a:pos x="connsiteX1526" y="connsiteY1526"/>
                    </a:cxn>
                    <a:cxn ang="0">
                      <a:pos x="connsiteX1527" y="connsiteY1527"/>
                    </a:cxn>
                    <a:cxn ang="0">
                      <a:pos x="connsiteX1528" y="connsiteY1528"/>
                    </a:cxn>
                    <a:cxn ang="0">
                      <a:pos x="connsiteX1529" y="connsiteY1529"/>
                    </a:cxn>
                    <a:cxn ang="0">
                      <a:pos x="connsiteX1530" y="connsiteY1530"/>
                    </a:cxn>
                    <a:cxn ang="0">
                      <a:pos x="connsiteX1531" y="connsiteY1531"/>
                    </a:cxn>
                    <a:cxn ang="0">
                      <a:pos x="connsiteX1532" y="connsiteY1532"/>
                    </a:cxn>
                    <a:cxn ang="0">
                      <a:pos x="connsiteX1533" y="connsiteY1533"/>
                    </a:cxn>
                    <a:cxn ang="0">
                      <a:pos x="connsiteX1534" y="connsiteY1534"/>
                    </a:cxn>
                    <a:cxn ang="0">
                      <a:pos x="connsiteX1535" y="connsiteY1535"/>
                    </a:cxn>
                    <a:cxn ang="0">
                      <a:pos x="connsiteX1536" y="connsiteY1536"/>
                    </a:cxn>
                    <a:cxn ang="0">
                      <a:pos x="connsiteX1537" y="connsiteY1537"/>
                    </a:cxn>
                    <a:cxn ang="0">
                      <a:pos x="connsiteX1538" y="connsiteY1538"/>
                    </a:cxn>
                    <a:cxn ang="0">
                      <a:pos x="connsiteX1539" y="connsiteY1539"/>
                    </a:cxn>
                    <a:cxn ang="0">
                      <a:pos x="connsiteX1540" y="connsiteY1540"/>
                    </a:cxn>
                    <a:cxn ang="0">
                      <a:pos x="connsiteX1541" y="connsiteY1541"/>
                    </a:cxn>
                    <a:cxn ang="0">
                      <a:pos x="connsiteX1542" y="connsiteY1542"/>
                    </a:cxn>
                    <a:cxn ang="0">
                      <a:pos x="connsiteX1543" y="connsiteY1543"/>
                    </a:cxn>
                    <a:cxn ang="0">
                      <a:pos x="connsiteX1544" y="connsiteY1544"/>
                    </a:cxn>
                    <a:cxn ang="0">
                      <a:pos x="connsiteX1545" y="connsiteY1545"/>
                    </a:cxn>
                    <a:cxn ang="0">
                      <a:pos x="connsiteX1546" y="connsiteY1546"/>
                    </a:cxn>
                    <a:cxn ang="0">
                      <a:pos x="connsiteX1547" y="connsiteY1547"/>
                    </a:cxn>
                    <a:cxn ang="0">
                      <a:pos x="connsiteX1548" y="connsiteY1548"/>
                    </a:cxn>
                    <a:cxn ang="0">
                      <a:pos x="connsiteX1549" y="connsiteY1549"/>
                    </a:cxn>
                    <a:cxn ang="0">
                      <a:pos x="connsiteX1550" y="connsiteY1550"/>
                    </a:cxn>
                    <a:cxn ang="0">
                      <a:pos x="connsiteX1551" y="connsiteY1551"/>
                    </a:cxn>
                    <a:cxn ang="0">
                      <a:pos x="connsiteX1552" y="connsiteY1552"/>
                    </a:cxn>
                    <a:cxn ang="0">
                      <a:pos x="connsiteX1553" y="connsiteY1553"/>
                    </a:cxn>
                    <a:cxn ang="0">
                      <a:pos x="connsiteX1554" y="connsiteY1554"/>
                    </a:cxn>
                    <a:cxn ang="0">
                      <a:pos x="connsiteX1555" y="connsiteY1555"/>
                    </a:cxn>
                    <a:cxn ang="0">
                      <a:pos x="connsiteX1556" y="connsiteY1556"/>
                    </a:cxn>
                    <a:cxn ang="0">
                      <a:pos x="connsiteX1557" y="connsiteY1557"/>
                    </a:cxn>
                    <a:cxn ang="0">
                      <a:pos x="connsiteX1558" y="connsiteY1558"/>
                    </a:cxn>
                    <a:cxn ang="0">
                      <a:pos x="connsiteX1559" y="connsiteY1559"/>
                    </a:cxn>
                    <a:cxn ang="0">
                      <a:pos x="connsiteX1560" y="connsiteY1560"/>
                    </a:cxn>
                    <a:cxn ang="0">
                      <a:pos x="connsiteX1561" y="connsiteY1561"/>
                    </a:cxn>
                    <a:cxn ang="0">
                      <a:pos x="connsiteX1562" y="connsiteY1562"/>
                    </a:cxn>
                    <a:cxn ang="0">
                      <a:pos x="connsiteX1563" y="connsiteY1563"/>
                    </a:cxn>
                    <a:cxn ang="0">
                      <a:pos x="connsiteX1564" y="connsiteY1564"/>
                    </a:cxn>
                    <a:cxn ang="0">
                      <a:pos x="connsiteX1565" y="connsiteY1565"/>
                    </a:cxn>
                    <a:cxn ang="0">
                      <a:pos x="connsiteX1566" y="connsiteY1566"/>
                    </a:cxn>
                    <a:cxn ang="0">
                      <a:pos x="connsiteX1567" y="connsiteY1567"/>
                    </a:cxn>
                    <a:cxn ang="0">
                      <a:pos x="connsiteX1568" y="connsiteY1568"/>
                    </a:cxn>
                    <a:cxn ang="0">
                      <a:pos x="connsiteX1569" y="connsiteY1569"/>
                    </a:cxn>
                    <a:cxn ang="0">
                      <a:pos x="connsiteX1570" y="connsiteY1570"/>
                    </a:cxn>
                    <a:cxn ang="0">
                      <a:pos x="connsiteX1571" y="connsiteY1571"/>
                    </a:cxn>
                    <a:cxn ang="0">
                      <a:pos x="connsiteX1572" y="connsiteY1572"/>
                    </a:cxn>
                    <a:cxn ang="0">
                      <a:pos x="connsiteX1573" y="connsiteY1573"/>
                    </a:cxn>
                    <a:cxn ang="0">
                      <a:pos x="connsiteX1574" y="connsiteY1574"/>
                    </a:cxn>
                    <a:cxn ang="0">
                      <a:pos x="connsiteX1575" y="connsiteY1575"/>
                    </a:cxn>
                    <a:cxn ang="0">
                      <a:pos x="connsiteX1576" y="connsiteY1576"/>
                    </a:cxn>
                    <a:cxn ang="0">
                      <a:pos x="connsiteX1577" y="connsiteY1577"/>
                    </a:cxn>
                    <a:cxn ang="0">
                      <a:pos x="connsiteX1578" y="connsiteY1578"/>
                    </a:cxn>
                    <a:cxn ang="0">
                      <a:pos x="connsiteX1579" y="connsiteY1579"/>
                    </a:cxn>
                    <a:cxn ang="0">
                      <a:pos x="connsiteX1580" y="connsiteY1580"/>
                    </a:cxn>
                    <a:cxn ang="0">
                      <a:pos x="connsiteX1581" y="connsiteY1581"/>
                    </a:cxn>
                    <a:cxn ang="0">
                      <a:pos x="connsiteX1582" y="connsiteY1582"/>
                    </a:cxn>
                    <a:cxn ang="0">
                      <a:pos x="connsiteX1583" y="connsiteY1583"/>
                    </a:cxn>
                    <a:cxn ang="0">
                      <a:pos x="connsiteX1584" y="connsiteY1584"/>
                    </a:cxn>
                    <a:cxn ang="0">
                      <a:pos x="connsiteX1585" y="connsiteY1585"/>
                    </a:cxn>
                    <a:cxn ang="0">
                      <a:pos x="connsiteX1586" y="connsiteY1586"/>
                    </a:cxn>
                    <a:cxn ang="0">
                      <a:pos x="connsiteX1587" y="connsiteY1587"/>
                    </a:cxn>
                    <a:cxn ang="0">
                      <a:pos x="connsiteX1588" y="connsiteY1588"/>
                    </a:cxn>
                    <a:cxn ang="0">
                      <a:pos x="connsiteX1589" y="connsiteY1589"/>
                    </a:cxn>
                    <a:cxn ang="0">
                      <a:pos x="connsiteX1590" y="connsiteY1590"/>
                    </a:cxn>
                    <a:cxn ang="0">
                      <a:pos x="connsiteX1591" y="connsiteY1591"/>
                    </a:cxn>
                    <a:cxn ang="0">
                      <a:pos x="connsiteX1592" y="connsiteY1592"/>
                    </a:cxn>
                    <a:cxn ang="0">
                      <a:pos x="connsiteX1593" y="connsiteY1593"/>
                    </a:cxn>
                    <a:cxn ang="0">
                      <a:pos x="connsiteX1594" y="connsiteY1594"/>
                    </a:cxn>
                    <a:cxn ang="0">
                      <a:pos x="connsiteX1595" y="connsiteY1595"/>
                    </a:cxn>
                    <a:cxn ang="0">
                      <a:pos x="connsiteX1596" y="connsiteY1596"/>
                    </a:cxn>
                    <a:cxn ang="0">
                      <a:pos x="connsiteX1597" y="connsiteY1597"/>
                    </a:cxn>
                    <a:cxn ang="0">
                      <a:pos x="connsiteX1598" y="connsiteY1598"/>
                    </a:cxn>
                    <a:cxn ang="0">
                      <a:pos x="connsiteX1599" y="connsiteY1599"/>
                    </a:cxn>
                    <a:cxn ang="0">
                      <a:pos x="connsiteX1600" y="connsiteY1600"/>
                    </a:cxn>
                    <a:cxn ang="0">
                      <a:pos x="connsiteX1601" y="connsiteY1601"/>
                    </a:cxn>
                    <a:cxn ang="0">
                      <a:pos x="connsiteX1602" y="connsiteY1602"/>
                    </a:cxn>
                    <a:cxn ang="0">
                      <a:pos x="connsiteX1603" y="connsiteY1603"/>
                    </a:cxn>
                    <a:cxn ang="0">
                      <a:pos x="connsiteX1604" y="connsiteY1604"/>
                    </a:cxn>
                    <a:cxn ang="0">
                      <a:pos x="connsiteX1605" y="connsiteY1605"/>
                    </a:cxn>
                    <a:cxn ang="0">
                      <a:pos x="connsiteX1606" y="connsiteY1606"/>
                    </a:cxn>
                    <a:cxn ang="0">
                      <a:pos x="connsiteX1607" y="connsiteY1607"/>
                    </a:cxn>
                    <a:cxn ang="0">
                      <a:pos x="connsiteX1608" y="connsiteY1608"/>
                    </a:cxn>
                    <a:cxn ang="0">
                      <a:pos x="connsiteX1609" y="connsiteY1609"/>
                    </a:cxn>
                    <a:cxn ang="0">
                      <a:pos x="connsiteX1610" y="connsiteY1610"/>
                    </a:cxn>
                    <a:cxn ang="0">
                      <a:pos x="connsiteX1611" y="connsiteY1611"/>
                    </a:cxn>
                    <a:cxn ang="0">
                      <a:pos x="connsiteX1612" y="connsiteY1612"/>
                    </a:cxn>
                    <a:cxn ang="0">
                      <a:pos x="connsiteX1613" y="connsiteY1613"/>
                    </a:cxn>
                    <a:cxn ang="0">
                      <a:pos x="connsiteX1614" y="connsiteY1614"/>
                    </a:cxn>
                    <a:cxn ang="0">
                      <a:pos x="connsiteX1615" y="connsiteY1615"/>
                    </a:cxn>
                    <a:cxn ang="0">
                      <a:pos x="connsiteX1616" y="connsiteY1616"/>
                    </a:cxn>
                    <a:cxn ang="0">
                      <a:pos x="connsiteX1617" y="connsiteY1617"/>
                    </a:cxn>
                    <a:cxn ang="0">
                      <a:pos x="connsiteX1618" y="connsiteY1618"/>
                    </a:cxn>
                    <a:cxn ang="0">
                      <a:pos x="connsiteX1619" y="connsiteY1619"/>
                    </a:cxn>
                    <a:cxn ang="0">
                      <a:pos x="connsiteX1620" y="connsiteY1620"/>
                    </a:cxn>
                    <a:cxn ang="0">
                      <a:pos x="connsiteX1621" y="connsiteY1621"/>
                    </a:cxn>
                    <a:cxn ang="0">
                      <a:pos x="connsiteX1622" y="connsiteY1622"/>
                    </a:cxn>
                    <a:cxn ang="0">
                      <a:pos x="connsiteX1623" y="connsiteY1623"/>
                    </a:cxn>
                    <a:cxn ang="0">
                      <a:pos x="connsiteX1624" y="connsiteY1624"/>
                    </a:cxn>
                    <a:cxn ang="0">
                      <a:pos x="connsiteX1625" y="connsiteY1625"/>
                    </a:cxn>
                    <a:cxn ang="0">
                      <a:pos x="connsiteX1626" y="connsiteY1626"/>
                    </a:cxn>
                    <a:cxn ang="0">
                      <a:pos x="connsiteX1627" y="connsiteY1627"/>
                    </a:cxn>
                    <a:cxn ang="0">
                      <a:pos x="connsiteX1628" y="connsiteY1628"/>
                    </a:cxn>
                    <a:cxn ang="0">
                      <a:pos x="connsiteX1629" y="connsiteY1629"/>
                    </a:cxn>
                    <a:cxn ang="0">
                      <a:pos x="connsiteX1630" y="connsiteY1630"/>
                    </a:cxn>
                    <a:cxn ang="0">
                      <a:pos x="connsiteX1631" y="connsiteY1631"/>
                    </a:cxn>
                    <a:cxn ang="0">
                      <a:pos x="connsiteX1632" y="connsiteY1632"/>
                    </a:cxn>
                    <a:cxn ang="0">
                      <a:pos x="connsiteX1633" y="connsiteY1633"/>
                    </a:cxn>
                    <a:cxn ang="0">
                      <a:pos x="connsiteX1634" y="connsiteY1634"/>
                    </a:cxn>
                    <a:cxn ang="0">
                      <a:pos x="connsiteX1635" y="connsiteY1635"/>
                    </a:cxn>
                    <a:cxn ang="0">
                      <a:pos x="connsiteX1636" y="connsiteY1636"/>
                    </a:cxn>
                    <a:cxn ang="0">
                      <a:pos x="connsiteX1637" y="connsiteY1637"/>
                    </a:cxn>
                    <a:cxn ang="0">
                      <a:pos x="connsiteX1638" y="connsiteY1638"/>
                    </a:cxn>
                    <a:cxn ang="0">
                      <a:pos x="connsiteX1639" y="connsiteY1639"/>
                    </a:cxn>
                    <a:cxn ang="0">
                      <a:pos x="connsiteX1640" y="connsiteY1640"/>
                    </a:cxn>
                    <a:cxn ang="0">
                      <a:pos x="connsiteX1641" y="connsiteY1641"/>
                    </a:cxn>
                    <a:cxn ang="0">
                      <a:pos x="connsiteX1642" y="connsiteY1642"/>
                    </a:cxn>
                    <a:cxn ang="0">
                      <a:pos x="connsiteX1643" y="connsiteY1643"/>
                    </a:cxn>
                    <a:cxn ang="0">
                      <a:pos x="connsiteX1644" y="connsiteY1644"/>
                    </a:cxn>
                    <a:cxn ang="0">
                      <a:pos x="connsiteX1645" y="connsiteY1645"/>
                    </a:cxn>
                    <a:cxn ang="0">
                      <a:pos x="connsiteX1646" y="connsiteY1646"/>
                    </a:cxn>
                    <a:cxn ang="0">
                      <a:pos x="connsiteX1647" y="connsiteY1647"/>
                    </a:cxn>
                    <a:cxn ang="0">
                      <a:pos x="connsiteX1648" y="connsiteY1648"/>
                    </a:cxn>
                    <a:cxn ang="0">
                      <a:pos x="connsiteX1649" y="connsiteY1649"/>
                    </a:cxn>
                    <a:cxn ang="0">
                      <a:pos x="connsiteX1650" y="connsiteY1650"/>
                    </a:cxn>
                    <a:cxn ang="0">
                      <a:pos x="connsiteX1651" y="connsiteY1651"/>
                    </a:cxn>
                    <a:cxn ang="0">
                      <a:pos x="connsiteX1652" y="connsiteY1652"/>
                    </a:cxn>
                    <a:cxn ang="0">
                      <a:pos x="connsiteX1653" y="connsiteY1653"/>
                    </a:cxn>
                    <a:cxn ang="0">
                      <a:pos x="connsiteX1654" y="connsiteY1654"/>
                    </a:cxn>
                    <a:cxn ang="0">
                      <a:pos x="connsiteX1655" y="connsiteY1655"/>
                    </a:cxn>
                    <a:cxn ang="0">
                      <a:pos x="connsiteX1656" y="connsiteY1656"/>
                    </a:cxn>
                    <a:cxn ang="0">
                      <a:pos x="connsiteX1657" y="connsiteY1657"/>
                    </a:cxn>
                    <a:cxn ang="0">
                      <a:pos x="connsiteX1658" y="connsiteY1658"/>
                    </a:cxn>
                    <a:cxn ang="0">
                      <a:pos x="connsiteX1659" y="connsiteY1659"/>
                    </a:cxn>
                    <a:cxn ang="0">
                      <a:pos x="connsiteX1660" y="connsiteY1660"/>
                    </a:cxn>
                    <a:cxn ang="0">
                      <a:pos x="connsiteX1661" y="connsiteY1661"/>
                    </a:cxn>
                    <a:cxn ang="0">
                      <a:pos x="connsiteX1662" y="connsiteY1662"/>
                    </a:cxn>
                    <a:cxn ang="0">
                      <a:pos x="connsiteX1663" y="connsiteY1663"/>
                    </a:cxn>
                    <a:cxn ang="0">
                      <a:pos x="connsiteX1664" y="connsiteY1664"/>
                    </a:cxn>
                    <a:cxn ang="0">
                      <a:pos x="connsiteX1665" y="connsiteY1665"/>
                    </a:cxn>
                    <a:cxn ang="0">
                      <a:pos x="connsiteX1666" y="connsiteY1666"/>
                    </a:cxn>
                    <a:cxn ang="0">
                      <a:pos x="connsiteX1667" y="connsiteY1667"/>
                    </a:cxn>
                    <a:cxn ang="0">
                      <a:pos x="connsiteX1668" y="connsiteY1668"/>
                    </a:cxn>
                    <a:cxn ang="0">
                      <a:pos x="connsiteX1669" y="connsiteY1669"/>
                    </a:cxn>
                    <a:cxn ang="0">
                      <a:pos x="connsiteX1670" y="connsiteY1670"/>
                    </a:cxn>
                    <a:cxn ang="0">
                      <a:pos x="connsiteX1671" y="connsiteY1671"/>
                    </a:cxn>
                    <a:cxn ang="0">
                      <a:pos x="connsiteX1672" y="connsiteY1672"/>
                    </a:cxn>
                    <a:cxn ang="0">
                      <a:pos x="connsiteX1673" y="connsiteY1673"/>
                    </a:cxn>
                    <a:cxn ang="0">
                      <a:pos x="connsiteX1674" y="connsiteY1674"/>
                    </a:cxn>
                    <a:cxn ang="0">
                      <a:pos x="connsiteX1675" y="connsiteY1675"/>
                    </a:cxn>
                    <a:cxn ang="0">
                      <a:pos x="connsiteX1676" y="connsiteY1676"/>
                    </a:cxn>
                    <a:cxn ang="0">
                      <a:pos x="connsiteX1677" y="connsiteY1677"/>
                    </a:cxn>
                    <a:cxn ang="0">
                      <a:pos x="connsiteX1678" y="connsiteY1678"/>
                    </a:cxn>
                    <a:cxn ang="0">
                      <a:pos x="connsiteX1679" y="connsiteY1679"/>
                    </a:cxn>
                    <a:cxn ang="0">
                      <a:pos x="connsiteX1680" y="connsiteY1680"/>
                    </a:cxn>
                    <a:cxn ang="0">
                      <a:pos x="connsiteX1681" y="connsiteY1681"/>
                    </a:cxn>
                    <a:cxn ang="0">
                      <a:pos x="connsiteX1682" y="connsiteY1682"/>
                    </a:cxn>
                    <a:cxn ang="0">
                      <a:pos x="connsiteX1683" y="connsiteY1683"/>
                    </a:cxn>
                    <a:cxn ang="0">
                      <a:pos x="connsiteX1684" y="connsiteY1684"/>
                    </a:cxn>
                    <a:cxn ang="0">
                      <a:pos x="connsiteX1685" y="connsiteY1685"/>
                    </a:cxn>
                    <a:cxn ang="0">
                      <a:pos x="connsiteX1686" y="connsiteY1686"/>
                    </a:cxn>
                    <a:cxn ang="0">
                      <a:pos x="connsiteX1687" y="connsiteY1687"/>
                    </a:cxn>
                    <a:cxn ang="0">
                      <a:pos x="connsiteX1688" y="connsiteY1688"/>
                    </a:cxn>
                    <a:cxn ang="0">
                      <a:pos x="connsiteX1689" y="connsiteY1689"/>
                    </a:cxn>
                    <a:cxn ang="0">
                      <a:pos x="connsiteX1690" y="connsiteY1690"/>
                    </a:cxn>
                    <a:cxn ang="0">
                      <a:pos x="connsiteX1691" y="connsiteY1691"/>
                    </a:cxn>
                    <a:cxn ang="0">
                      <a:pos x="connsiteX1692" y="connsiteY1692"/>
                    </a:cxn>
                    <a:cxn ang="0">
                      <a:pos x="connsiteX1693" y="connsiteY1693"/>
                    </a:cxn>
                    <a:cxn ang="0">
                      <a:pos x="connsiteX1694" y="connsiteY1694"/>
                    </a:cxn>
                    <a:cxn ang="0">
                      <a:pos x="connsiteX1695" y="connsiteY1695"/>
                    </a:cxn>
                    <a:cxn ang="0">
                      <a:pos x="connsiteX1696" y="connsiteY1696"/>
                    </a:cxn>
                    <a:cxn ang="0">
                      <a:pos x="connsiteX1697" y="connsiteY1697"/>
                    </a:cxn>
                    <a:cxn ang="0">
                      <a:pos x="connsiteX1698" y="connsiteY1698"/>
                    </a:cxn>
                    <a:cxn ang="0">
                      <a:pos x="connsiteX1699" y="connsiteY1699"/>
                    </a:cxn>
                    <a:cxn ang="0">
                      <a:pos x="connsiteX1700" y="connsiteY1700"/>
                    </a:cxn>
                    <a:cxn ang="0">
                      <a:pos x="connsiteX1701" y="connsiteY1701"/>
                    </a:cxn>
                    <a:cxn ang="0">
                      <a:pos x="connsiteX1702" y="connsiteY1702"/>
                    </a:cxn>
                    <a:cxn ang="0">
                      <a:pos x="connsiteX1703" y="connsiteY1703"/>
                    </a:cxn>
                    <a:cxn ang="0">
                      <a:pos x="connsiteX1704" y="connsiteY1704"/>
                    </a:cxn>
                    <a:cxn ang="0">
                      <a:pos x="connsiteX1705" y="connsiteY1705"/>
                    </a:cxn>
                    <a:cxn ang="0">
                      <a:pos x="connsiteX1706" y="connsiteY1706"/>
                    </a:cxn>
                    <a:cxn ang="0">
                      <a:pos x="connsiteX1707" y="connsiteY1707"/>
                    </a:cxn>
                    <a:cxn ang="0">
                      <a:pos x="connsiteX1708" y="connsiteY1708"/>
                    </a:cxn>
                    <a:cxn ang="0">
                      <a:pos x="connsiteX1709" y="connsiteY1709"/>
                    </a:cxn>
                    <a:cxn ang="0">
                      <a:pos x="connsiteX1710" y="connsiteY1710"/>
                    </a:cxn>
                    <a:cxn ang="0">
                      <a:pos x="connsiteX1711" y="connsiteY1711"/>
                    </a:cxn>
                    <a:cxn ang="0">
                      <a:pos x="connsiteX1712" y="connsiteY1712"/>
                    </a:cxn>
                    <a:cxn ang="0">
                      <a:pos x="connsiteX1713" y="connsiteY1713"/>
                    </a:cxn>
                    <a:cxn ang="0">
                      <a:pos x="connsiteX1714" y="connsiteY1714"/>
                    </a:cxn>
                    <a:cxn ang="0">
                      <a:pos x="connsiteX1715" y="connsiteY1715"/>
                    </a:cxn>
                    <a:cxn ang="0">
                      <a:pos x="connsiteX1716" y="connsiteY1716"/>
                    </a:cxn>
                    <a:cxn ang="0">
                      <a:pos x="connsiteX1717" y="connsiteY1717"/>
                    </a:cxn>
                    <a:cxn ang="0">
                      <a:pos x="connsiteX1718" y="connsiteY1718"/>
                    </a:cxn>
                    <a:cxn ang="0">
                      <a:pos x="connsiteX1719" y="connsiteY1719"/>
                    </a:cxn>
                    <a:cxn ang="0">
                      <a:pos x="connsiteX1720" y="connsiteY1720"/>
                    </a:cxn>
                    <a:cxn ang="0">
                      <a:pos x="connsiteX1721" y="connsiteY1721"/>
                    </a:cxn>
                    <a:cxn ang="0">
                      <a:pos x="connsiteX1722" y="connsiteY1722"/>
                    </a:cxn>
                    <a:cxn ang="0">
                      <a:pos x="connsiteX1723" y="connsiteY1723"/>
                    </a:cxn>
                    <a:cxn ang="0">
                      <a:pos x="connsiteX1724" y="connsiteY1724"/>
                    </a:cxn>
                    <a:cxn ang="0">
                      <a:pos x="connsiteX1725" y="connsiteY1725"/>
                    </a:cxn>
                    <a:cxn ang="0">
                      <a:pos x="connsiteX1726" y="connsiteY1726"/>
                    </a:cxn>
                    <a:cxn ang="0">
                      <a:pos x="connsiteX1727" y="connsiteY1727"/>
                    </a:cxn>
                    <a:cxn ang="0">
                      <a:pos x="connsiteX1728" y="connsiteY1728"/>
                    </a:cxn>
                    <a:cxn ang="0">
                      <a:pos x="connsiteX1729" y="connsiteY1729"/>
                    </a:cxn>
                    <a:cxn ang="0">
                      <a:pos x="connsiteX1730" y="connsiteY1730"/>
                    </a:cxn>
                    <a:cxn ang="0">
                      <a:pos x="connsiteX1731" y="connsiteY1731"/>
                    </a:cxn>
                    <a:cxn ang="0">
                      <a:pos x="connsiteX1732" y="connsiteY1732"/>
                    </a:cxn>
                    <a:cxn ang="0">
                      <a:pos x="connsiteX1733" y="connsiteY1733"/>
                    </a:cxn>
                    <a:cxn ang="0">
                      <a:pos x="connsiteX1734" y="connsiteY1734"/>
                    </a:cxn>
                    <a:cxn ang="0">
                      <a:pos x="connsiteX1735" y="connsiteY1735"/>
                    </a:cxn>
                    <a:cxn ang="0">
                      <a:pos x="connsiteX1736" y="connsiteY1736"/>
                    </a:cxn>
                    <a:cxn ang="0">
                      <a:pos x="connsiteX1737" y="connsiteY1737"/>
                    </a:cxn>
                    <a:cxn ang="0">
                      <a:pos x="connsiteX1738" y="connsiteY1738"/>
                    </a:cxn>
                    <a:cxn ang="0">
                      <a:pos x="connsiteX1739" y="connsiteY1739"/>
                    </a:cxn>
                    <a:cxn ang="0">
                      <a:pos x="connsiteX1740" y="connsiteY1740"/>
                    </a:cxn>
                    <a:cxn ang="0">
                      <a:pos x="connsiteX1741" y="connsiteY1741"/>
                    </a:cxn>
                    <a:cxn ang="0">
                      <a:pos x="connsiteX1742" y="connsiteY1742"/>
                    </a:cxn>
                    <a:cxn ang="0">
                      <a:pos x="connsiteX1743" y="connsiteY1743"/>
                    </a:cxn>
                    <a:cxn ang="0">
                      <a:pos x="connsiteX1744" y="connsiteY1744"/>
                    </a:cxn>
                    <a:cxn ang="0">
                      <a:pos x="connsiteX1745" y="connsiteY1745"/>
                    </a:cxn>
                    <a:cxn ang="0">
                      <a:pos x="connsiteX1746" y="connsiteY1746"/>
                    </a:cxn>
                    <a:cxn ang="0">
                      <a:pos x="connsiteX1747" y="connsiteY1747"/>
                    </a:cxn>
                    <a:cxn ang="0">
                      <a:pos x="connsiteX1748" y="connsiteY1748"/>
                    </a:cxn>
                    <a:cxn ang="0">
                      <a:pos x="connsiteX1749" y="connsiteY1749"/>
                    </a:cxn>
                    <a:cxn ang="0">
                      <a:pos x="connsiteX1750" y="connsiteY1750"/>
                    </a:cxn>
                    <a:cxn ang="0">
                      <a:pos x="connsiteX1751" y="connsiteY1751"/>
                    </a:cxn>
                    <a:cxn ang="0">
                      <a:pos x="connsiteX1752" y="connsiteY1752"/>
                    </a:cxn>
                    <a:cxn ang="0">
                      <a:pos x="connsiteX1753" y="connsiteY1753"/>
                    </a:cxn>
                    <a:cxn ang="0">
                      <a:pos x="connsiteX1754" y="connsiteY1754"/>
                    </a:cxn>
                    <a:cxn ang="0">
                      <a:pos x="connsiteX1755" y="connsiteY1755"/>
                    </a:cxn>
                    <a:cxn ang="0">
                      <a:pos x="connsiteX1756" y="connsiteY1756"/>
                    </a:cxn>
                    <a:cxn ang="0">
                      <a:pos x="connsiteX1757" y="connsiteY1757"/>
                    </a:cxn>
                    <a:cxn ang="0">
                      <a:pos x="connsiteX1758" y="connsiteY1758"/>
                    </a:cxn>
                    <a:cxn ang="0">
                      <a:pos x="connsiteX1759" y="connsiteY1759"/>
                    </a:cxn>
                    <a:cxn ang="0">
                      <a:pos x="connsiteX1760" y="connsiteY1760"/>
                    </a:cxn>
                    <a:cxn ang="0">
                      <a:pos x="connsiteX1761" y="connsiteY1761"/>
                    </a:cxn>
                    <a:cxn ang="0">
                      <a:pos x="connsiteX1762" y="connsiteY1762"/>
                    </a:cxn>
                    <a:cxn ang="0">
                      <a:pos x="connsiteX1763" y="connsiteY1763"/>
                    </a:cxn>
                    <a:cxn ang="0">
                      <a:pos x="connsiteX1764" y="connsiteY1764"/>
                    </a:cxn>
                    <a:cxn ang="0">
                      <a:pos x="connsiteX1765" y="connsiteY1765"/>
                    </a:cxn>
                    <a:cxn ang="0">
                      <a:pos x="connsiteX1766" y="connsiteY1766"/>
                    </a:cxn>
                    <a:cxn ang="0">
                      <a:pos x="connsiteX1767" y="connsiteY1767"/>
                    </a:cxn>
                    <a:cxn ang="0">
                      <a:pos x="connsiteX1768" y="connsiteY1768"/>
                    </a:cxn>
                    <a:cxn ang="0">
                      <a:pos x="connsiteX1769" y="connsiteY1769"/>
                    </a:cxn>
                    <a:cxn ang="0">
                      <a:pos x="connsiteX1770" y="connsiteY1770"/>
                    </a:cxn>
                    <a:cxn ang="0">
                      <a:pos x="connsiteX1771" y="connsiteY1771"/>
                    </a:cxn>
                    <a:cxn ang="0">
                      <a:pos x="connsiteX1772" y="connsiteY1772"/>
                    </a:cxn>
                    <a:cxn ang="0">
                      <a:pos x="connsiteX1773" y="connsiteY1773"/>
                    </a:cxn>
                    <a:cxn ang="0">
                      <a:pos x="connsiteX1774" y="connsiteY1774"/>
                    </a:cxn>
                    <a:cxn ang="0">
                      <a:pos x="connsiteX1775" y="connsiteY1775"/>
                    </a:cxn>
                    <a:cxn ang="0">
                      <a:pos x="connsiteX1776" y="connsiteY1776"/>
                    </a:cxn>
                    <a:cxn ang="0">
                      <a:pos x="connsiteX1777" y="connsiteY1777"/>
                    </a:cxn>
                    <a:cxn ang="0">
                      <a:pos x="connsiteX1778" y="connsiteY1778"/>
                    </a:cxn>
                    <a:cxn ang="0">
                      <a:pos x="connsiteX1779" y="connsiteY1779"/>
                    </a:cxn>
                    <a:cxn ang="0">
                      <a:pos x="connsiteX1780" y="connsiteY1780"/>
                    </a:cxn>
                    <a:cxn ang="0">
                      <a:pos x="connsiteX1781" y="connsiteY1781"/>
                    </a:cxn>
                    <a:cxn ang="0">
                      <a:pos x="connsiteX1782" y="connsiteY1782"/>
                    </a:cxn>
                    <a:cxn ang="0">
                      <a:pos x="connsiteX1783" y="connsiteY1783"/>
                    </a:cxn>
                    <a:cxn ang="0">
                      <a:pos x="connsiteX1784" y="connsiteY1784"/>
                    </a:cxn>
                    <a:cxn ang="0">
                      <a:pos x="connsiteX1785" y="connsiteY1785"/>
                    </a:cxn>
                    <a:cxn ang="0">
                      <a:pos x="connsiteX1786" y="connsiteY1786"/>
                    </a:cxn>
                    <a:cxn ang="0">
                      <a:pos x="connsiteX1787" y="connsiteY1787"/>
                    </a:cxn>
                    <a:cxn ang="0">
                      <a:pos x="connsiteX1788" y="connsiteY1788"/>
                    </a:cxn>
                    <a:cxn ang="0">
                      <a:pos x="connsiteX1789" y="connsiteY1789"/>
                    </a:cxn>
                    <a:cxn ang="0">
                      <a:pos x="connsiteX1790" y="connsiteY1790"/>
                    </a:cxn>
                    <a:cxn ang="0">
                      <a:pos x="connsiteX1791" y="connsiteY1791"/>
                    </a:cxn>
                    <a:cxn ang="0">
                      <a:pos x="connsiteX1792" y="connsiteY1792"/>
                    </a:cxn>
                    <a:cxn ang="0">
                      <a:pos x="connsiteX1793" y="connsiteY1793"/>
                    </a:cxn>
                    <a:cxn ang="0">
                      <a:pos x="connsiteX1794" y="connsiteY1794"/>
                    </a:cxn>
                    <a:cxn ang="0">
                      <a:pos x="connsiteX1795" y="connsiteY1795"/>
                    </a:cxn>
                    <a:cxn ang="0">
                      <a:pos x="connsiteX1796" y="connsiteY1796"/>
                    </a:cxn>
                    <a:cxn ang="0">
                      <a:pos x="connsiteX1797" y="connsiteY1797"/>
                    </a:cxn>
                    <a:cxn ang="0">
                      <a:pos x="connsiteX1798" y="connsiteY1798"/>
                    </a:cxn>
                    <a:cxn ang="0">
                      <a:pos x="connsiteX1799" y="connsiteY1799"/>
                    </a:cxn>
                    <a:cxn ang="0">
                      <a:pos x="connsiteX1800" y="connsiteY1800"/>
                    </a:cxn>
                    <a:cxn ang="0">
                      <a:pos x="connsiteX1801" y="connsiteY1801"/>
                    </a:cxn>
                    <a:cxn ang="0">
                      <a:pos x="connsiteX1802" y="connsiteY1802"/>
                    </a:cxn>
                    <a:cxn ang="0">
                      <a:pos x="connsiteX1803" y="connsiteY1803"/>
                    </a:cxn>
                    <a:cxn ang="0">
                      <a:pos x="connsiteX1804" y="connsiteY1804"/>
                    </a:cxn>
                    <a:cxn ang="0">
                      <a:pos x="connsiteX1805" y="connsiteY1805"/>
                    </a:cxn>
                    <a:cxn ang="0">
                      <a:pos x="connsiteX1806" y="connsiteY1806"/>
                    </a:cxn>
                    <a:cxn ang="0">
                      <a:pos x="connsiteX1807" y="connsiteY1807"/>
                    </a:cxn>
                    <a:cxn ang="0">
                      <a:pos x="connsiteX1808" y="connsiteY1808"/>
                    </a:cxn>
                    <a:cxn ang="0">
                      <a:pos x="connsiteX1809" y="connsiteY1809"/>
                    </a:cxn>
                    <a:cxn ang="0">
                      <a:pos x="connsiteX1810" y="connsiteY1810"/>
                    </a:cxn>
                    <a:cxn ang="0">
                      <a:pos x="connsiteX1811" y="connsiteY1811"/>
                    </a:cxn>
                    <a:cxn ang="0">
                      <a:pos x="connsiteX1812" y="connsiteY1812"/>
                    </a:cxn>
                    <a:cxn ang="0">
                      <a:pos x="connsiteX1813" y="connsiteY1813"/>
                    </a:cxn>
                    <a:cxn ang="0">
                      <a:pos x="connsiteX1814" y="connsiteY1814"/>
                    </a:cxn>
                    <a:cxn ang="0">
                      <a:pos x="connsiteX1815" y="connsiteY1815"/>
                    </a:cxn>
                    <a:cxn ang="0">
                      <a:pos x="connsiteX1816" y="connsiteY1816"/>
                    </a:cxn>
                    <a:cxn ang="0">
                      <a:pos x="connsiteX1817" y="connsiteY1817"/>
                    </a:cxn>
                    <a:cxn ang="0">
                      <a:pos x="connsiteX1818" y="connsiteY1818"/>
                    </a:cxn>
                    <a:cxn ang="0">
                      <a:pos x="connsiteX1819" y="connsiteY1819"/>
                    </a:cxn>
                    <a:cxn ang="0">
                      <a:pos x="connsiteX1820" y="connsiteY1820"/>
                    </a:cxn>
                    <a:cxn ang="0">
                      <a:pos x="connsiteX1821" y="connsiteY1821"/>
                    </a:cxn>
                    <a:cxn ang="0">
                      <a:pos x="connsiteX1822" y="connsiteY1822"/>
                    </a:cxn>
                    <a:cxn ang="0">
                      <a:pos x="connsiteX1823" y="connsiteY1823"/>
                    </a:cxn>
                    <a:cxn ang="0">
                      <a:pos x="connsiteX1824" y="connsiteY1824"/>
                    </a:cxn>
                    <a:cxn ang="0">
                      <a:pos x="connsiteX1825" y="connsiteY1825"/>
                    </a:cxn>
                    <a:cxn ang="0">
                      <a:pos x="connsiteX1826" y="connsiteY1826"/>
                    </a:cxn>
                    <a:cxn ang="0">
                      <a:pos x="connsiteX1827" y="connsiteY1827"/>
                    </a:cxn>
                    <a:cxn ang="0">
                      <a:pos x="connsiteX1828" y="connsiteY1828"/>
                    </a:cxn>
                    <a:cxn ang="0">
                      <a:pos x="connsiteX1829" y="connsiteY1829"/>
                    </a:cxn>
                    <a:cxn ang="0">
                      <a:pos x="connsiteX1830" y="connsiteY1830"/>
                    </a:cxn>
                    <a:cxn ang="0">
                      <a:pos x="connsiteX1831" y="connsiteY1831"/>
                    </a:cxn>
                    <a:cxn ang="0">
                      <a:pos x="connsiteX1832" y="connsiteY1832"/>
                    </a:cxn>
                    <a:cxn ang="0">
                      <a:pos x="connsiteX1833" y="connsiteY1833"/>
                    </a:cxn>
                    <a:cxn ang="0">
                      <a:pos x="connsiteX1834" y="connsiteY1834"/>
                    </a:cxn>
                    <a:cxn ang="0">
                      <a:pos x="connsiteX1835" y="connsiteY1835"/>
                    </a:cxn>
                    <a:cxn ang="0">
                      <a:pos x="connsiteX1836" y="connsiteY1836"/>
                    </a:cxn>
                    <a:cxn ang="0">
                      <a:pos x="connsiteX1837" y="connsiteY1837"/>
                    </a:cxn>
                    <a:cxn ang="0">
                      <a:pos x="connsiteX1838" y="connsiteY1838"/>
                    </a:cxn>
                    <a:cxn ang="0">
                      <a:pos x="connsiteX1839" y="connsiteY1839"/>
                    </a:cxn>
                    <a:cxn ang="0">
                      <a:pos x="connsiteX1840" y="connsiteY1840"/>
                    </a:cxn>
                    <a:cxn ang="0">
                      <a:pos x="connsiteX1841" y="connsiteY1841"/>
                    </a:cxn>
                    <a:cxn ang="0">
                      <a:pos x="connsiteX1842" y="connsiteY1842"/>
                    </a:cxn>
                    <a:cxn ang="0">
                      <a:pos x="connsiteX1843" y="connsiteY1843"/>
                    </a:cxn>
                    <a:cxn ang="0">
                      <a:pos x="connsiteX1844" y="connsiteY1844"/>
                    </a:cxn>
                    <a:cxn ang="0">
                      <a:pos x="connsiteX1845" y="connsiteY1845"/>
                    </a:cxn>
                    <a:cxn ang="0">
                      <a:pos x="connsiteX1846" y="connsiteY1846"/>
                    </a:cxn>
                    <a:cxn ang="0">
                      <a:pos x="connsiteX1847" y="connsiteY1847"/>
                    </a:cxn>
                    <a:cxn ang="0">
                      <a:pos x="connsiteX1848" y="connsiteY1848"/>
                    </a:cxn>
                    <a:cxn ang="0">
                      <a:pos x="connsiteX1849" y="connsiteY1849"/>
                    </a:cxn>
                    <a:cxn ang="0">
                      <a:pos x="connsiteX1850" y="connsiteY1850"/>
                    </a:cxn>
                    <a:cxn ang="0">
                      <a:pos x="connsiteX1851" y="connsiteY1851"/>
                    </a:cxn>
                    <a:cxn ang="0">
                      <a:pos x="connsiteX1852" y="connsiteY1852"/>
                    </a:cxn>
                    <a:cxn ang="0">
                      <a:pos x="connsiteX1853" y="connsiteY1853"/>
                    </a:cxn>
                    <a:cxn ang="0">
                      <a:pos x="connsiteX1854" y="connsiteY1854"/>
                    </a:cxn>
                    <a:cxn ang="0">
                      <a:pos x="connsiteX1855" y="connsiteY1855"/>
                    </a:cxn>
                    <a:cxn ang="0">
                      <a:pos x="connsiteX1856" y="connsiteY1856"/>
                    </a:cxn>
                    <a:cxn ang="0">
                      <a:pos x="connsiteX1857" y="connsiteY1857"/>
                    </a:cxn>
                    <a:cxn ang="0">
                      <a:pos x="connsiteX1858" y="connsiteY1858"/>
                    </a:cxn>
                    <a:cxn ang="0">
                      <a:pos x="connsiteX1859" y="connsiteY1859"/>
                    </a:cxn>
                    <a:cxn ang="0">
                      <a:pos x="connsiteX1860" y="connsiteY1860"/>
                    </a:cxn>
                    <a:cxn ang="0">
                      <a:pos x="connsiteX1861" y="connsiteY1861"/>
                    </a:cxn>
                    <a:cxn ang="0">
                      <a:pos x="connsiteX1862" y="connsiteY1862"/>
                    </a:cxn>
                    <a:cxn ang="0">
                      <a:pos x="connsiteX1863" y="connsiteY1863"/>
                    </a:cxn>
                    <a:cxn ang="0">
                      <a:pos x="connsiteX1864" y="connsiteY1864"/>
                    </a:cxn>
                    <a:cxn ang="0">
                      <a:pos x="connsiteX1865" y="connsiteY1865"/>
                    </a:cxn>
                    <a:cxn ang="0">
                      <a:pos x="connsiteX1866" y="connsiteY1866"/>
                    </a:cxn>
                    <a:cxn ang="0">
                      <a:pos x="connsiteX1867" y="connsiteY1867"/>
                    </a:cxn>
                    <a:cxn ang="0">
                      <a:pos x="connsiteX1868" y="connsiteY1868"/>
                    </a:cxn>
                    <a:cxn ang="0">
                      <a:pos x="connsiteX1869" y="connsiteY1869"/>
                    </a:cxn>
                    <a:cxn ang="0">
                      <a:pos x="connsiteX1870" y="connsiteY1870"/>
                    </a:cxn>
                    <a:cxn ang="0">
                      <a:pos x="connsiteX1871" y="connsiteY1871"/>
                    </a:cxn>
                    <a:cxn ang="0">
                      <a:pos x="connsiteX1872" y="connsiteY1872"/>
                    </a:cxn>
                    <a:cxn ang="0">
                      <a:pos x="connsiteX1873" y="connsiteY1873"/>
                    </a:cxn>
                    <a:cxn ang="0">
                      <a:pos x="connsiteX1874" y="connsiteY1874"/>
                    </a:cxn>
                    <a:cxn ang="0">
                      <a:pos x="connsiteX1875" y="connsiteY1875"/>
                    </a:cxn>
                    <a:cxn ang="0">
                      <a:pos x="connsiteX1876" y="connsiteY1876"/>
                    </a:cxn>
                    <a:cxn ang="0">
                      <a:pos x="connsiteX1877" y="connsiteY1877"/>
                    </a:cxn>
                    <a:cxn ang="0">
                      <a:pos x="connsiteX1878" y="connsiteY1878"/>
                    </a:cxn>
                    <a:cxn ang="0">
                      <a:pos x="connsiteX1879" y="connsiteY1879"/>
                    </a:cxn>
                    <a:cxn ang="0">
                      <a:pos x="connsiteX1880" y="connsiteY1880"/>
                    </a:cxn>
                    <a:cxn ang="0">
                      <a:pos x="connsiteX1881" y="connsiteY1881"/>
                    </a:cxn>
                    <a:cxn ang="0">
                      <a:pos x="connsiteX1882" y="connsiteY1882"/>
                    </a:cxn>
                    <a:cxn ang="0">
                      <a:pos x="connsiteX1883" y="connsiteY1883"/>
                    </a:cxn>
                    <a:cxn ang="0">
                      <a:pos x="connsiteX1884" y="connsiteY1884"/>
                    </a:cxn>
                    <a:cxn ang="0">
                      <a:pos x="connsiteX1885" y="connsiteY1885"/>
                    </a:cxn>
                    <a:cxn ang="0">
                      <a:pos x="connsiteX1886" y="connsiteY1886"/>
                    </a:cxn>
                    <a:cxn ang="0">
                      <a:pos x="connsiteX1887" y="connsiteY1887"/>
                    </a:cxn>
                    <a:cxn ang="0">
                      <a:pos x="connsiteX1888" y="connsiteY1888"/>
                    </a:cxn>
                    <a:cxn ang="0">
                      <a:pos x="connsiteX1889" y="connsiteY1889"/>
                    </a:cxn>
                    <a:cxn ang="0">
                      <a:pos x="connsiteX1890" y="connsiteY1890"/>
                    </a:cxn>
                    <a:cxn ang="0">
                      <a:pos x="connsiteX1891" y="connsiteY1891"/>
                    </a:cxn>
                    <a:cxn ang="0">
                      <a:pos x="connsiteX1892" y="connsiteY1892"/>
                    </a:cxn>
                    <a:cxn ang="0">
                      <a:pos x="connsiteX1893" y="connsiteY1893"/>
                    </a:cxn>
                    <a:cxn ang="0">
                      <a:pos x="connsiteX1894" y="connsiteY1894"/>
                    </a:cxn>
                    <a:cxn ang="0">
                      <a:pos x="connsiteX1895" y="connsiteY1895"/>
                    </a:cxn>
                    <a:cxn ang="0">
                      <a:pos x="connsiteX1896" y="connsiteY1896"/>
                    </a:cxn>
                    <a:cxn ang="0">
                      <a:pos x="connsiteX1897" y="connsiteY1897"/>
                    </a:cxn>
                    <a:cxn ang="0">
                      <a:pos x="connsiteX1898" y="connsiteY1898"/>
                    </a:cxn>
                    <a:cxn ang="0">
                      <a:pos x="connsiteX1899" y="connsiteY1899"/>
                    </a:cxn>
                    <a:cxn ang="0">
                      <a:pos x="connsiteX1900" y="connsiteY1900"/>
                    </a:cxn>
                    <a:cxn ang="0">
                      <a:pos x="connsiteX1901" y="connsiteY1901"/>
                    </a:cxn>
                    <a:cxn ang="0">
                      <a:pos x="connsiteX1902" y="connsiteY1902"/>
                    </a:cxn>
                    <a:cxn ang="0">
                      <a:pos x="connsiteX1903" y="connsiteY1903"/>
                    </a:cxn>
                    <a:cxn ang="0">
                      <a:pos x="connsiteX1904" y="connsiteY1904"/>
                    </a:cxn>
                    <a:cxn ang="0">
                      <a:pos x="connsiteX1905" y="connsiteY1905"/>
                    </a:cxn>
                    <a:cxn ang="0">
                      <a:pos x="connsiteX1906" y="connsiteY1906"/>
                    </a:cxn>
                    <a:cxn ang="0">
                      <a:pos x="connsiteX1907" y="connsiteY1907"/>
                    </a:cxn>
                    <a:cxn ang="0">
                      <a:pos x="connsiteX1908" y="connsiteY1908"/>
                    </a:cxn>
                    <a:cxn ang="0">
                      <a:pos x="connsiteX1909" y="connsiteY1909"/>
                    </a:cxn>
                    <a:cxn ang="0">
                      <a:pos x="connsiteX1910" y="connsiteY1910"/>
                    </a:cxn>
                    <a:cxn ang="0">
                      <a:pos x="connsiteX1911" y="connsiteY1911"/>
                    </a:cxn>
                    <a:cxn ang="0">
                      <a:pos x="connsiteX1912" y="connsiteY1912"/>
                    </a:cxn>
                    <a:cxn ang="0">
                      <a:pos x="connsiteX1913" y="connsiteY1913"/>
                    </a:cxn>
                    <a:cxn ang="0">
                      <a:pos x="connsiteX1914" y="connsiteY1914"/>
                    </a:cxn>
                    <a:cxn ang="0">
                      <a:pos x="connsiteX1915" y="connsiteY1915"/>
                    </a:cxn>
                    <a:cxn ang="0">
                      <a:pos x="connsiteX1916" y="connsiteY1916"/>
                    </a:cxn>
                    <a:cxn ang="0">
                      <a:pos x="connsiteX1917" y="connsiteY1917"/>
                    </a:cxn>
                    <a:cxn ang="0">
                      <a:pos x="connsiteX1918" y="connsiteY1918"/>
                    </a:cxn>
                    <a:cxn ang="0">
                      <a:pos x="connsiteX1919" y="connsiteY1919"/>
                    </a:cxn>
                    <a:cxn ang="0">
                      <a:pos x="connsiteX1920" y="connsiteY1920"/>
                    </a:cxn>
                    <a:cxn ang="0">
                      <a:pos x="connsiteX1921" y="connsiteY1921"/>
                    </a:cxn>
                    <a:cxn ang="0">
                      <a:pos x="connsiteX1922" y="connsiteY1922"/>
                    </a:cxn>
                    <a:cxn ang="0">
                      <a:pos x="connsiteX1923" y="connsiteY1923"/>
                    </a:cxn>
                    <a:cxn ang="0">
                      <a:pos x="connsiteX1924" y="connsiteY1924"/>
                    </a:cxn>
                    <a:cxn ang="0">
                      <a:pos x="connsiteX1925" y="connsiteY1925"/>
                    </a:cxn>
                    <a:cxn ang="0">
                      <a:pos x="connsiteX1926" y="connsiteY1926"/>
                    </a:cxn>
                    <a:cxn ang="0">
                      <a:pos x="connsiteX1927" y="connsiteY1927"/>
                    </a:cxn>
                    <a:cxn ang="0">
                      <a:pos x="connsiteX1928" y="connsiteY1928"/>
                    </a:cxn>
                    <a:cxn ang="0">
                      <a:pos x="connsiteX1929" y="connsiteY1929"/>
                    </a:cxn>
                    <a:cxn ang="0">
                      <a:pos x="connsiteX1930" y="connsiteY1930"/>
                    </a:cxn>
                    <a:cxn ang="0">
                      <a:pos x="connsiteX1931" y="connsiteY1931"/>
                    </a:cxn>
                    <a:cxn ang="0">
                      <a:pos x="connsiteX1932" y="connsiteY1932"/>
                    </a:cxn>
                    <a:cxn ang="0">
                      <a:pos x="connsiteX1933" y="connsiteY1933"/>
                    </a:cxn>
                    <a:cxn ang="0">
                      <a:pos x="connsiteX1934" y="connsiteY1934"/>
                    </a:cxn>
                    <a:cxn ang="0">
                      <a:pos x="connsiteX1935" y="connsiteY1935"/>
                    </a:cxn>
                    <a:cxn ang="0">
                      <a:pos x="connsiteX1936" y="connsiteY1936"/>
                    </a:cxn>
                    <a:cxn ang="0">
                      <a:pos x="connsiteX1937" y="connsiteY1937"/>
                    </a:cxn>
                    <a:cxn ang="0">
                      <a:pos x="connsiteX1938" y="connsiteY1938"/>
                    </a:cxn>
                    <a:cxn ang="0">
                      <a:pos x="connsiteX1939" y="connsiteY1939"/>
                    </a:cxn>
                    <a:cxn ang="0">
                      <a:pos x="connsiteX1940" y="connsiteY1940"/>
                    </a:cxn>
                    <a:cxn ang="0">
                      <a:pos x="connsiteX1941" y="connsiteY1941"/>
                    </a:cxn>
                    <a:cxn ang="0">
                      <a:pos x="connsiteX1942" y="connsiteY1942"/>
                    </a:cxn>
                    <a:cxn ang="0">
                      <a:pos x="connsiteX1943" y="connsiteY1943"/>
                    </a:cxn>
                    <a:cxn ang="0">
                      <a:pos x="connsiteX1944" y="connsiteY1944"/>
                    </a:cxn>
                    <a:cxn ang="0">
                      <a:pos x="connsiteX1945" y="connsiteY1945"/>
                    </a:cxn>
                    <a:cxn ang="0">
                      <a:pos x="connsiteX1946" y="connsiteY1946"/>
                    </a:cxn>
                    <a:cxn ang="0">
                      <a:pos x="connsiteX1947" y="connsiteY1947"/>
                    </a:cxn>
                    <a:cxn ang="0">
                      <a:pos x="connsiteX1948" y="connsiteY1948"/>
                    </a:cxn>
                    <a:cxn ang="0">
                      <a:pos x="connsiteX1949" y="connsiteY1949"/>
                    </a:cxn>
                    <a:cxn ang="0">
                      <a:pos x="connsiteX1950" y="connsiteY1950"/>
                    </a:cxn>
                    <a:cxn ang="0">
                      <a:pos x="connsiteX1951" y="connsiteY1951"/>
                    </a:cxn>
                    <a:cxn ang="0">
                      <a:pos x="connsiteX1952" y="connsiteY1952"/>
                    </a:cxn>
                    <a:cxn ang="0">
                      <a:pos x="connsiteX1953" y="connsiteY1953"/>
                    </a:cxn>
                    <a:cxn ang="0">
                      <a:pos x="connsiteX1954" y="connsiteY1954"/>
                    </a:cxn>
                    <a:cxn ang="0">
                      <a:pos x="connsiteX1955" y="connsiteY1955"/>
                    </a:cxn>
                    <a:cxn ang="0">
                      <a:pos x="connsiteX1956" y="connsiteY1956"/>
                    </a:cxn>
                    <a:cxn ang="0">
                      <a:pos x="connsiteX1957" y="connsiteY1957"/>
                    </a:cxn>
                    <a:cxn ang="0">
                      <a:pos x="connsiteX1958" y="connsiteY1958"/>
                    </a:cxn>
                    <a:cxn ang="0">
                      <a:pos x="connsiteX1959" y="connsiteY1959"/>
                    </a:cxn>
                    <a:cxn ang="0">
                      <a:pos x="connsiteX1960" y="connsiteY1960"/>
                    </a:cxn>
                    <a:cxn ang="0">
                      <a:pos x="connsiteX1961" y="connsiteY1961"/>
                    </a:cxn>
                    <a:cxn ang="0">
                      <a:pos x="connsiteX1962" y="connsiteY1962"/>
                    </a:cxn>
                    <a:cxn ang="0">
                      <a:pos x="connsiteX1963" y="connsiteY1963"/>
                    </a:cxn>
                    <a:cxn ang="0">
                      <a:pos x="connsiteX1964" y="connsiteY1964"/>
                    </a:cxn>
                    <a:cxn ang="0">
                      <a:pos x="connsiteX1965" y="connsiteY1965"/>
                    </a:cxn>
                    <a:cxn ang="0">
                      <a:pos x="connsiteX1966" y="connsiteY1966"/>
                    </a:cxn>
                    <a:cxn ang="0">
                      <a:pos x="connsiteX1967" y="connsiteY1967"/>
                    </a:cxn>
                    <a:cxn ang="0">
                      <a:pos x="connsiteX1968" y="connsiteY1968"/>
                    </a:cxn>
                    <a:cxn ang="0">
                      <a:pos x="connsiteX1969" y="connsiteY1969"/>
                    </a:cxn>
                    <a:cxn ang="0">
                      <a:pos x="connsiteX1970" y="connsiteY1970"/>
                    </a:cxn>
                    <a:cxn ang="0">
                      <a:pos x="connsiteX1971" y="connsiteY1971"/>
                    </a:cxn>
                    <a:cxn ang="0">
                      <a:pos x="connsiteX1972" y="connsiteY1972"/>
                    </a:cxn>
                    <a:cxn ang="0">
                      <a:pos x="connsiteX1973" y="connsiteY1973"/>
                    </a:cxn>
                    <a:cxn ang="0">
                      <a:pos x="connsiteX1974" y="connsiteY1974"/>
                    </a:cxn>
                    <a:cxn ang="0">
                      <a:pos x="connsiteX1975" y="connsiteY1975"/>
                    </a:cxn>
                    <a:cxn ang="0">
                      <a:pos x="connsiteX1976" y="connsiteY1976"/>
                    </a:cxn>
                    <a:cxn ang="0">
                      <a:pos x="connsiteX1977" y="connsiteY1977"/>
                    </a:cxn>
                    <a:cxn ang="0">
                      <a:pos x="connsiteX1978" y="connsiteY1978"/>
                    </a:cxn>
                    <a:cxn ang="0">
                      <a:pos x="connsiteX1979" y="connsiteY1979"/>
                    </a:cxn>
                    <a:cxn ang="0">
                      <a:pos x="connsiteX1980" y="connsiteY1980"/>
                    </a:cxn>
                    <a:cxn ang="0">
                      <a:pos x="connsiteX1981" y="connsiteY1981"/>
                    </a:cxn>
                    <a:cxn ang="0">
                      <a:pos x="connsiteX1982" y="connsiteY1982"/>
                    </a:cxn>
                    <a:cxn ang="0">
                      <a:pos x="connsiteX1983" y="connsiteY1983"/>
                    </a:cxn>
                    <a:cxn ang="0">
                      <a:pos x="connsiteX1984" y="connsiteY1984"/>
                    </a:cxn>
                    <a:cxn ang="0">
                      <a:pos x="connsiteX1985" y="connsiteY1985"/>
                    </a:cxn>
                    <a:cxn ang="0">
                      <a:pos x="connsiteX1986" y="connsiteY1986"/>
                    </a:cxn>
                    <a:cxn ang="0">
                      <a:pos x="connsiteX1987" y="connsiteY1987"/>
                    </a:cxn>
                    <a:cxn ang="0">
                      <a:pos x="connsiteX1988" y="connsiteY1988"/>
                    </a:cxn>
                    <a:cxn ang="0">
                      <a:pos x="connsiteX1989" y="connsiteY1989"/>
                    </a:cxn>
                    <a:cxn ang="0">
                      <a:pos x="connsiteX1990" y="connsiteY1990"/>
                    </a:cxn>
                    <a:cxn ang="0">
                      <a:pos x="connsiteX1991" y="connsiteY1991"/>
                    </a:cxn>
                    <a:cxn ang="0">
                      <a:pos x="connsiteX1992" y="connsiteY1992"/>
                    </a:cxn>
                    <a:cxn ang="0">
                      <a:pos x="connsiteX1993" y="connsiteY1993"/>
                    </a:cxn>
                    <a:cxn ang="0">
                      <a:pos x="connsiteX1994" y="connsiteY1994"/>
                    </a:cxn>
                    <a:cxn ang="0">
                      <a:pos x="connsiteX1995" y="connsiteY1995"/>
                    </a:cxn>
                    <a:cxn ang="0">
                      <a:pos x="connsiteX1996" y="connsiteY1996"/>
                    </a:cxn>
                    <a:cxn ang="0">
                      <a:pos x="connsiteX1997" y="connsiteY1997"/>
                    </a:cxn>
                    <a:cxn ang="0">
                      <a:pos x="connsiteX1998" y="connsiteY1998"/>
                    </a:cxn>
                    <a:cxn ang="0">
                      <a:pos x="connsiteX1999" y="connsiteY1999"/>
                    </a:cxn>
                    <a:cxn ang="0">
                      <a:pos x="connsiteX2000" y="connsiteY2000"/>
                    </a:cxn>
                    <a:cxn ang="0">
                      <a:pos x="connsiteX2001" y="connsiteY2001"/>
                    </a:cxn>
                    <a:cxn ang="0">
                      <a:pos x="connsiteX2002" y="connsiteY2002"/>
                    </a:cxn>
                    <a:cxn ang="0">
                      <a:pos x="connsiteX2003" y="connsiteY2003"/>
                    </a:cxn>
                    <a:cxn ang="0">
                      <a:pos x="connsiteX2004" y="connsiteY2004"/>
                    </a:cxn>
                    <a:cxn ang="0">
                      <a:pos x="connsiteX2005" y="connsiteY2005"/>
                    </a:cxn>
                    <a:cxn ang="0">
                      <a:pos x="connsiteX2006" y="connsiteY2006"/>
                    </a:cxn>
                    <a:cxn ang="0">
                      <a:pos x="connsiteX2007" y="connsiteY2007"/>
                    </a:cxn>
                    <a:cxn ang="0">
                      <a:pos x="connsiteX2008" y="connsiteY2008"/>
                    </a:cxn>
                    <a:cxn ang="0">
                      <a:pos x="connsiteX2009" y="connsiteY2009"/>
                    </a:cxn>
                    <a:cxn ang="0">
                      <a:pos x="connsiteX2010" y="connsiteY2010"/>
                    </a:cxn>
                    <a:cxn ang="0">
                      <a:pos x="connsiteX2011" y="connsiteY2011"/>
                    </a:cxn>
                    <a:cxn ang="0">
                      <a:pos x="connsiteX2012" y="connsiteY2012"/>
                    </a:cxn>
                    <a:cxn ang="0">
                      <a:pos x="connsiteX2013" y="connsiteY2013"/>
                    </a:cxn>
                    <a:cxn ang="0">
                      <a:pos x="connsiteX2014" y="connsiteY2014"/>
                    </a:cxn>
                    <a:cxn ang="0">
                      <a:pos x="connsiteX2015" y="connsiteY2015"/>
                    </a:cxn>
                    <a:cxn ang="0">
                      <a:pos x="connsiteX2016" y="connsiteY2016"/>
                    </a:cxn>
                    <a:cxn ang="0">
                      <a:pos x="connsiteX2017" y="connsiteY2017"/>
                    </a:cxn>
                    <a:cxn ang="0">
                      <a:pos x="connsiteX2018" y="connsiteY2018"/>
                    </a:cxn>
                    <a:cxn ang="0">
                      <a:pos x="connsiteX2019" y="connsiteY2019"/>
                    </a:cxn>
                    <a:cxn ang="0">
                      <a:pos x="connsiteX2020" y="connsiteY2020"/>
                    </a:cxn>
                    <a:cxn ang="0">
                      <a:pos x="connsiteX2021" y="connsiteY2021"/>
                    </a:cxn>
                    <a:cxn ang="0">
                      <a:pos x="connsiteX2022" y="connsiteY2022"/>
                    </a:cxn>
                    <a:cxn ang="0">
                      <a:pos x="connsiteX2023" y="connsiteY2023"/>
                    </a:cxn>
                    <a:cxn ang="0">
                      <a:pos x="connsiteX2024" y="connsiteY2024"/>
                    </a:cxn>
                    <a:cxn ang="0">
                      <a:pos x="connsiteX2025" y="connsiteY2025"/>
                    </a:cxn>
                    <a:cxn ang="0">
                      <a:pos x="connsiteX2026" y="connsiteY2026"/>
                    </a:cxn>
                    <a:cxn ang="0">
                      <a:pos x="connsiteX2027" y="connsiteY2027"/>
                    </a:cxn>
                    <a:cxn ang="0">
                      <a:pos x="connsiteX2028" y="connsiteY2028"/>
                    </a:cxn>
                    <a:cxn ang="0">
                      <a:pos x="connsiteX2029" y="connsiteY2029"/>
                    </a:cxn>
                    <a:cxn ang="0">
                      <a:pos x="connsiteX2030" y="connsiteY2030"/>
                    </a:cxn>
                    <a:cxn ang="0">
                      <a:pos x="connsiteX2031" y="connsiteY2031"/>
                    </a:cxn>
                    <a:cxn ang="0">
                      <a:pos x="connsiteX2032" y="connsiteY2032"/>
                    </a:cxn>
                    <a:cxn ang="0">
                      <a:pos x="connsiteX2033" y="connsiteY2033"/>
                    </a:cxn>
                    <a:cxn ang="0">
                      <a:pos x="connsiteX2034" y="connsiteY2034"/>
                    </a:cxn>
                    <a:cxn ang="0">
                      <a:pos x="connsiteX2035" y="connsiteY2035"/>
                    </a:cxn>
                    <a:cxn ang="0">
                      <a:pos x="connsiteX2036" y="connsiteY2036"/>
                    </a:cxn>
                    <a:cxn ang="0">
                      <a:pos x="connsiteX2037" y="connsiteY2037"/>
                    </a:cxn>
                    <a:cxn ang="0">
                      <a:pos x="connsiteX2038" y="connsiteY2038"/>
                    </a:cxn>
                    <a:cxn ang="0">
                      <a:pos x="connsiteX2039" y="connsiteY2039"/>
                    </a:cxn>
                    <a:cxn ang="0">
                      <a:pos x="connsiteX2040" y="connsiteY2040"/>
                    </a:cxn>
                    <a:cxn ang="0">
                      <a:pos x="connsiteX2041" y="connsiteY2041"/>
                    </a:cxn>
                    <a:cxn ang="0">
                      <a:pos x="connsiteX2042" y="connsiteY2042"/>
                    </a:cxn>
                    <a:cxn ang="0">
                      <a:pos x="connsiteX2043" y="connsiteY2043"/>
                    </a:cxn>
                    <a:cxn ang="0">
                      <a:pos x="connsiteX2044" y="connsiteY2044"/>
                    </a:cxn>
                    <a:cxn ang="0">
                      <a:pos x="connsiteX2045" y="connsiteY2045"/>
                    </a:cxn>
                    <a:cxn ang="0">
                      <a:pos x="connsiteX2046" y="connsiteY2046"/>
                    </a:cxn>
                    <a:cxn ang="0">
                      <a:pos x="connsiteX2047" y="connsiteY2047"/>
                    </a:cxn>
                    <a:cxn ang="0">
                      <a:pos x="connsiteX2048" y="connsiteY2048"/>
                    </a:cxn>
                    <a:cxn ang="0">
                      <a:pos x="connsiteX2049" y="connsiteY2049"/>
                    </a:cxn>
                    <a:cxn ang="0">
                      <a:pos x="connsiteX2050" y="connsiteY2050"/>
                    </a:cxn>
                    <a:cxn ang="0">
                      <a:pos x="connsiteX2051" y="connsiteY2051"/>
                    </a:cxn>
                    <a:cxn ang="0">
                      <a:pos x="connsiteX2052" y="connsiteY2052"/>
                    </a:cxn>
                    <a:cxn ang="0">
                      <a:pos x="connsiteX2053" y="connsiteY2053"/>
                    </a:cxn>
                    <a:cxn ang="0">
                      <a:pos x="connsiteX2054" y="connsiteY2054"/>
                    </a:cxn>
                    <a:cxn ang="0">
                      <a:pos x="connsiteX2055" y="connsiteY2055"/>
                    </a:cxn>
                    <a:cxn ang="0">
                      <a:pos x="connsiteX2056" y="connsiteY2056"/>
                    </a:cxn>
                    <a:cxn ang="0">
                      <a:pos x="connsiteX2057" y="connsiteY2057"/>
                    </a:cxn>
                    <a:cxn ang="0">
                      <a:pos x="connsiteX2058" y="connsiteY2058"/>
                    </a:cxn>
                    <a:cxn ang="0">
                      <a:pos x="connsiteX2059" y="connsiteY2059"/>
                    </a:cxn>
                    <a:cxn ang="0">
                      <a:pos x="connsiteX2060" y="connsiteY2060"/>
                    </a:cxn>
                    <a:cxn ang="0">
                      <a:pos x="connsiteX2061" y="connsiteY2061"/>
                    </a:cxn>
                    <a:cxn ang="0">
                      <a:pos x="connsiteX2062" y="connsiteY2062"/>
                    </a:cxn>
                    <a:cxn ang="0">
                      <a:pos x="connsiteX2063" y="connsiteY2063"/>
                    </a:cxn>
                    <a:cxn ang="0">
                      <a:pos x="connsiteX2064" y="connsiteY2064"/>
                    </a:cxn>
                    <a:cxn ang="0">
                      <a:pos x="connsiteX2065" y="connsiteY2065"/>
                    </a:cxn>
                    <a:cxn ang="0">
                      <a:pos x="connsiteX2066" y="connsiteY2066"/>
                    </a:cxn>
                    <a:cxn ang="0">
                      <a:pos x="connsiteX2067" y="connsiteY2067"/>
                    </a:cxn>
                    <a:cxn ang="0">
                      <a:pos x="connsiteX2068" y="connsiteY2068"/>
                    </a:cxn>
                    <a:cxn ang="0">
                      <a:pos x="connsiteX2069" y="connsiteY2069"/>
                    </a:cxn>
                    <a:cxn ang="0">
                      <a:pos x="connsiteX2070" y="connsiteY2070"/>
                    </a:cxn>
                    <a:cxn ang="0">
                      <a:pos x="connsiteX2071" y="connsiteY2071"/>
                    </a:cxn>
                    <a:cxn ang="0">
                      <a:pos x="connsiteX2072" y="connsiteY2072"/>
                    </a:cxn>
                    <a:cxn ang="0">
                      <a:pos x="connsiteX2073" y="connsiteY2073"/>
                    </a:cxn>
                    <a:cxn ang="0">
                      <a:pos x="connsiteX2074" y="connsiteY2074"/>
                    </a:cxn>
                    <a:cxn ang="0">
                      <a:pos x="connsiteX2075" y="connsiteY2075"/>
                    </a:cxn>
                    <a:cxn ang="0">
                      <a:pos x="connsiteX2076" y="connsiteY2076"/>
                    </a:cxn>
                    <a:cxn ang="0">
                      <a:pos x="connsiteX2077" y="connsiteY2077"/>
                    </a:cxn>
                    <a:cxn ang="0">
                      <a:pos x="connsiteX2078" y="connsiteY2078"/>
                    </a:cxn>
                    <a:cxn ang="0">
                      <a:pos x="connsiteX2079" y="connsiteY2079"/>
                    </a:cxn>
                    <a:cxn ang="0">
                      <a:pos x="connsiteX2080" y="connsiteY2080"/>
                    </a:cxn>
                    <a:cxn ang="0">
                      <a:pos x="connsiteX2081" y="connsiteY2081"/>
                    </a:cxn>
                    <a:cxn ang="0">
                      <a:pos x="connsiteX2082" y="connsiteY2082"/>
                    </a:cxn>
                    <a:cxn ang="0">
                      <a:pos x="connsiteX2083" y="connsiteY2083"/>
                    </a:cxn>
                    <a:cxn ang="0">
                      <a:pos x="connsiteX2084" y="connsiteY2084"/>
                    </a:cxn>
                    <a:cxn ang="0">
                      <a:pos x="connsiteX2085" y="connsiteY2085"/>
                    </a:cxn>
                    <a:cxn ang="0">
                      <a:pos x="connsiteX2086" y="connsiteY2086"/>
                    </a:cxn>
                    <a:cxn ang="0">
                      <a:pos x="connsiteX2087" y="connsiteY2087"/>
                    </a:cxn>
                    <a:cxn ang="0">
                      <a:pos x="connsiteX2088" y="connsiteY2088"/>
                    </a:cxn>
                    <a:cxn ang="0">
                      <a:pos x="connsiteX2089" y="connsiteY2089"/>
                    </a:cxn>
                    <a:cxn ang="0">
                      <a:pos x="connsiteX2090" y="connsiteY2090"/>
                    </a:cxn>
                    <a:cxn ang="0">
                      <a:pos x="connsiteX2091" y="connsiteY2091"/>
                    </a:cxn>
                    <a:cxn ang="0">
                      <a:pos x="connsiteX2092" y="connsiteY2092"/>
                    </a:cxn>
                    <a:cxn ang="0">
                      <a:pos x="connsiteX2093" y="connsiteY2093"/>
                    </a:cxn>
                    <a:cxn ang="0">
                      <a:pos x="connsiteX2094" y="connsiteY2094"/>
                    </a:cxn>
                    <a:cxn ang="0">
                      <a:pos x="connsiteX2095" y="connsiteY2095"/>
                    </a:cxn>
                    <a:cxn ang="0">
                      <a:pos x="connsiteX2096" y="connsiteY2096"/>
                    </a:cxn>
                    <a:cxn ang="0">
                      <a:pos x="connsiteX2097" y="connsiteY2097"/>
                    </a:cxn>
                    <a:cxn ang="0">
                      <a:pos x="connsiteX2098" y="connsiteY2098"/>
                    </a:cxn>
                    <a:cxn ang="0">
                      <a:pos x="connsiteX2099" y="connsiteY2099"/>
                    </a:cxn>
                    <a:cxn ang="0">
                      <a:pos x="connsiteX2100" y="connsiteY2100"/>
                    </a:cxn>
                    <a:cxn ang="0">
                      <a:pos x="connsiteX2101" y="connsiteY2101"/>
                    </a:cxn>
                    <a:cxn ang="0">
                      <a:pos x="connsiteX2102" y="connsiteY2102"/>
                    </a:cxn>
                    <a:cxn ang="0">
                      <a:pos x="connsiteX2103" y="connsiteY2103"/>
                    </a:cxn>
                    <a:cxn ang="0">
                      <a:pos x="connsiteX2104" y="connsiteY2104"/>
                    </a:cxn>
                    <a:cxn ang="0">
                      <a:pos x="connsiteX2105" y="connsiteY2105"/>
                    </a:cxn>
                    <a:cxn ang="0">
                      <a:pos x="connsiteX2106" y="connsiteY2106"/>
                    </a:cxn>
                    <a:cxn ang="0">
                      <a:pos x="connsiteX2107" y="connsiteY2107"/>
                    </a:cxn>
                    <a:cxn ang="0">
                      <a:pos x="connsiteX2108" y="connsiteY2108"/>
                    </a:cxn>
                    <a:cxn ang="0">
                      <a:pos x="connsiteX2109" y="connsiteY2109"/>
                    </a:cxn>
                    <a:cxn ang="0">
                      <a:pos x="connsiteX2110" y="connsiteY2110"/>
                    </a:cxn>
                    <a:cxn ang="0">
                      <a:pos x="connsiteX2111" y="connsiteY2111"/>
                    </a:cxn>
                    <a:cxn ang="0">
                      <a:pos x="connsiteX2112" y="connsiteY2112"/>
                    </a:cxn>
                    <a:cxn ang="0">
                      <a:pos x="connsiteX2113" y="connsiteY2113"/>
                    </a:cxn>
                    <a:cxn ang="0">
                      <a:pos x="connsiteX2114" y="connsiteY2114"/>
                    </a:cxn>
                    <a:cxn ang="0">
                      <a:pos x="connsiteX2115" y="connsiteY2115"/>
                    </a:cxn>
                    <a:cxn ang="0">
                      <a:pos x="connsiteX2116" y="connsiteY2116"/>
                    </a:cxn>
                    <a:cxn ang="0">
                      <a:pos x="connsiteX2117" y="connsiteY2117"/>
                    </a:cxn>
                    <a:cxn ang="0">
                      <a:pos x="connsiteX2118" y="connsiteY2118"/>
                    </a:cxn>
                    <a:cxn ang="0">
                      <a:pos x="connsiteX2119" y="connsiteY2119"/>
                    </a:cxn>
                    <a:cxn ang="0">
                      <a:pos x="connsiteX2120" y="connsiteY2120"/>
                    </a:cxn>
                    <a:cxn ang="0">
                      <a:pos x="connsiteX2121" y="connsiteY2121"/>
                    </a:cxn>
                    <a:cxn ang="0">
                      <a:pos x="connsiteX2122" y="connsiteY2122"/>
                    </a:cxn>
                    <a:cxn ang="0">
                      <a:pos x="connsiteX2123" y="connsiteY2123"/>
                    </a:cxn>
                    <a:cxn ang="0">
                      <a:pos x="connsiteX2124" y="connsiteY2124"/>
                    </a:cxn>
                    <a:cxn ang="0">
                      <a:pos x="connsiteX2125" y="connsiteY2125"/>
                    </a:cxn>
                    <a:cxn ang="0">
                      <a:pos x="connsiteX2126" y="connsiteY2126"/>
                    </a:cxn>
                    <a:cxn ang="0">
                      <a:pos x="connsiteX2127" y="connsiteY2127"/>
                    </a:cxn>
                    <a:cxn ang="0">
                      <a:pos x="connsiteX2128" y="connsiteY2128"/>
                    </a:cxn>
                    <a:cxn ang="0">
                      <a:pos x="connsiteX2129" y="connsiteY2129"/>
                    </a:cxn>
                    <a:cxn ang="0">
                      <a:pos x="connsiteX2130" y="connsiteY2130"/>
                    </a:cxn>
                    <a:cxn ang="0">
                      <a:pos x="connsiteX2131" y="connsiteY2131"/>
                    </a:cxn>
                    <a:cxn ang="0">
                      <a:pos x="connsiteX2132" y="connsiteY2132"/>
                    </a:cxn>
                    <a:cxn ang="0">
                      <a:pos x="connsiteX2133" y="connsiteY2133"/>
                    </a:cxn>
                    <a:cxn ang="0">
                      <a:pos x="connsiteX2134" y="connsiteY2134"/>
                    </a:cxn>
                    <a:cxn ang="0">
                      <a:pos x="connsiteX2135" y="connsiteY2135"/>
                    </a:cxn>
                    <a:cxn ang="0">
                      <a:pos x="connsiteX2136" y="connsiteY2136"/>
                    </a:cxn>
                    <a:cxn ang="0">
                      <a:pos x="connsiteX2137" y="connsiteY2137"/>
                    </a:cxn>
                    <a:cxn ang="0">
                      <a:pos x="connsiteX2138" y="connsiteY2138"/>
                    </a:cxn>
                    <a:cxn ang="0">
                      <a:pos x="connsiteX2139" y="connsiteY2139"/>
                    </a:cxn>
                    <a:cxn ang="0">
                      <a:pos x="connsiteX2140" y="connsiteY2140"/>
                    </a:cxn>
                    <a:cxn ang="0">
                      <a:pos x="connsiteX2141" y="connsiteY2141"/>
                    </a:cxn>
                    <a:cxn ang="0">
                      <a:pos x="connsiteX2142" y="connsiteY2142"/>
                    </a:cxn>
                    <a:cxn ang="0">
                      <a:pos x="connsiteX2143" y="connsiteY2143"/>
                    </a:cxn>
                    <a:cxn ang="0">
                      <a:pos x="connsiteX2144" y="connsiteY2144"/>
                    </a:cxn>
                    <a:cxn ang="0">
                      <a:pos x="connsiteX2145" y="connsiteY2145"/>
                    </a:cxn>
                    <a:cxn ang="0">
                      <a:pos x="connsiteX2146" y="connsiteY2146"/>
                    </a:cxn>
                    <a:cxn ang="0">
                      <a:pos x="connsiteX2147" y="connsiteY2147"/>
                    </a:cxn>
                    <a:cxn ang="0">
                      <a:pos x="connsiteX2148" y="connsiteY2148"/>
                    </a:cxn>
                    <a:cxn ang="0">
                      <a:pos x="connsiteX2149" y="connsiteY2149"/>
                    </a:cxn>
                    <a:cxn ang="0">
                      <a:pos x="connsiteX2150" y="connsiteY2150"/>
                    </a:cxn>
                    <a:cxn ang="0">
                      <a:pos x="connsiteX2151" y="connsiteY2151"/>
                    </a:cxn>
                    <a:cxn ang="0">
                      <a:pos x="connsiteX2152" y="connsiteY2152"/>
                    </a:cxn>
                    <a:cxn ang="0">
                      <a:pos x="connsiteX2153" y="connsiteY2153"/>
                    </a:cxn>
                    <a:cxn ang="0">
                      <a:pos x="connsiteX2154" y="connsiteY2154"/>
                    </a:cxn>
                    <a:cxn ang="0">
                      <a:pos x="connsiteX2155" y="connsiteY2155"/>
                    </a:cxn>
                    <a:cxn ang="0">
                      <a:pos x="connsiteX2156" y="connsiteY2156"/>
                    </a:cxn>
                    <a:cxn ang="0">
                      <a:pos x="connsiteX2157" y="connsiteY2157"/>
                    </a:cxn>
                    <a:cxn ang="0">
                      <a:pos x="connsiteX2158" y="connsiteY2158"/>
                    </a:cxn>
                    <a:cxn ang="0">
                      <a:pos x="connsiteX2159" y="connsiteY2159"/>
                    </a:cxn>
                    <a:cxn ang="0">
                      <a:pos x="connsiteX2160" y="connsiteY2160"/>
                    </a:cxn>
                    <a:cxn ang="0">
                      <a:pos x="connsiteX2161" y="connsiteY2161"/>
                    </a:cxn>
                    <a:cxn ang="0">
                      <a:pos x="connsiteX2162" y="connsiteY2162"/>
                    </a:cxn>
                    <a:cxn ang="0">
                      <a:pos x="connsiteX2163" y="connsiteY2163"/>
                    </a:cxn>
                    <a:cxn ang="0">
                      <a:pos x="connsiteX2164" y="connsiteY2164"/>
                    </a:cxn>
                    <a:cxn ang="0">
                      <a:pos x="connsiteX2165" y="connsiteY2165"/>
                    </a:cxn>
                    <a:cxn ang="0">
                      <a:pos x="connsiteX2166" y="connsiteY2166"/>
                    </a:cxn>
                    <a:cxn ang="0">
                      <a:pos x="connsiteX2167" y="connsiteY2167"/>
                    </a:cxn>
                    <a:cxn ang="0">
                      <a:pos x="connsiteX2168" y="connsiteY2168"/>
                    </a:cxn>
                    <a:cxn ang="0">
                      <a:pos x="connsiteX2169" y="connsiteY2169"/>
                    </a:cxn>
                    <a:cxn ang="0">
                      <a:pos x="connsiteX2170" y="connsiteY2170"/>
                    </a:cxn>
                    <a:cxn ang="0">
                      <a:pos x="connsiteX2171" y="connsiteY2171"/>
                    </a:cxn>
                    <a:cxn ang="0">
                      <a:pos x="connsiteX2172" y="connsiteY2172"/>
                    </a:cxn>
                    <a:cxn ang="0">
                      <a:pos x="connsiteX2173" y="connsiteY2173"/>
                    </a:cxn>
                    <a:cxn ang="0">
                      <a:pos x="connsiteX2174" y="connsiteY2174"/>
                    </a:cxn>
                    <a:cxn ang="0">
                      <a:pos x="connsiteX2175" y="connsiteY2175"/>
                    </a:cxn>
                    <a:cxn ang="0">
                      <a:pos x="connsiteX2176" y="connsiteY2176"/>
                    </a:cxn>
                    <a:cxn ang="0">
                      <a:pos x="connsiteX2177" y="connsiteY2177"/>
                    </a:cxn>
                    <a:cxn ang="0">
                      <a:pos x="connsiteX2178" y="connsiteY2178"/>
                    </a:cxn>
                    <a:cxn ang="0">
                      <a:pos x="connsiteX2179" y="connsiteY2179"/>
                    </a:cxn>
                    <a:cxn ang="0">
                      <a:pos x="connsiteX2180" y="connsiteY2180"/>
                    </a:cxn>
                    <a:cxn ang="0">
                      <a:pos x="connsiteX2181" y="connsiteY2181"/>
                    </a:cxn>
                    <a:cxn ang="0">
                      <a:pos x="connsiteX2182" y="connsiteY2182"/>
                    </a:cxn>
                    <a:cxn ang="0">
                      <a:pos x="connsiteX2183" y="connsiteY2183"/>
                    </a:cxn>
                    <a:cxn ang="0">
                      <a:pos x="connsiteX2184" y="connsiteY2184"/>
                    </a:cxn>
                    <a:cxn ang="0">
                      <a:pos x="connsiteX2185" y="connsiteY2185"/>
                    </a:cxn>
                    <a:cxn ang="0">
                      <a:pos x="connsiteX2186" y="connsiteY2186"/>
                    </a:cxn>
                    <a:cxn ang="0">
                      <a:pos x="connsiteX2187" y="connsiteY2187"/>
                    </a:cxn>
                    <a:cxn ang="0">
                      <a:pos x="connsiteX2188" y="connsiteY2188"/>
                    </a:cxn>
                    <a:cxn ang="0">
                      <a:pos x="connsiteX2189" y="connsiteY2189"/>
                    </a:cxn>
                    <a:cxn ang="0">
                      <a:pos x="connsiteX2190" y="connsiteY2190"/>
                    </a:cxn>
                    <a:cxn ang="0">
                      <a:pos x="connsiteX2191" y="connsiteY2191"/>
                    </a:cxn>
                    <a:cxn ang="0">
                      <a:pos x="connsiteX2192" y="connsiteY2192"/>
                    </a:cxn>
                    <a:cxn ang="0">
                      <a:pos x="connsiteX2193" y="connsiteY2193"/>
                    </a:cxn>
                    <a:cxn ang="0">
                      <a:pos x="connsiteX2194" y="connsiteY2194"/>
                    </a:cxn>
                    <a:cxn ang="0">
                      <a:pos x="connsiteX2195" y="connsiteY2195"/>
                    </a:cxn>
                    <a:cxn ang="0">
                      <a:pos x="connsiteX2196" y="connsiteY2196"/>
                    </a:cxn>
                    <a:cxn ang="0">
                      <a:pos x="connsiteX2197" y="connsiteY2197"/>
                    </a:cxn>
                    <a:cxn ang="0">
                      <a:pos x="connsiteX2198" y="connsiteY2198"/>
                    </a:cxn>
                    <a:cxn ang="0">
                      <a:pos x="connsiteX2199" y="connsiteY2199"/>
                    </a:cxn>
                    <a:cxn ang="0">
                      <a:pos x="connsiteX2200" y="connsiteY2200"/>
                    </a:cxn>
                    <a:cxn ang="0">
                      <a:pos x="connsiteX2201" y="connsiteY2201"/>
                    </a:cxn>
                    <a:cxn ang="0">
                      <a:pos x="connsiteX2202" y="connsiteY2202"/>
                    </a:cxn>
                    <a:cxn ang="0">
                      <a:pos x="connsiteX2203" y="connsiteY2203"/>
                    </a:cxn>
                    <a:cxn ang="0">
                      <a:pos x="connsiteX2204" y="connsiteY2204"/>
                    </a:cxn>
                    <a:cxn ang="0">
                      <a:pos x="connsiteX2205" y="connsiteY2205"/>
                    </a:cxn>
                    <a:cxn ang="0">
                      <a:pos x="connsiteX2206" y="connsiteY2206"/>
                    </a:cxn>
                    <a:cxn ang="0">
                      <a:pos x="connsiteX2207" y="connsiteY2207"/>
                    </a:cxn>
                    <a:cxn ang="0">
                      <a:pos x="connsiteX2208" y="connsiteY2208"/>
                    </a:cxn>
                    <a:cxn ang="0">
                      <a:pos x="connsiteX2209" y="connsiteY2209"/>
                    </a:cxn>
                    <a:cxn ang="0">
                      <a:pos x="connsiteX2210" y="connsiteY2210"/>
                    </a:cxn>
                    <a:cxn ang="0">
                      <a:pos x="connsiteX2211" y="connsiteY2211"/>
                    </a:cxn>
                    <a:cxn ang="0">
                      <a:pos x="connsiteX2212" y="connsiteY2212"/>
                    </a:cxn>
                    <a:cxn ang="0">
                      <a:pos x="connsiteX2213" y="connsiteY2213"/>
                    </a:cxn>
                    <a:cxn ang="0">
                      <a:pos x="connsiteX2214" y="connsiteY2214"/>
                    </a:cxn>
                    <a:cxn ang="0">
                      <a:pos x="connsiteX2215" y="connsiteY2215"/>
                    </a:cxn>
                    <a:cxn ang="0">
                      <a:pos x="connsiteX2216" y="connsiteY2216"/>
                    </a:cxn>
                    <a:cxn ang="0">
                      <a:pos x="connsiteX2217" y="connsiteY2217"/>
                    </a:cxn>
                    <a:cxn ang="0">
                      <a:pos x="connsiteX2218" y="connsiteY2218"/>
                    </a:cxn>
                    <a:cxn ang="0">
                      <a:pos x="connsiteX2219" y="connsiteY2219"/>
                    </a:cxn>
                    <a:cxn ang="0">
                      <a:pos x="connsiteX2220" y="connsiteY2220"/>
                    </a:cxn>
                    <a:cxn ang="0">
                      <a:pos x="connsiteX2221" y="connsiteY2221"/>
                    </a:cxn>
                    <a:cxn ang="0">
                      <a:pos x="connsiteX2222" y="connsiteY2222"/>
                    </a:cxn>
                    <a:cxn ang="0">
                      <a:pos x="connsiteX2223" y="connsiteY2223"/>
                    </a:cxn>
                    <a:cxn ang="0">
                      <a:pos x="connsiteX2224" y="connsiteY2224"/>
                    </a:cxn>
                    <a:cxn ang="0">
                      <a:pos x="connsiteX2225" y="connsiteY2225"/>
                    </a:cxn>
                    <a:cxn ang="0">
                      <a:pos x="connsiteX2226" y="connsiteY2226"/>
                    </a:cxn>
                    <a:cxn ang="0">
                      <a:pos x="connsiteX2227" y="connsiteY2227"/>
                    </a:cxn>
                    <a:cxn ang="0">
                      <a:pos x="connsiteX2228" y="connsiteY2228"/>
                    </a:cxn>
                    <a:cxn ang="0">
                      <a:pos x="connsiteX2229" y="connsiteY2229"/>
                    </a:cxn>
                    <a:cxn ang="0">
                      <a:pos x="connsiteX2230" y="connsiteY2230"/>
                    </a:cxn>
                    <a:cxn ang="0">
                      <a:pos x="connsiteX2231" y="connsiteY2231"/>
                    </a:cxn>
                    <a:cxn ang="0">
                      <a:pos x="connsiteX2232" y="connsiteY2232"/>
                    </a:cxn>
                    <a:cxn ang="0">
                      <a:pos x="connsiteX2233" y="connsiteY2233"/>
                    </a:cxn>
                    <a:cxn ang="0">
                      <a:pos x="connsiteX2234" y="connsiteY2234"/>
                    </a:cxn>
                    <a:cxn ang="0">
                      <a:pos x="connsiteX2235" y="connsiteY2235"/>
                    </a:cxn>
                    <a:cxn ang="0">
                      <a:pos x="connsiteX2236" y="connsiteY2236"/>
                    </a:cxn>
                    <a:cxn ang="0">
                      <a:pos x="connsiteX2237" y="connsiteY2237"/>
                    </a:cxn>
                    <a:cxn ang="0">
                      <a:pos x="connsiteX2238" y="connsiteY2238"/>
                    </a:cxn>
                    <a:cxn ang="0">
                      <a:pos x="connsiteX2239" y="connsiteY2239"/>
                    </a:cxn>
                    <a:cxn ang="0">
                      <a:pos x="connsiteX2240" y="connsiteY2240"/>
                    </a:cxn>
                    <a:cxn ang="0">
                      <a:pos x="connsiteX2241" y="connsiteY2241"/>
                    </a:cxn>
                    <a:cxn ang="0">
                      <a:pos x="connsiteX2242" y="connsiteY2242"/>
                    </a:cxn>
                    <a:cxn ang="0">
                      <a:pos x="connsiteX2243" y="connsiteY2243"/>
                    </a:cxn>
                    <a:cxn ang="0">
                      <a:pos x="connsiteX2244" y="connsiteY2244"/>
                    </a:cxn>
                    <a:cxn ang="0">
                      <a:pos x="connsiteX2245" y="connsiteY2245"/>
                    </a:cxn>
                    <a:cxn ang="0">
                      <a:pos x="connsiteX2246" y="connsiteY2246"/>
                    </a:cxn>
                    <a:cxn ang="0">
                      <a:pos x="connsiteX2247" y="connsiteY2247"/>
                    </a:cxn>
                    <a:cxn ang="0">
                      <a:pos x="connsiteX2248" y="connsiteY2248"/>
                    </a:cxn>
                    <a:cxn ang="0">
                      <a:pos x="connsiteX2249" y="connsiteY2249"/>
                    </a:cxn>
                    <a:cxn ang="0">
                      <a:pos x="connsiteX2250" y="connsiteY2250"/>
                    </a:cxn>
                    <a:cxn ang="0">
                      <a:pos x="connsiteX2251" y="connsiteY2251"/>
                    </a:cxn>
                    <a:cxn ang="0">
                      <a:pos x="connsiteX2252" y="connsiteY2252"/>
                    </a:cxn>
                    <a:cxn ang="0">
                      <a:pos x="connsiteX2253" y="connsiteY2253"/>
                    </a:cxn>
                    <a:cxn ang="0">
                      <a:pos x="connsiteX2254" y="connsiteY2254"/>
                    </a:cxn>
                    <a:cxn ang="0">
                      <a:pos x="connsiteX2255" y="connsiteY2255"/>
                    </a:cxn>
                    <a:cxn ang="0">
                      <a:pos x="connsiteX2256" y="connsiteY2256"/>
                    </a:cxn>
                    <a:cxn ang="0">
                      <a:pos x="connsiteX2257" y="connsiteY2257"/>
                    </a:cxn>
                    <a:cxn ang="0">
                      <a:pos x="connsiteX2258" y="connsiteY2258"/>
                    </a:cxn>
                    <a:cxn ang="0">
                      <a:pos x="connsiteX2259" y="connsiteY2259"/>
                    </a:cxn>
                    <a:cxn ang="0">
                      <a:pos x="connsiteX2260" y="connsiteY2260"/>
                    </a:cxn>
                    <a:cxn ang="0">
                      <a:pos x="connsiteX2261" y="connsiteY2261"/>
                    </a:cxn>
                    <a:cxn ang="0">
                      <a:pos x="connsiteX2262" y="connsiteY2262"/>
                    </a:cxn>
                    <a:cxn ang="0">
                      <a:pos x="connsiteX2263" y="connsiteY2263"/>
                    </a:cxn>
                    <a:cxn ang="0">
                      <a:pos x="connsiteX2264" y="connsiteY2264"/>
                    </a:cxn>
                    <a:cxn ang="0">
                      <a:pos x="connsiteX2265" y="connsiteY2265"/>
                    </a:cxn>
                    <a:cxn ang="0">
                      <a:pos x="connsiteX2266" y="connsiteY2266"/>
                    </a:cxn>
                    <a:cxn ang="0">
                      <a:pos x="connsiteX2267" y="connsiteY2267"/>
                    </a:cxn>
                    <a:cxn ang="0">
                      <a:pos x="connsiteX2268" y="connsiteY2268"/>
                    </a:cxn>
                    <a:cxn ang="0">
                      <a:pos x="connsiteX2269" y="connsiteY2269"/>
                    </a:cxn>
                    <a:cxn ang="0">
                      <a:pos x="connsiteX2270" y="connsiteY2270"/>
                    </a:cxn>
                    <a:cxn ang="0">
                      <a:pos x="connsiteX2271" y="connsiteY2271"/>
                    </a:cxn>
                    <a:cxn ang="0">
                      <a:pos x="connsiteX2272" y="connsiteY2272"/>
                    </a:cxn>
                    <a:cxn ang="0">
                      <a:pos x="connsiteX2273" y="connsiteY2273"/>
                    </a:cxn>
                    <a:cxn ang="0">
                      <a:pos x="connsiteX2274" y="connsiteY2274"/>
                    </a:cxn>
                    <a:cxn ang="0">
                      <a:pos x="connsiteX2275" y="connsiteY2275"/>
                    </a:cxn>
                    <a:cxn ang="0">
                      <a:pos x="connsiteX2276" y="connsiteY2276"/>
                    </a:cxn>
                    <a:cxn ang="0">
                      <a:pos x="connsiteX2277" y="connsiteY2277"/>
                    </a:cxn>
                    <a:cxn ang="0">
                      <a:pos x="connsiteX2278" y="connsiteY2278"/>
                    </a:cxn>
                    <a:cxn ang="0">
                      <a:pos x="connsiteX2279" y="connsiteY2279"/>
                    </a:cxn>
                    <a:cxn ang="0">
                      <a:pos x="connsiteX2280" y="connsiteY2280"/>
                    </a:cxn>
                    <a:cxn ang="0">
                      <a:pos x="connsiteX2281" y="connsiteY2281"/>
                    </a:cxn>
                    <a:cxn ang="0">
                      <a:pos x="connsiteX2282" y="connsiteY2282"/>
                    </a:cxn>
                    <a:cxn ang="0">
                      <a:pos x="connsiteX2283" y="connsiteY2283"/>
                    </a:cxn>
                    <a:cxn ang="0">
                      <a:pos x="connsiteX2284" y="connsiteY2284"/>
                    </a:cxn>
                    <a:cxn ang="0">
                      <a:pos x="connsiteX2285" y="connsiteY2285"/>
                    </a:cxn>
                    <a:cxn ang="0">
                      <a:pos x="connsiteX2286" y="connsiteY2286"/>
                    </a:cxn>
                    <a:cxn ang="0">
                      <a:pos x="connsiteX2287" y="connsiteY2287"/>
                    </a:cxn>
                    <a:cxn ang="0">
                      <a:pos x="connsiteX2288" y="connsiteY2288"/>
                    </a:cxn>
                    <a:cxn ang="0">
                      <a:pos x="connsiteX2289" y="connsiteY2289"/>
                    </a:cxn>
                    <a:cxn ang="0">
                      <a:pos x="connsiteX2290" y="connsiteY2290"/>
                    </a:cxn>
                    <a:cxn ang="0">
                      <a:pos x="connsiteX2291" y="connsiteY2291"/>
                    </a:cxn>
                    <a:cxn ang="0">
                      <a:pos x="connsiteX2292" y="connsiteY2292"/>
                    </a:cxn>
                    <a:cxn ang="0">
                      <a:pos x="connsiteX2293" y="connsiteY2293"/>
                    </a:cxn>
                    <a:cxn ang="0">
                      <a:pos x="connsiteX2294" y="connsiteY2294"/>
                    </a:cxn>
                    <a:cxn ang="0">
                      <a:pos x="connsiteX2295" y="connsiteY2295"/>
                    </a:cxn>
                    <a:cxn ang="0">
                      <a:pos x="connsiteX2296" y="connsiteY2296"/>
                    </a:cxn>
                    <a:cxn ang="0">
                      <a:pos x="connsiteX2297" y="connsiteY2297"/>
                    </a:cxn>
                    <a:cxn ang="0">
                      <a:pos x="connsiteX2298" y="connsiteY2298"/>
                    </a:cxn>
                    <a:cxn ang="0">
                      <a:pos x="connsiteX2299" y="connsiteY2299"/>
                    </a:cxn>
                    <a:cxn ang="0">
                      <a:pos x="connsiteX2300" y="connsiteY2300"/>
                    </a:cxn>
                    <a:cxn ang="0">
                      <a:pos x="connsiteX2301" y="connsiteY2301"/>
                    </a:cxn>
                    <a:cxn ang="0">
                      <a:pos x="connsiteX2302" y="connsiteY2302"/>
                    </a:cxn>
                    <a:cxn ang="0">
                      <a:pos x="connsiteX2303" y="connsiteY2303"/>
                    </a:cxn>
                    <a:cxn ang="0">
                      <a:pos x="connsiteX2304" y="connsiteY2304"/>
                    </a:cxn>
                    <a:cxn ang="0">
                      <a:pos x="connsiteX2305" y="connsiteY2305"/>
                    </a:cxn>
                    <a:cxn ang="0">
                      <a:pos x="connsiteX2306" y="connsiteY2306"/>
                    </a:cxn>
                    <a:cxn ang="0">
                      <a:pos x="connsiteX2307" y="connsiteY2307"/>
                    </a:cxn>
                    <a:cxn ang="0">
                      <a:pos x="connsiteX2308" y="connsiteY2308"/>
                    </a:cxn>
                    <a:cxn ang="0">
                      <a:pos x="connsiteX2309" y="connsiteY2309"/>
                    </a:cxn>
                    <a:cxn ang="0">
                      <a:pos x="connsiteX2310" y="connsiteY2310"/>
                    </a:cxn>
                    <a:cxn ang="0">
                      <a:pos x="connsiteX2311" y="connsiteY2311"/>
                    </a:cxn>
                    <a:cxn ang="0">
                      <a:pos x="connsiteX2312" y="connsiteY2312"/>
                    </a:cxn>
                    <a:cxn ang="0">
                      <a:pos x="connsiteX2313" y="connsiteY2313"/>
                    </a:cxn>
                    <a:cxn ang="0">
                      <a:pos x="connsiteX2314" y="connsiteY2314"/>
                    </a:cxn>
                    <a:cxn ang="0">
                      <a:pos x="connsiteX2315" y="connsiteY2315"/>
                    </a:cxn>
                    <a:cxn ang="0">
                      <a:pos x="connsiteX2316" y="connsiteY2316"/>
                    </a:cxn>
                    <a:cxn ang="0">
                      <a:pos x="connsiteX2317" y="connsiteY2317"/>
                    </a:cxn>
                    <a:cxn ang="0">
                      <a:pos x="connsiteX2318" y="connsiteY2318"/>
                    </a:cxn>
                    <a:cxn ang="0">
                      <a:pos x="connsiteX2319" y="connsiteY2319"/>
                    </a:cxn>
                    <a:cxn ang="0">
                      <a:pos x="connsiteX2320" y="connsiteY2320"/>
                    </a:cxn>
                    <a:cxn ang="0">
                      <a:pos x="connsiteX2321" y="connsiteY2321"/>
                    </a:cxn>
                    <a:cxn ang="0">
                      <a:pos x="connsiteX2322" y="connsiteY2322"/>
                    </a:cxn>
                    <a:cxn ang="0">
                      <a:pos x="connsiteX2323" y="connsiteY2323"/>
                    </a:cxn>
                    <a:cxn ang="0">
                      <a:pos x="connsiteX2324" y="connsiteY2324"/>
                    </a:cxn>
                    <a:cxn ang="0">
                      <a:pos x="connsiteX2325" y="connsiteY2325"/>
                    </a:cxn>
                    <a:cxn ang="0">
                      <a:pos x="connsiteX2326" y="connsiteY2326"/>
                    </a:cxn>
                    <a:cxn ang="0">
                      <a:pos x="connsiteX2327" y="connsiteY2327"/>
                    </a:cxn>
                    <a:cxn ang="0">
                      <a:pos x="connsiteX2328" y="connsiteY2328"/>
                    </a:cxn>
                    <a:cxn ang="0">
                      <a:pos x="connsiteX2329" y="connsiteY2329"/>
                    </a:cxn>
                    <a:cxn ang="0">
                      <a:pos x="connsiteX2330" y="connsiteY2330"/>
                    </a:cxn>
                    <a:cxn ang="0">
                      <a:pos x="connsiteX2331" y="connsiteY2331"/>
                    </a:cxn>
                    <a:cxn ang="0">
                      <a:pos x="connsiteX2332" y="connsiteY2332"/>
                    </a:cxn>
                    <a:cxn ang="0">
                      <a:pos x="connsiteX2333" y="connsiteY2333"/>
                    </a:cxn>
                    <a:cxn ang="0">
                      <a:pos x="connsiteX2334" y="connsiteY2334"/>
                    </a:cxn>
                    <a:cxn ang="0">
                      <a:pos x="connsiteX2335" y="connsiteY2335"/>
                    </a:cxn>
                    <a:cxn ang="0">
                      <a:pos x="connsiteX2336" y="connsiteY2336"/>
                    </a:cxn>
                    <a:cxn ang="0">
                      <a:pos x="connsiteX2337" y="connsiteY2337"/>
                    </a:cxn>
                    <a:cxn ang="0">
                      <a:pos x="connsiteX2338" y="connsiteY2338"/>
                    </a:cxn>
                    <a:cxn ang="0">
                      <a:pos x="connsiteX2339" y="connsiteY2339"/>
                    </a:cxn>
                    <a:cxn ang="0">
                      <a:pos x="connsiteX2340" y="connsiteY2340"/>
                    </a:cxn>
                    <a:cxn ang="0">
                      <a:pos x="connsiteX2341" y="connsiteY2341"/>
                    </a:cxn>
                    <a:cxn ang="0">
                      <a:pos x="connsiteX2342" y="connsiteY2342"/>
                    </a:cxn>
                    <a:cxn ang="0">
                      <a:pos x="connsiteX2343" y="connsiteY2343"/>
                    </a:cxn>
                    <a:cxn ang="0">
                      <a:pos x="connsiteX2344" y="connsiteY2344"/>
                    </a:cxn>
                    <a:cxn ang="0">
                      <a:pos x="connsiteX2345" y="connsiteY2345"/>
                    </a:cxn>
                    <a:cxn ang="0">
                      <a:pos x="connsiteX2346" y="connsiteY2346"/>
                    </a:cxn>
                    <a:cxn ang="0">
                      <a:pos x="connsiteX2347" y="connsiteY2347"/>
                    </a:cxn>
                    <a:cxn ang="0">
                      <a:pos x="connsiteX2348" y="connsiteY2348"/>
                    </a:cxn>
                    <a:cxn ang="0">
                      <a:pos x="connsiteX2349" y="connsiteY2349"/>
                    </a:cxn>
                    <a:cxn ang="0">
                      <a:pos x="connsiteX2350" y="connsiteY2350"/>
                    </a:cxn>
                    <a:cxn ang="0">
                      <a:pos x="connsiteX2351" y="connsiteY2351"/>
                    </a:cxn>
                    <a:cxn ang="0">
                      <a:pos x="connsiteX2352" y="connsiteY2352"/>
                    </a:cxn>
                    <a:cxn ang="0">
                      <a:pos x="connsiteX2353" y="connsiteY2353"/>
                    </a:cxn>
                    <a:cxn ang="0">
                      <a:pos x="connsiteX2354" y="connsiteY2354"/>
                    </a:cxn>
                    <a:cxn ang="0">
                      <a:pos x="connsiteX2355" y="connsiteY2355"/>
                    </a:cxn>
                    <a:cxn ang="0">
                      <a:pos x="connsiteX2356" y="connsiteY2356"/>
                    </a:cxn>
                    <a:cxn ang="0">
                      <a:pos x="connsiteX2357" y="connsiteY2357"/>
                    </a:cxn>
                    <a:cxn ang="0">
                      <a:pos x="connsiteX2358" y="connsiteY2358"/>
                    </a:cxn>
                    <a:cxn ang="0">
                      <a:pos x="connsiteX2359" y="connsiteY2359"/>
                    </a:cxn>
                    <a:cxn ang="0">
                      <a:pos x="connsiteX2360" y="connsiteY2360"/>
                    </a:cxn>
                    <a:cxn ang="0">
                      <a:pos x="connsiteX2361" y="connsiteY2361"/>
                    </a:cxn>
                    <a:cxn ang="0">
                      <a:pos x="connsiteX2362" y="connsiteY2362"/>
                    </a:cxn>
                    <a:cxn ang="0">
                      <a:pos x="connsiteX2363" y="connsiteY2363"/>
                    </a:cxn>
                    <a:cxn ang="0">
                      <a:pos x="connsiteX2364" y="connsiteY2364"/>
                    </a:cxn>
                    <a:cxn ang="0">
                      <a:pos x="connsiteX2365" y="connsiteY2365"/>
                    </a:cxn>
                    <a:cxn ang="0">
                      <a:pos x="connsiteX2366" y="connsiteY2366"/>
                    </a:cxn>
                    <a:cxn ang="0">
                      <a:pos x="connsiteX2367" y="connsiteY2367"/>
                    </a:cxn>
                    <a:cxn ang="0">
                      <a:pos x="connsiteX2368" y="connsiteY2368"/>
                    </a:cxn>
                    <a:cxn ang="0">
                      <a:pos x="connsiteX2369" y="connsiteY2369"/>
                    </a:cxn>
                    <a:cxn ang="0">
                      <a:pos x="connsiteX2370" y="connsiteY2370"/>
                    </a:cxn>
                    <a:cxn ang="0">
                      <a:pos x="connsiteX2371" y="connsiteY2371"/>
                    </a:cxn>
                    <a:cxn ang="0">
                      <a:pos x="connsiteX2372" y="connsiteY2372"/>
                    </a:cxn>
                    <a:cxn ang="0">
                      <a:pos x="connsiteX2373" y="connsiteY2373"/>
                    </a:cxn>
                    <a:cxn ang="0">
                      <a:pos x="connsiteX2374" y="connsiteY2374"/>
                    </a:cxn>
                    <a:cxn ang="0">
                      <a:pos x="connsiteX2375" y="connsiteY2375"/>
                    </a:cxn>
                    <a:cxn ang="0">
                      <a:pos x="connsiteX2376" y="connsiteY2376"/>
                    </a:cxn>
                    <a:cxn ang="0">
                      <a:pos x="connsiteX2377" y="connsiteY2377"/>
                    </a:cxn>
                    <a:cxn ang="0">
                      <a:pos x="connsiteX2378" y="connsiteY2378"/>
                    </a:cxn>
                    <a:cxn ang="0">
                      <a:pos x="connsiteX2379" y="connsiteY2379"/>
                    </a:cxn>
                    <a:cxn ang="0">
                      <a:pos x="connsiteX2380" y="connsiteY2380"/>
                    </a:cxn>
                    <a:cxn ang="0">
                      <a:pos x="connsiteX2381" y="connsiteY2381"/>
                    </a:cxn>
                    <a:cxn ang="0">
                      <a:pos x="connsiteX2382" y="connsiteY2382"/>
                    </a:cxn>
                    <a:cxn ang="0">
                      <a:pos x="connsiteX2383" y="connsiteY2383"/>
                    </a:cxn>
                    <a:cxn ang="0">
                      <a:pos x="connsiteX2384" y="connsiteY2384"/>
                    </a:cxn>
                    <a:cxn ang="0">
                      <a:pos x="connsiteX2385" y="connsiteY2385"/>
                    </a:cxn>
                    <a:cxn ang="0">
                      <a:pos x="connsiteX2386" y="connsiteY2386"/>
                    </a:cxn>
                    <a:cxn ang="0">
                      <a:pos x="connsiteX2387" y="connsiteY2387"/>
                    </a:cxn>
                    <a:cxn ang="0">
                      <a:pos x="connsiteX2388" y="connsiteY2388"/>
                    </a:cxn>
                    <a:cxn ang="0">
                      <a:pos x="connsiteX2389" y="connsiteY2389"/>
                    </a:cxn>
                    <a:cxn ang="0">
                      <a:pos x="connsiteX2390" y="connsiteY2390"/>
                    </a:cxn>
                    <a:cxn ang="0">
                      <a:pos x="connsiteX2391" y="connsiteY2391"/>
                    </a:cxn>
                    <a:cxn ang="0">
                      <a:pos x="connsiteX2392" y="connsiteY2392"/>
                    </a:cxn>
                    <a:cxn ang="0">
                      <a:pos x="connsiteX2393" y="connsiteY2393"/>
                    </a:cxn>
                    <a:cxn ang="0">
                      <a:pos x="connsiteX2394" y="connsiteY2394"/>
                    </a:cxn>
                    <a:cxn ang="0">
                      <a:pos x="connsiteX2395" y="connsiteY2395"/>
                    </a:cxn>
                    <a:cxn ang="0">
                      <a:pos x="connsiteX2396" y="connsiteY2396"/>
                    </a:cxn>
                    <a:cxn ang="0">
                      <a:pos x="connsiteX2397" y="connsiteY2397"/>
                    </a:cxn>
                    <a:cxn ang="0">
                      <a:pos x="connsiteX2398" y="connsiteY2398"/>
                    </a:cxn>
                    <a:cxn ang="0">
                      <a:pos x="connsiteX2399" y="connsiteY2399"/>
                    </a:cxn>
                    <a:cxn ang="0">
                      <a:pos x="connsiteX2400" y="connsiteY2400"/>
                    </a:cxn>
                    <a:cxn ang="0">
                      <a:pos x="connsiteX2401" y="connsiteY2401"/>
                    </a:cxn>
                    <a:cxn ang="0">
                      <a:pos x="connsiteX2402" y="connsiteY2402"/>
                    </a:cxn>
                    <a:cxn ang="0">
                      <a:pos x="connsiteX2403" y="connsiteY2403"/>
                    </a:cxn>
                    <a:cxn ang="0">
                      <a:pos x="connsiteX2404" y="connsiteY2404"/>
                    </a:cxn>
                    <a:cxn ang="0">
                      <a:pos x="connsiteX2405" y="connsiteY2405"/>
                    </a:cxn>
                    <a:cxn ang="0">
                      <a:pos x="connsiteX2406" y="connsiteY2406"/>
                    </a:cxn>
                    <a:cxn ang="0">
                      <a:pos x="connsiteX2407" y="connsiteY2407"/>
                    </a:cxn>
                    <a:cxn ang="0">
                      <a:pos x="connsiteX2408" y="connsiteY2408"/>
                    </a:cxn>
                    <a:cxn ang="0">
                      <a:pos x="connsiteX2409" y="connsiteY2409"/>
                    </a:cxn>
                    <a:cxn ang="0">
                      <a:pos x="connsiteX2410" y="connsiteY2410"/>
                    </a:cxn>
                    <a:cxn ang="0">
                      <a:pos x="connsiteX2411" y="connsiteY2411"/>
                    </a:cxn>
                    <a:cxn ang="0">
                      <a:pos x="connsiteX2412" y="connsiteY2412"/>
                    </a:cxn>
                    <a:cxn ang="0">
                      <a:pos x="connsiteX2413" y="connsiteY2413"/>
                    </a:cxn>
                    <a:cxn ang="0">
                      <a:pos x="connsiteX2414" y="connsiteY2414"/>
                    </a:cxn>
                    <a:cxn ang="0">
                      <a:pos x="connsiteX2415" y="connsiteY2415"/>
                    </a:cxn>
                    <a:cxn ang="0">
                      <a:pos x="connsiteX2416" y="connsiteY2416"/>
                    </a:cxn>
                    <a:cxn ang="0">
                      <a:pos x="connsiteX2417" y="connsiteY2417"/>
                    </a:cxn>
                    <a:cxn ang="0">
                      <a:pos x="connsiteX2418" y="connsiteY2418"/>
                    </a:cxn>
                    <a:cxn ang="0">
                      <a:pos x="connsiteX2419" y="connsiteY2419"/>
                    </a:cxn>
                    <a:cxn ang="0">
                      <a:pos x="connsiteX2420" y="connsiteY2420"/>
                    </a:cxn>
                    <a:cxn ang="0">
                      <a:pos x="connsiteX2421" y="connsiteY2421"/>
                    </a:cxn>
                    <a:cxn ang="0">
                      <a:pos x="connsiteX2422" y="connsiteY2422"/>
                    </a:cxn>
                    <a:cxn ang="0">
                      <a:pos x="connsiteX2423" y="connsiteY2423"/>
                    </a:cxn>
                    <a:cxn ang="0">
                      <a:pos x="connsiteX2424" y="connsiteY2424"/>
                    </a:cxn>
                    <a:cxn ang="0">
                      <a:pos x="connsiteX2425" y="connsiteY2425"/>
                    </a:cxn>
                    <a:cxn ang="0">
                      <a:pos x="connsiteX2426" y="connsiteY2426"/>
                    </a:cxn>
                    <a:cxn ang="0">
                      <a:pos x="connsiteX2427" y="connsiteY2427"/>
                    </a:cxn>
                    <a:cxn ang="0">
                      <a:pos x="connsiteX2428" y="connsiteY2428"/>
                    </a:cxn>
                    <a:cxn ang="0">
                      <a:pos x="connsiteX2429" y="connsiteY2429"/>
                    </a:cxn>
                    <a:cxn ang="0">
                      <a:pos x="connsiteX2430" y="connsiteY2430"/>
                    </a:cxn>
                    <a:cxn ang="0">
                      <a:pos x="connsiteX2431" y="connsiteY2431"/>
                    </a:cxn>
                    <a:cxn ang="0">
                      <a:pos x="connsiteX2432" y="connsiteY2432"/>
                    </a:cxn>
                    <a:cxn ang="0">
                      <a:pos x="connsiteX2433" y="connsiteY2433"/>
                    </a:cxn>
                    <a:cxn ang="0">
                      <a:pos x="connsiteX2434" y="connsiteY2434"/>
                    </a:cxn>
                    <a:cxn ang="0">
                      <a:pos x="connsiteX2435" y="connsiteY2435"/>
                    </a:cxn>
                    <a:cxn ang="0">
                      <a:pos x="connsiteX2436" y="connsiteY2436"/>
                    </a:cxn>
                    <a:cxn ang="0">
                      <a:pos x="connsiteX2437" y="connsiteY2437"/>
                    </a:cxn>
                    <a:cxn ang="0">
                      <a:pos x="connsiteX2438" y="connsiteY2438"/>
                    </a:cxn>
                    <a:cxn ang="0">
                      <a:pos x="connsiteX2439" y="connsiteY2439"/>
                    </a:cxn>
                    <a:cxn ang="0">
                      <a:pos x="connsiteX2440" y="connsiteY2440"/>
                    </a:cxn>
                    <a:cxn ang="0">
                      <a:pos x="connsiteX2441" y="connsiteY2441"/>
                    </a:cxn>
                    <a:cxn ang="0">
                      <a:pos x="connsiteX2442" y="connsiteY2442"/>
                    </a:cxn>
                    <a:cxn ang="0">
                      <a:pos x="connsiteX2443" y="connsiteY2443"/>
                    </a:cxn>
                    <a:cxn ang="0">
                      <a:pos x="connsiteX2444" y="connsiteY2444"/>
                    </a:cxn>
                    <a:cxn ang="0">
                      <a:pos x="connsiteX2445" y="connsiteY2445"/>
                    </a:cxn>
                    <a:cxn ang="0">
                      <a:pos x="connsiteX2446" y="connsiteY2446"/>
                    </a:cxn>
                    <a:cxn ang="0">
                      <a:pos x="connsiteX2447" y="connsiteY2447"/>
                    </a:cxn>
                    <a:cxn ang="0">
                      <a:pos x="connsiteX2448" y="connsiteY2448"/>
                    </a:cxn>
                    <a:cxn ang="0">
                      <a:pos x="connsiteX2449" y="connsiteY2449"/>
                    </a:cxn>
                    <a:cxn ang="0">
                      <a:pos x="connsiteX2450" y="connsiteY2450"/>
                    </a:cxn>
                    <a:cxn ang="0">
                      <a:pos x="connsiteX2451" y="connsiteY2451"/>
                    </a:cxn>
                    <a:cxn ang="0">
                      <a:pos x="connsiteX2452" y="connsiteY2452"/>
                    </a:cxn>
                    <a:cxn ang="0">
                      <a:pos x="connsiteX2453" y="connsiteY2453"/>
                    </a:cxn>
                    <a:cxn ang="0">
                      <a:pos x="connsiteX2454" y="connsiteY2454"/>
                    </a:cxn>
                    <a:cxn ang="0">
                      <a:pos x="connsiteX2455" y="connsiteY2455"/>
                    </a:cxn>
                    <a:cxn ang="0">
                      <a:pos x="connsiteX2456" y="connsiteY2456"/>
                    </a:cxn>
                    <a:cxn ang="0">
                      <a:pos x="connsiteX2457" y="connsiteY2457"/>
                    </a:cxn>
                    <a:cxn ang="0">
                      <a:pos x="connsiteX2458" y="connsiteY2458"/>
                    </a:cxn>
                    <a:cxn ang="0">
                      <a:pos x="connsiteX2459" y="connsiteY2459"/>
                    </a:cxn>
                    <a:cxn ang="0">
                      <a:pos x="connsiteX2460" y="connsiteY2460"/>
                    </a:cxn>
                    <a:cxn ang="0">
                      <a:pos x="connsiteX2461" y="connsiteY2461"/>
                    </a:cxn>
                    <a:cxn ang="0">
                      <a:pos x="connsiteX2462" y="connsiteY2462"/>
                    </a:cxn>
                    <a:cxn ang="0">
                      <a:pos x="connsiteX2463" y="connsiteY2463"/>
                    </a:cxn>
                    <a:cxn ang="0">
                      <a:pos x="connsiteX2464" y="connsiteY2464"/>
                    </a:cxn>
                    <a:cxn ang="0">
                      <a:pos x="connsiteX2465" y="connsiteY2465"/>
                    </a:cxn>
                    <a:cxn ang="0">
                      <a:pos x="connsiteX2466" y="connsiteY2466"/>
                    </a:cxn>
                    <a:cxn ang="0">
                      <a:pos x="connsiteX2467" y="connsiteY2467"/>
                    </a:cxn>
                    <a:cxn ang="0">
                      <a:pos x="connsiteX2468" y="connsiteY2468"/>
                    </a:cxn>
                    <a:cxn ang="0">
                      <a:pos x="connsiteX2469" y="connsiteY2469"/>
                    </a:cxn>
                    <a:cxn ang="0">
                      <a:pos x="connsiteX2470" y="connsiteY2470"/>
                    </a:cxn>
                    <a:cxn ang="0">
                      <a:pos x="connsiteX2471" y="connsiteY2471"/>
                    </a:cxn>
                    <a:cxn ang="0">
                      <a:pos x="connsiteX2472" y="connsiteY2472"/>
                    </a:cxn>
                    <a:cxn ang="0">
                      <a:pos x="connsiteX2473" y="connsiteY2473"/>
                    </a:cxn>
                    <a:cxn ang="0">
                      <a:pos x="connsiteX2474" y="connsiteY2474"/>
                    </a:cxn>
                    <a:cxn ang="0">
                      <a:pos x="connsiteX2475" y="connsiteY2475"/>
                    </a:cxn>
                    <a:cxn ang="0">
                      <a:pos x="connsiteX2476" y="connsiteY2476"/>
                    </a:cxn>
                    <a:cxn ang="0">
                      <a:pos x="connsiteX2477" y="connsiteY2477"/>
                    </a:cxn>
                    <a:cxn ang="0">
                      <a:pos x="connsiteX2478" y="connsiteY2478"/>
                    </a:cxn>
                    <a:cxn ang="0">
                      <a:pos x="connsiteX2479" y="connsiteY2479"/>
                    </a:cxn>
                    <a:cxn ang="0">
                      <a:pos x="connsiteX2480" y="connsiteY2480"/>
                    </a:cxn>
                    <a:cxn ang="0">
                      <a:pos x="connsiteX2481" y="connsiteY2481"/>
                    </a:cxn>
                    <a:cxn ang="0">
                      <a:pos x="connsiteX2482" y="connsiteY2482"/>
                    </a:cxn>
                    <a:cxn ang="0">
                      <a:pos x="connsiteX2483" y="connsiteY2483"/>
                    </a:cxn>
                    <a:cxn ang="0">
                      <a:pos x="connsiteX2484" y="connsiteY2484"/>
                    </a:cxn>
                    <a:cxn ang="0">
                      <a:pos x="connsiteX2485" y="connsiteY2485"/>
                    </a:cxn>
                    <a:cxn ang="0">
                      <a:pos x="connsiteX2486" y="connsiteY2486"/>
                    </a:cxn>
                    <a:cxn ang="0">
                      <a:pos x="connsiteX2487" y="connsiteY2487"/>
                    </a:cxn>
                    <a:cxn ang="0">
                      <a:pos x="connsiteX2488" y="connsiteY2488"/>
                    </a:cxn>
                    <a:cxn ang="0">
                      <a:pos x="connsiteX2489" y="connsiteY2489"/>
                    </a:cxn>
                    <a:cxn ang="0">
                      <a:pos x="connsiteX2490" y="connsiteY2490"/>
                    </a:cxn>
                    <a:cxn ang="0">
                      <a:pos x="connsiteX2491" y="connsiteY2491"/>
                    </a:cxn>
                    <a:cxn ang="0">
                      <a:pos x="connsiteX2492" y="connsiteY2492"/>
                    </a:cxn>
                    <a:cxn ang="0">
                      <a:pos x="connsiteX2493" y="connsiteY2493"/>
                    </a:cxn>
                    <a:cxn ang="0">
                      <a:pos x="connsiteX2494" y="connsiteY2494"/>
                    </a:cxn>
                    <a:cxn ang="0">
                      <a:pos x="connsiteX2495" y="connsiteY2495"/>
                    </a:cxn>
                    <a:cxn ang="0">
                      <a:pos x="connsiteX2496" y="connsiteY2496"/>
                    </a:cxn>
                    <a:cxn ang="0">
                      <a:pos x="connsiteX2497" y="connsiteY2497"/>
                    </a:cxn>
                    <a:cxn ang="0">
                      <a:pos x="connsiteX2498" y="connsiteY2498"/>
                    </a:cxn>
                    <a:cxn ang="0">
                      <a:pos x="connsiteX2499" y="connsiteY2499"/>
                    </a:cxn>
                    <a:cxn ang="0">
                      <a:pos x="connsiteX2500" y="connsiteY2500"/>
                    </a:cxn>
                    <a:cxn ang="0">
                      <a:pos x="connsiteX2501" y="connsiteY2501"/>
                    </a:cxn>
                    <a:cxn ang="0">
                      <a:pos x="connsiteX2502" y="connsiteY2502"/>
                    </a:cxn>
                    <a:cxn ang="0">
                      <a:pos x="connsiteX2503" y="connsiteY2503"/>
                    </a:cxn>
                    <a:cxn ang="0">
                      <a:pos x="connsiteX2504" y="connsiteY2504"/>
                    </a:cxn>
                    <a:cxn ang="0">
                      <a:pos x="connsiteX2505" y="connsiteY2505"/>
                    </a:cxn>
                    <a:cxn ang="0">
                      <a:pos x="connsiteX2506" y="connsiteY2506"/>
                    </a:cxn>
                    <a:cxn ang="0">
                      <a:pos x="connsiteX2507" y="connsiteY2507"/>
                    </a:cxn>
                    <a:cxn ang="0">
                      <a:pos x="connsiteX2508" y="connsiteY2508"/>
                    </a:cxn>
                    <a:cxn ang="0">
                      <a:pos x="connsiteX2509" y="connsiteY2509"/>
                    </a:cxn>
                    <a:cxn ang="0">
                      <a:pos x="connsiteX2510" y="connsiteY2510"/>
                    </a:cxn>
                    <a:cxn ang="0">
                      <a:pos x="connsiteX2511" y="connsiteY2511"/>
                    </a:cxn>
                    <a:cxn ang="0">
                      <a:pos x="connsiteX2512" y="connsiteY2512"/>
                    </a:cxn>
                    <a:cxn ang="0">
                      <a:pos x="connsiteX2513" y="connsiteY2513"/>
                    </a:cxn>
                    <a:cxn ang="0">
                      <a:pos x="connsiteX2514" y="connsiteY2514"/>
                    </a:cxn>
                    <a:cxn ang="0">
                      <a:pos x="connsiteX2515" y="connsiteY2515"/>
                    </a:cxn>
                    <a:cxn ang="0">
                      <a:pos x="connsiteX2516" y="connsiteY2516"/>
                    </a:cxn>
                    <a:cxn ang="0">
                      <a:pos x="connsiteX2517" y="connsiteY2517"/>
                    </a:cxn>
                    <a:cxn ang="0">
                      <a:pos x="connsiteX2518" y="connsiteY2518"/>
                    </a:cxn>
                    <a:cxn ang="0">
                      <a:pos x="connsiteX2519" y="connsiteY2519"/>
                    </a:cxn>
                    <a:cxn ang="0">
                      <a:pos x="connsiteX2520" y="connsiteY2520"/>
                    </a:cxn>
                    <a:cxn ang="0">
                      <a:pos x="connsiteX2521" y="connsiteY2521"/>
                    </a:cxn>
                    <a:cxn ang="0">
                      <a:pos x="connsiteX2522" y="connsiteY2522"/>
                    </a:cxn>
                    <a:cxn ang="0">
                      <a:pos x="connsiteX2523" y="connsiteY2523"/>
                    </a:cxn>
                    <a:cxn ang="0">
                      <a:pos x="connsiteX2524" y="connsiteY2524"/>
                    </a:cxn>
                    <a:cxn ang="0">
                      <a:pos x="connsiteX2525" y="connsiteY2525"/>
                    </a:cxn>
                    <a:cxn ang="0">
                      <a:pos x="connsiteX2526" y="connsiteY2526"/>
                    </a:cxn>
                    <a:cxn ang="0">
                      <a:pos x="connsiteX2527" y="connsiteY2527"/>
                    </a:cxn>
                    <a:cxn ang="0">
                      <a:pos x="connsiteX2528" y="connsiteY2528"/>
                    </a:cxn>
                    <a:cxn ang="0">
                      <a:pos x="connsiteX2529" y="connsiteY2529"/>
                    </a:cxn>
                    <a:cxn ang="0">
                      <a:pos x="connsiteX2530" y="connsiteY2530"/>
                    </a:cxn>
                    <a:cxn ang="0">
                      <a:pos x="connsiteX2531" y="connsiteY2531"/>
                    </a:cxn>
                    <a:cxn ang="0">
                      <a:pos x="connsiteX2532" y="connsiteY2532"/>
                    </a:cxn>
                    <a:cxn ang="0">
                      <a:pos x="connsiteX2533" y="connsiteY2533"/>
                    </a:cxn>
                    <a:cxn ang="0">
                      <a:pos x="connsiteX2534" y="connsiteY2534"/>
                    </a:cxn>
                    <a:cxn ang="0">
                      <a:pos x="connsiteX2535" y="connsiteY2535"/>
                    </a:cxn>
                    <a:cxn ang="0">
                      <a:pos x="connsiteX2536" y="connsiteY2536"/>
                    </a:cxn>
                    <a:cxn ang="0">
                      <a:pos x="connsiteX2537" y="connsiteY2537"/>
                    </a:cxn>
                    <a:cxn ang="0">
                      <a:pos x="connsiteX2538" y="connsiteY2538"/>
                    </a:cxn>
                    <a:cxn ang="0">
                      <a:pos x="connsiteX2539" y="connsiteY2539"/>
                    </a:cxn>
                    <a:cxn ang="0">
                      <a:pos x="connsiteX2540" y="connsiteY2540"/>
                    </a:cxn>
                    <a:cxn ang="0">
                      <a:pos x="connsiteX2541" y="connsiteY2541"/>
                    </a:cxn>
                    <a:cxn ang="0">
                      <a:pos x="connsiteX2542" y="connsiteY2542"/>
                    </a:cxn>
                    <a:cxn ang="0">
                      <a:pos x="connsiteX2543" y="connsiteY2543"/>
                    </a:cxn>
                    <a:cxn ang="0">
                      <a:pos x="connsiteX2544" y="connsiteY2544"/>
                    </a:cxn>
                    <a:cxn ang="0">
                      <a:pos x="connsiteX2545" y="connsiteY2545"/>
                    </a:cxn>
                    <a:cxn ang="0">
                      <a:pos x="connsiteX2546" y="connsiteY2546"/>
                    </a:cxn>
                    <a:cxn ang="0">
                      <a:pos x="connsiteX2547" y="connsiteY2547"/>
                    </a:cxn>
                    <a:cxn ang="0">
                      <a:pos x="connsiteX2548" y="connsiteY2548"/>
                    </a:cxn>
                    <a:cxn ang="0">
                      <a:pos x="connsiteX2549" y="connsiteY2549"/>
                    </a:cxn>
                    <a:cxn ang="0">
                      <a:pos x="connsiteX2550" y="connsiteY2550"/>
                    </a:cxn>
                    <a:cxn ang="0">
                      <a:pos x="connsiteX2551" y="connsiteY2551"/>
                    </a:cxn>
                    <a:cxn ang="0">
                      <a:pos x="connsiteX2552" y="connsiteY2552"/>
                    </a:cxn>
                    <a:cxn ang="0">
                      <a:pos x="connsiteX2553" y="connsiteY2553"/>
                    </a:cxn>
                    <a:cxn ang="0">
                      <a:pos x="connsiteX2554" y="connsiteY2554"/>
                    </a:cxn>
                    <a:cxn ang="0">
                      <a:pos x="connsiteX2555" y="connsiteY2555"/>
                    </a:cxn>
                    <a:cxn ang="0">
                      <a:pos x="connsiteX2556" y="connsiteY2556"/>
                    </a:cxn>
                    <a:cxn ang="0">
                      <a:pos x="connsiteX2557" y="connsiteY2557"/>
                    </a:cxn>
                    <a:cxn ang="0">
                      <a:pos x="connsiteX2558" y="connsiteY2558"/>
                    </a:cxn>
                    <a:cxn ang="0">
                      <a:pos x="connsiteX2559" y="connsiteY2559"/>
                    </a:cxn>
                    <a:cxn ang="0">
                      <a:pos x="connsiteX2560" y="connsiteY2560"/>
                    </a:cxn>
                    <a:cxn ang="0">
                      <a:pos x="connsiteX2561" y="connsiteY2561"/>
                    </a:cxn>
                    <a:cxn ang="0">
                      <a:pos x="connsiteX2562" y="connsiteY2562"/>
                    </a:cxn>
                    <a:cxn ang="0">
                      <a:pos x="connsiteX2563" y="connsiteY2563"/>
                    </a:cxn>
                    <a:cxn ang="0">
                      <a:pos x="connsiteX2564" y="connsiteY2564"/>
                    </a:cxn>
                    <a:cxn ang="0">
                      <a:pos x="connsiteX2565" y="connsiteY2565"/>
                    </a:cxn>
                    <a:cxn ang="0">
                      <a:pos x="connsiteX2566" y="connsiteY2566"/>
                    </a:cxn>
                    <a:cxn ang="0">
                      <a:pos x="connsiteX2567" y="connsiteY2567"/>
                    </a:cxn>
                    <a:cxn ang="0">
                      <a:pos x="connsiteX2568" y="connsiteY2568"/>
                    </a:cxn>
                    <a:cxn ang="0">
                      <a:pos x="connsiteX2569" y="connsiteY2569"/>
                    </a:cxn>
                    <a:cxn ang="0">
                      <a:pos x="connsiteX2570" y="connsiteY2570"/>
                    </a:cxn>
                    <a:cxn ang="0">
                      <a:pos x="connsiteX2571" y="connsiteY2571"/>
                    </a:cxn>
                    <a:cxn ang="0">
                      <a:pos x="connsiteX2572" y="connsiteY2572"/>
                    </a:cxn>
                    <a:cxn ang="0">
                      <a:pos x="connsiteX2573" y="connsiteY2573"/>
                    </a:cxn>
                    <a:cxn ang="0">
                      <a:pos x="connsiteX2574" y="connsiteY2574"/>
                    </a:cxn>
                    <a:cxn ang="0">
                      <a:pos x="connsiteX2575" y="connsiteY2575"/>
                    </a:cxn>
                    <a:cxn ang="0">
                      <a:pos x="connsiteX2576" y="connsiteY2576"/>
                    </a:cxn>
                    <a:cxn ang="0">
                      <a:pos x="connsiteX2577" y="connsiteY2577"/>
                    </a:cxn>
                    <a:cxn ang="0">
                      <a:pos x="connsiteX2578" y="connsiteY2578"/>
                    </a:cxn>
                    <a:cxn ang="0">
                      <a:pos x="connsiteX2579" y="connsiteY2579"/>
                    </a:cxn>
                    <a:cxn ang="0">
                      <a:pos x="connsiteX2580" y="connsiteY2580"/>
                    </a:cxn>
                    <a:cxn ang="0">
                      <a:pos x="connsiteX2581" y="connsiteY2581"/>
                    </a:cxn>
                    <a:cxn ang="0">
                      <a:pos x="connsiteX2582" y="connsiteY2582"/>
                    </a:cxn>
                    <a:cxn ang="0">
                      <a:pos x="connsiteX2583" y="connsiteY2583"/>
                    </a:cxn>
                    <a:cxn ang="0">
                      <a:pos x="connsiteX2584" y="connsiteY2584"/>
                    </a:cxn>
                    <a:cxn ang="0">
                      <a:pos x="connsiteX2585" y="connsiteY2585"/>
                    </a:cxn>
                    <a:cxn ang="0">
                      <a:pos x="connsiteX2586" y="connsiteY2586"/>
                    </a:cxn>
                    <a:cxn ang="0">
                      <a:pos x="connsiteX2587" y="connsiteY2587"/>
                    </a:cxn>
                    <a:cxn ang="0">
                      <a:pos x="connsiteX2588" y="connsiteY2588"/>
                    </a:cxn>
                    <a:cxn ang="0">
                      <a:pos x="connsiteX2589" y="connsiteY2589"/>
                    </a:cxn>
                    <a:cxn ang="0">
                      <a:pos x="connsiteX2590" y="connsiteY2590"/>
                    </a:cxn>
                    <a:cxn ang="0">
                      <a:pos x="connsiteX2591" y="connsiteY2591"/>
                    </a:cxn>
                    <a:cxn ang="0">
                      <a:pos x="connsiteX2592" y="connsiteY2592"/>
                    </a:cxn>
                    <a:cxn ang="0">
                      <a:pos x="connsiteX2593" y="connsiteY2593"/>
                    </a:cxn>
                    <a:cxn ang="0">
                      <a:pos x="connsiteX2594" y="connsiteY2594"/>
                    </a:cxn>
                    <a:cxn ang="0">
                      <a:pos x="connsiteX2595" y="connsiteY2595"/>
                    </a:cxn>
                    <a:cxn ang="0">
                      <a:pos x="connsiteX2596" y="connsiteY2596"/>
                    </a:cxn>
                    <a:cxn ang="0">
                      <a:pos x="connsiteX2597" y="connsiteY2597"/>
                    </a:cxn>
                    <a:cxn ang="0">
                      <a:pos x="connsiteX2598" y="connsiteY2598"/>
                    </a:cxn>
                    <a:cxn ang="0">
                      <a:pos x="connsiteX2599" y="connsiteY2599"/>
                    </a:cxn>
                    <a:cxn ang="0">
                      <a:pos x="connsiteX2600" y="connsiteY2600"/>
                    </a:cxn>
                    <a:cxn ang="0">
                      <a:pos x="connsiteX2601" y="connsiteY2601"/>
                    </a:cxn>
                    <a:cxn ang="0">
                      <a:pos x="connsiteX2602" y="connsiteY2602"/>
                    </a:cxn>
                    <a:cxn ang="0">
                      <a:pos x="connsiteX2603" y="connsiteY2603"/>
                    </a:cxn>
                    <a:cxn ang="0">
                      <a:pos x="connsiteX2604" y="connsiteY2604"/>
                    </a:cxn>
                    <a:cxn ang="0">
                      <a:pos x="connsiteX2605" y="connsiteY2605"/>
                    </a:cxn>
                    <a:cxn ang="0">
                      <a:pos x="connsiteX2606" y="connsiteY2606"/>
                    </a:cxn>
                    <a:cxn ang="0">
                      <a:pos x="connsiteX2607" y="connsiteY2607"/>
                    </a:cxn>
                    <a:cxn ang="0">
                      <a:pos x="connsiteX2608" y="connsiteY2608"/>
                    </a:cxn>
                    <a:cxn ang="0">
                      <a:pos x="connsiteX2609" y="connsiteY2609"/>
                    </a:cxn>
                    <a:cxn ang="0">
                      <a:pos x="connsiteX2610" y="connsiteY2610"/>
                    </a:cxn>
                    <a:cxn ang="0">
                      <a:pos x="connsiteX2611" y="connsiteY2611"/>
                    </a:cxn>
                    <a:cxn ang="0">
                      <a:pos x="connsiteX2612" y="connsiteY2612"/>
                    </a:cxn>
                    <a:cxn ang="0">
                      <a:pos x="connsiteX2613" y="connsiteY2613"/>
                    </a:cxn>
                    <a:cxn ang="0">
                      <a:pos x="connsiteX2614" y="connsiteY2614"/>
                    </a:cxn>
                    <a:cxn ang="0">
                      <a:pos x="connsiteX2615" y="connsiteY2615"/>
                    </a:cxn>
                    <a:cxn ang="0">
                      <a:pos x="connsiteX2616" y="connsiteY2616"/>
                    </a:cxn>
                    <a:cxn ang="0">
                      <a:pos x="connsiteX2617" y="connsiteY2617"/>
                    </a:cxn>
                    <a:cxn ang="0">
                      <a:pos x="connsiteX2618" y="connsiteY2618"/>
                    </a:cxn>
                    <a:cxn ang="0">
                      <a:pos x="connsiteX2619" y="connsiteY2619"/>
                    </a:cxn>
                    <a:cxn ang="0">
                      <a:pos x="connsiteX2620" y="connsiteY2620"/>
                    </a:cxn>
                    <a:cxn ang="0">
                      <a:pos x="connsiteX2621" y="connsiteY2621"/>
                    </a:cxn>
                    <a:cxn ang="0">
                      <a:pos x="connsiteX2622" y="connsiteY2622"/>
                    </a:cxn>
                    <a:cxn ang="0">
                      <a:pos x="connsiteX2623" y="connsiteY2623"/>
                    </a:cxn>
                    <a:cxn ang="0">
                      <a:pos x="connsiteX2624" y="connsiteY2624"/>
                    </a:cxn>
                    <a:cxn ang="0">
                      <a:pos x="connsiteX2625" y="connsiteY2625"/>
                    </a:cxn>
                    <a:cxn ang="0">
                      <a:pos x="connsiteX2626" y="connsiteY2626"/>
                    </a:cxn>
                    <a:cxn ang="0">
                      <a:pos x="connsiteX2627" y="connsiteY2627"/>
                    </a:cxn>
                    <a:cxn ang="0">
                      <a:pos x="connsiteX2628" y="connsiteY2628"/>
                    </a:cxn>
                    <a:cxn ang="0">
                      <a:pos x="connsiteX2629" y="connsiteY2629"/>
                    </a:cxn>
                    <a:cxn ang="0">
                      <a:pos x="connsiteX2630" y="connsiteY2630"/>
                    </a:cxn>
                    <a:cxn ang="0">
                      <a:pos x="connsiteX2631" y="connsiteY2631"/>
                    </a:cxn>
                    <a:cxn ang="0">
                      <a:pos x="connsiteX2632" y="connsiteY2632"/>
                    </a:cxn>
                    <a:cxn ang="0">
                      <a:pos x="connsiteX2633" y="connsiteY2633"/>
                    </a:cxn>
                    <a:cxn ang="0">
                      <a:pos x="connsiteX2634" y="connsiteY2634"/>
                    </a:cxn>
                    <a:cxn ang="0">
                      <a:pos x="connsiteX2635" y="connsiteY2635"/>
                    </a:cxn>
                    <a:cxn ang="0">
                      <a:pos x="connsiteX2636" y="connsiteY2636"/>
                    </a:cxn>
                    <a:cxn ang="0">
                      <a:pos x="connsiteX2637" y="connsiteY2637"/>
                    </a:cxn>
                    <a:cxn ang="0">
                      <a:pos x="connsiteX2638" y="connsiteY2638"/>
                    </a:cxn>
                    <a:cxn ang="0">
                      <a:pos x="connsiteX2639" y="connsiteY2639"/>
                    </a:cxn>
                    <a:cxn ang="0">
                      <a:pos x="connsiteX2640" y="connsiteY2640"/>
                    </a:cxn>
                    <a:cxn ang="0">
                      <a:pos x="connsiteX2641" y="connsiteY2641"/>
                    </a:cxn>
                    <a:cxn ang="0">
                      <a:pos x="connsiteX2642" y="connsiteY2642"/>
                    </a:cxn>
                    <a:cxn ang="0">
                      <a:pos x="connsiteX2643" y="connsiteY2643"/>
                    </a:cxn>
                    <a:cxn ang="0">
                      <a:pos x="connsiteX2644" y="connsiteY2644"/>
                    </a:cxn>
                    <a:cxn ang="0">
                      <a:pos x="connsiteX2645" y="connsiteY2645"/>
                    </a:cxn>
                    <a:cxn ang="0">
                      <a:pos x="connsiteX2646" y="connsiteY2646"/>
                    </a:cxn>
                    <a:cxn ang="0">
                      <a:pos x="connsiteX2647" y="connsiteY2647"/>
                    </a:cxn>
                    <a:cxn ang="0">
                      <a:pos x="connsiteX2648" y="connsiteY2648"/>
                    </a:cxn>
                    <a:cxn ang="0">
                      <a:pos x="connsiteX2649" y="connsiteY2649"/>
                    </a:cxn>
                    <a:cxn ang="0">
                      <a:pos x="connsiteX2650" y="connsiteY2650"/>
                    </a:cxn>
                    <a:cxn ang="0">
                      <a:pos x="connsiteX2651" y="connsiteY2651"/>
                    </a:cxn>
                    <a:cxn ang="0">
                      <a:pos x="connsiteX2652" y="connsiteY2652"/>
                    </a:cxn>
                    <a:cxn ang="0">
                      <a:pos x="connsiteX2653" y="connsiteY2653"/>
                    </a:cxn>
                    <a:cxn ang="0">
                      <a:pos x="connsiteX2654" y="connsiteY2654"/>
                    </a:cxn>
                    <a:cxn ang="0">
                      <a:pos x="connsiteX2655" y="connsiteY2655"/>
                    </a:cxn>
                    <a:cxn ang="0">
                      <a:pos x="connsiteX2656" y="connsiteY2656"/>
                    </a:cxn>
                    <a:cxn ang="0">
                      <a:pos x="connsiteX2657" y="connsiteY2657"/>
                    </a:cxn>
                    <a:cxn ang="0">
                      <a:pos x="connsiteX2658" y="connsiteY2658"/>
                    </a:cxn>
                    <a:cxn ang="0">
                      <a:pos x="connsiteX2659" y="connsiteY2659"/>
                    </a:cxn>
                    <a:cxn ang="0">
                      <a:pos x="connsiteX2660" y="connsiteY2660"/>
                    </a:cxn>
                    <a:cxn ang="0">
                      <a:pos x="connsiteX2661" y="connsiteY2661"/>
                    </a:cxn>
                    <a:cxn ang="0">
                      <a:pos x="connsiteX2662" y="connsiteY2662"/>
                    </a:cxn>
                    <a:cxn ang="0">
                      <a:pos x="connsiteX2663" y="connsiteY2663"/>
                    </a:cxn>
                    <a:cxn ang="0">
                      <a:pos x="connsiteX2664" y="connsiteY2664"/>
                    </a:cxn>
                    <a:cxn ang="0">
                      <a:pos x="connsiteX2665" y="connsiteY2665"/>
                    </a:cxn>
                    <a:cxn ang="0">
                      <a:pos x="connsiteX2666" y="connsiteY2666"/>
                    </a:cxn>
                    <a:cxn ang="0">
                      <a:pos x="connsiteX2667" y="connsiteY2667"/>
                    </a:cxn>
                    <a:cxn ang="0">
                      <a:pos x="connsiteX2668" y="connsiteY2668"/>
                    </a:cxn>
                    <a:cxn ang="0">
                      <a:pos x="connsiteX2669" y="connsiteY2669"/>
                    </a:cxn>
                    <a:cxn ang="0">
                      <a:pos x="connsiteX2670" y="connsiteY2670"/>
                    </a:cxn>
                    <a:cxn ang="0">
                      <a:pos x="connsiteX2671" y="connsiteY2671"/>
                    </a:cxn>
                    <a:cxn ang="0">
                      <a:pos x="connsiteX2672" y="connsiteY2672"/>
                    </a:cxn>
                    <a:cxn ang="0">
                      <a:pos x="connsiteX2673" y="connsiteY2673"/>
                    </a:cxn>
                    <a:cxn ang="0">
                      <a:pos x="connsiteX2674" y="connsiteY2674"/>
                    </a:cxn>
                    <a:cxn ang="0">
                      <a:pos x="connsiteX2675" y="connsiteY2675"/>
                    </a:cxn>
                    <a:cxn ang="0">
                      <a:pos x="connsiteX2676" y="connsiteY2676"/>
                    </a:cxn>
                    <a:cxn ang="0">
                      <a:pos x="connsiteX2677" y="connsiteY2677"/>
                    </a:cxn>
                    <a:cxn ang="0">
                      <a:pos x="connsiteX2678" y="connsiteY2678"/>
                    </a:cxn>
                    <a:cxn ang="0">
                      <a:pos x="connsiteX2679" y="connsiteY2679"/>
                    </a:cxn>
                    <a:cxn ang="0">
                      <a:pos x="connsiteX2680" y="connsiteY2680"/>
                    </a:cxn>
                    <a:cxn ang="0">
                      <a:pos x="connsiteX2681" y="connsiteY2681"/>
                    </a:cxn>
                    <a:cxn ang="0">
                      <a:pos x="connsiteX2682" y="connsiteY2682"/>
                    </a:cxn>
                    <a:cxn ang="0">
                      <a:pos x="connsiteX2683" y="connsiteY2683"/>
                    </a:cxn>
                    <a:cxn ang="0">
                      <a:pos x="connsiteX2684" y="connsiteY2684"/>
                    </a:cxn>
                    <a:cxn ang="0">
                      <a:pos x="connsiteX2685" y="connsiteY2685"/>
                    </a:cxn>
                    <a:cxn ang="0">
                      <a:pos x="connsiteX2686" y="connsiteY2686"/>
                    </a:cxn>
                    <a:cxn ang="0">
                      <a:pos x="connsiteX2687" y="connsiteY2687"/>
                    </a:cxn>
                    <a:cxn ang="0">
                      <a:pos x="connsiteX2688" y="connsiteY2688"/>
                    </a:cxn>
                    <a:cxn ang="0">
                      <a:pos x="connsiteX2689" y="connsiteY2689"/>
                    </a:cxn>
                    <a:cxn ang="0">
                      <a:pos x="connsiteX2690" y="connsiteY2690"/>
                    </a:cxn>
                    <a:cxn ang="0">
                      <a:pos x="connsiteX2691" y="connsiteY2691"/>
                    </a:cxn>
                    <a:cxn ang="0">
                      <a:pos x="connsiteX2692" y="connsiteY2692"/>
                    </a:cxn>
                    <a:cxn ang="0">
                      <a:pos x="connsiteX2693" y="connsiteY2693"/>
                    </a:cxn>
                    <a:cxn ang="0">
                      <a:pos x="connsiteX2694" y="connsiteY2694"/>
                    </a:cxn>
                    <a:cxn ang="0">
                      <a:pos x="connsiteX2695" y="connsiteY2695"/>
                    </a:cxn>
                    <a:cxn ang="0">
                      <a:pos x="connsiteX2696" y="connsiteY2696"/>
                    </a:cxn>
                    <a:cxn ang="0">
                      <a:pos x="connsiteX2697" y="connsiteY2697"/>
                    </a:cxn>
                    <a:cxn ang="0">
                      <a:pos x="connsiteX2698" y="connsiteY2698"/>
                    </a:cxn>
                    <a:cxn ang="0">
                      <a:pos x="connsiteX2699" y="connsiteY2699"/>
                    </a:cxn>
                    <a:cxn ang="0">
                      <a:pos x="connsiteX2700" y="connsiteY2700"/>
                    </a:cxn>
                    <a:cxn ang="0">
                      <a:pos x="connsiteX2701" y="connsiteY2701"/>
                    </a:cxn>
                    <a:cxn ang="0">
                      <a:pos x="connsiteX2702" y="connsiteY2702"/>
                    </a:cxn>
                    <a:cxn ang="0">
                      <a:pos x="connsiteX2703" y="connsiteY2703"/>
                    </a:cxn>
                    <a:cxn ang="0">
                      <a:pos x="connsiteX2704" y="connsiteY2704"/>
                    </a:cxn>
                    <a:cxn ang="0">
                      <a:pos x="connsiteX2705" y="connsiteY2705"/>
                    </a:cxn>
                    <a:cxn ang="0">
                      <a:pos x="connsiteX2706" y="connsiteY2706"/>
                    </a:cxn>
                    <a:cxn ang="0">
                      <a:pos x="connsiteX2707" y="connsiteY2707"/>
                    </a:cxn>
                    <a:cxn ang="0">
                      <a:pos x="connsiteX2708" y="connsiteY2708"/>
                    </a:cxn>
                    <a:cxn ang="0">
                      <a:pos x="connsiteX2709" y="connsiteY2709"/>
                    </a:cxn>
                    <a:cxn ang="0">
                      <a:pos x="connsiteX2710" y="connsiteY2710"/>
                    </a:cxn>
                    <a:cxn ang="0">
                      <a:pos x="connsiteX2711" y="connsiteY2711"/>
                    </a:cxn>
                    <a:cxn ang="0">
                      <a:pos x="connsiteX2712" y="connsiteY2712"/>
                    </a:cxn>
                    <a:cxn ang="0">
                      <a:pos x="connsiteX2713" y="connsiteY2713"/>
                    </a:cxn>
                    <a:cxn ang="0">
                      <a:pos x="connsiteX2714" y="connsiteY2714"/>
                    </a:cxn>
                    <a:cxn ang="0">
                      <a:pos x="connsiteX2715" y="connsiteY2715"/>
                    </a:cxn>
                    <a:cxn ang="0">
                      <a:pos x="connsiteX2716" y="connsiteY2716"/>
                    </a:cxn>
                    <a:cxn ang="0">
                      <a:pos x="connsiteX2717" y="connsiteY2717"/>
                    </a:cxn>
                    <a:cxn ang="0">
                      <a:pos x="connsiteX2718" y="connsiteY2718"/>
                    </a:cxn>
                    <a:cxn ang="0">
                      <a:pos x="connsiteX2719" y="connsiteY2719"/>
                    </a:cxn>
                    <a:cxn ang="0">
                      <a:pos x="connsiteX2720" y="connsiteY2720"/>
                    </a:cxn>
                    <a:cxn ang="0">
                      <a:pos x="connsiteX2721" y="connsiteY2721"/>
                    </a:cxn>
                    <a:cxn ang="0">
                      <a:pos x="connsiteX2722" y="connsiteY2722"/>
                    </a:cxn>
                    <a:cxn ang="0">
                      <a:pos x="connsiteX2723" y="connsiteY2723"/>
                    </a:cxn>
                    <a:cxn ang="0">
                      <a:pos x="connsiteX2724" y="connsiteY2724"/>
                    </a:cxn>
                    <a:cxn ang="0">
                      <a:pos x="connsiteX2725" y="connsiteY2725"/>
                    </a:cxn>
                    <a:cxn ang="0">
                      <a:pos x="connsiteX2726" y="connsiteY2726"/>
                    </a:cxn>
                    <a:cxn ang="0">
                      <a:pos x="connsiteX2727" y="connsiteY2727"/>
                    </a:cxn>
                    <a:cxn ang="0">
                      <a:pos x="connsiteX2728" y="connsiteY2728"/>
                    </a:cxn>
                    <a:cxn ang="0">
                      <a:pos x="connsiteX2729" y="connsiteY2729"/>
                    </a:cxn>
                    <a:cxn ang="0">
                      <a:pos x="connsiteX2730" y="connsiteY2730"/>
                    </a:cxn>
                    <a:cxn ang="0">
                      <a:pos x="connsiteX2731" y="connsiteY2731"/>
                    </a:cxn>
                    <a:cxn ang="0">
                      <a:pos x="connsiteX2732" y="connsiteY2732"/>
                    </a:cxn>
                    <a:cxn ang="0">
                      <a:pos x="connsiteX2733" y="connsiteY2733"/>
                    </a:cxn>
                    <a:cxn ang="0">
                      <a:pos x="connsiteX2734" y="connsiteY2734"/>
                    </a:cxn>
                    <a:cxn ang="0">
                      <a:pos x="connsiteX2735" y="connsiteY2735"/>
                    </a:cxn>
                    <a:cxn ang="0">
                      <a:pos x="connsiteX2736" y="connsiteY2736"/>
                    </a:cxn>
                    <a:cxn ang="0">
                      <a:pos x="connsiteX2737" y="connsiteY2737"/>
                    </a:cxn>
                    <a:cxn ang="0">
                      <a:pos x="connsiteX2738" y="connsiteY2738"/>
                    </a:cxn>
                    <a:cxn ang="0">
                      <a:pos x="connsiteX2739" y="connsiteY2739"/>
                    </a:cxn>
                    <a:cxn ang="0">
                      <a:pos x="connsiteX2740" y="connsiteY2740"/>
                    </a:cxn>
                    <a:cxn ang="0">
                      <a:pos x="connsiteX2741" y="connsiteY2741"/>
                    </a:cxn>
                    <a:cxn ang="0">
                      <a:pos x="connsiteX2742" y="connsiteY2742"/>
                    </a:cxn>
                    <a:cxn ang="0">
                      <a:pos x="connsiteX2743" y="connsiteY2743"/>
                    </a:cxn>
                    <a:cxn ang="0">
                      <a:pos x="connsiteX2744" y="connsiteY2744"/>
                    </a:cxn>
                    <a:cxn ang="0">
                      <a:pos x="connsiteX2745" y="connsiteY2745"/>
                    </a:cxn>
                    <a:cxn ang="0">
                      <a:pos x="connsiteX2746" y="connsiteY2746"/>
                    </a:cxn>
                    <a:cxn ang="0">
                      <a:pos x="connsiteX2747" y="connsiteY2747"/>
                    </a:cxn>
                    <a:cxn ang="0">
                      <a:pos x="connsiteX2748" y="connsiteY2748"/>
                    </a:cxn>
                    <a:cxn ang="0">
                      <a:pos x="connsiteX2749" y="connsiteY2749"/>
                    </a:cxn>
                    <a:cxn ang="0">
                      <a:pos x="connsiteX2750" y="connsiteY2750"/>
                    </a:cxn>
                    <a:cxn ang="0">
                      <a:pos x="connsiteX2751" y="connsiteY2751"/>
                    </a:cxn>
                    <a:cxn ang="0">
                      <a:pos x="connsiteX2752" y="connsiteY2752"/>
                    </a:cxn>
                    <a:cxn ang="0">
                      <a:pos x="connsiteX2753" y="connsiteY2753"/>
                    </a:cxn>
                    <a:cxn ang="0">
                      <a:pos x="connsiteX2754" y="connsiteY2754"/>
                    </a:cxn>
                    <a:cxn ang="0">
                      <a:pos x="connsiteX2755" y="connsiteY2755"/>
                    </a:cxn>
                    <a:cxn ang="0">
                      <a:pos x="connsiteX2756" y="connsiteY2756"/>
                    </a:cxn>
                    <a:cxn ang="0">
                      <a:pos x="connsiteX2757" y="connsiteY2757"/>
                    </a:cxn>
                    <a:cxn ang="0">
                      <a:pos x="connsiteX2758" y="connsiteY2758"/>
                    </a:cxn>
                    <a:cxn ang="0">
                      <a:pos x="connsiteX2759" y="connsiteY2759"/>
                    </a:cxn>
                    <a:cxn ang="0">
                      <a:pos x="connsiteX2760" y="connsiteY2760"/>
                    </a:cxn>
                    <a:cxn ang="0">
                      <a:pos x="connsiteX2761" y="connsiteY2761"/>
                    </a:cxn>
                    <a:cxn ang="0">
                      <a:pos x="connsiteX2762" y="connsiteY2762"/>
                    </a:cxn>
                    <a:cxn ang="0">
                      <a:pos x="connsiteX2763" y="connsiteY2763"/>
                    </a:cxn>
                    <a:cxn ang="0">
                      <a:pos x="connsiteX2764" y="connsiteY2764"/>
                    </a:cxn>
                    <a:cxn ang="0">
                      <a:pos x="connsiteX2765" y="connsiteY2765"/>
                    </a:cxn>
                    <a:cxn ang="0">
                      <a:pos x="connsiteX2766" y="connsiteY2766"/>
                    </a:cxn>
                    <a:cxn ang="0">
                      <a:pos x="connsiteX2767" y="connsiteY2767"/>
                    </a:cxn>
                    <a:cxn ang="0">
                      <a:pos x="connsiteX2768" y="connsiteY2768"/>
                    </a:cxn>
                    <a:cxn ang="0">
                      <a:pos x="connsiteX2769" y="connsiteY2769"/>
                    </a:cxn>
                    <a:cxn ang="0">
                      <a:pos x="connsiteX2770" y="connsiteY2770"/>
                    </a:cxn>
                    <a:cxn ang="0">
                      <a:pos x="connsiteX2771" y="connsiteY2771"/>
                    </a:cxn>
                    <a:cxn ang="0">
                      <a:pos x="connsiteX2772" y="connsiteY2772"/>
                    </a:cxn>
                    <a:cxn ang="0">
                      <a:pos x="connsiteX2773" y="connsiteY2773"/>
                    </a:cxn>
                    <a:cxn ang="0">
                      <a:pos x="connsiteX2774" y="connsiteY2774"/>
                    </a:cxn>
                    <a:cxn ang="0">
                      <a:pos x="connsiteX2775" y="connsiteY2775"/>
                    </a:cxn>
                    <a:cxn ang="0">
                      <a:pos x="connsiteX2776" y="connsiteY2776"/>
                    </a:cxn>
                    <a:cxn ang="0">
                      <a:pos x="connsiteX2777" y="connsiteY2777"/>
                    </a:cxn>
                    <a:cxn ang="0">
                      <a:pos x="connsiteX2778" y="connsiteY2778"/>
                    </a:cxn>
                    <a:cxn ang="0">
                      <a:pos x="connsiteX2779" y="connsiteY2779"/>
                    </a:cxn>
                    <a:cxn ang="0">
                      <a:pos x="connsiteX2780" y="connsiteY2780"/>
                    </a:cxn>
                    <a:cxn ang="0">
                      <a:pos x="connsiteX2781" y="connsiteY2781"/>
                    </a:cxn>
                    <a:cxn ang="0">
                      <a:pos x="connsiteX2782" y="connsiteY2782"/>
                    </a:cxn>
                    <a:cxn ang="0">
                      <a:pos x="connsiteX2783" y="connsiteY2783"/>
                    </a:cxn>
                    <a:cxn ang="0">
                      <a:pos x="connsiteX2784" y="connsiteY2784"/>
                    </a:cxn>
                    <a:cxn ang="0">
                      <a:pos x="connsiteX2785" y="connsiteY2785"/>
                    </a:cxn>
                    <a:cxn ang="0">
                      <a:pos x="connsiteX2786" y="connsiteY2786"/>
                    </a:cxn>
                    <a:cxn ang="0">
                      <a:pos x="connsiteX2787" y="connsiteY2787"/>
                    </a:cxn>
                    <a:cxn ang="0">
                      <a:pos x="connsiteX2788" y="connsiteY2788"/>
                    </a:cxn>
                    <a:cxn ang="0">
                      <a:pos x="connsiteX2789" y="connsiteY2789"/>
                    </a:cxn>
                    <a:cxn ang="0">
                      <a:pos x="connsiteX2790" y="connsiteY2790"/>
                    </a:cxn>
                    <a:cxn ang="0">
                      <a:pos x="connsiteX2791" y="connsiteY2791"/>
                    </a:cxn>
                    <a:cxn ang="0">
                      <a:pos x="connsiteX2792" y="connsiteY2792"/>
                    </a:cxn>
                    <a:cxn ang="0">
                      <a:pos x="connsiteX2793" y="connsiteY2793"/>
                    </a:cxn>
                    <a:cxn ang="0">
                      <a:pos x="connsiteX2794" y="connsiteY2794"/>
                    </a:cxn>
                    <a:cxn ang="0">
                      <a:pos x="connsiteX2795" y="connsiteY2795"/>
                    </a:cxn>
                    <a:cxn ang="0">
                      <a:pos x="connsiteX2796" y="connsiteY2796"/>
                    </a:cxn>
                    <a:cxn ang="0">
                      <a:pos x="connsiteX2797" y="connsiteY2797"/>
                    </a:cxn>
                    <a:cxn ang="0">
                      <a:pos x="connsiteX2798" y="connsiteY2798"/>
                    </a:cxn>
                    <a:cxn ang="0">
                      <a:pos x="connsiteX2799" y="connsiteY2799"/>
                    </a:cxn>
                    <a:cxn ang="0">
                      <a:pos x="connsiteX2800" y="connsiteY2800"/>
                    </a:cxn>
                    <a:cxn ang="0">
                      <a:pos x="connsiteX2801" y="connsiteY2801"/>
                    </a:cxn>
                    <a:cxn ang="0">
                      <a:pos x="connsiteX2802" y="connsiteY2802"/>
                    </a:cxn>
                    <a:cxn ang="0">
                      <a:pos x="connsiteX2803" y="connsiteY2803"/>
                    </a:cxn>
                    <a:cxn ang="0">
                      <a:pos x="connsiteX2804" y="connsiteY2804"/>
                    </a:cxn>
                    <a:cxn ang="0">
                      <a:pos x="connsiteX2805" y="connsiteY2805"/>
                    </a:cxn>
                    <a:cxn ang="0">
                      <a:pos x="connsiteX2806" y="connsiteY2806"/>
                    </a:cxn>
                    <a:cxn ang="0">
                      <a:pos x="connsiteX2807" y="connsiteY2807"/>
                    </a:cxn>
                    <a:cxn ang="0">
                      <a:pos x="connsiteX2808" y="connsiteY2808"/>
                    </a:cxn>
                    <a:cxn ang="0">
                      <a:pos x="connsiteX2809" y="connsiteY2809"/>
                    </a:cxn>
                    <a:cxn ang="0">
                      <a:pos x="connsiteX2810" y="connsiteY2810"/>
                    </a:cxn>
                    <a:cxn ang="0">
                      <a:pos x="connsiteX2811" y="connsiteY2811"/>
                    </a:cxn>
                    <a:cxn ang="0">
                      <a:pos x="connsiteX2812" y="connsiteY2812"/>
                    </a:cxn>
                    <a:cxn ang="0">
                      <a:pos x="connsiteX2813" y="connsiteY2813"/>
                    </a:cxn>
                    <a:cxn ang="0">
                      <a:pos x="connsiteX2814" y="connsiteY2814"/>
                    </a:cxn>
                    <a:cxn ang="0">
                      <a:pos x="connsiteX2815" y="connsiteY2815"/>
                    </a:cxn>
                    <a:cxn ang="0">
                      <a:pos x="connsiteX2816" y="connsiteY2816"/>
                    </a:cxn>
                    <a:cxn ang="0">
                      <a:pos x="connsiteX2817" y="connsiteY2817"/>
                    </a:cxn>
                    <a:cxn ang="0">
                      <a:pos x="connsiteX2818" y="connsiteY2818"/>
                    </a:cxn>
                    <a:cxn ang="0">
                      <a:pos x="connsiteX2819" y="connsiteY2819"/>
                    </a:cxn>
                    <a:cxn ang="0">
                      <a:pos x="connsiteX2820" y="connsiteY2820"/>
                    </a:cxn>
                    <a:cxn ang="0">
                      <a:pos x="connsiteX2821" y="connsiteY2821"/>
                    </a:cxn>
                    <a:cxn ang="0">
                      <a:pos x="connsiteX2822" y="connsiteY2822"/>
                    </a:cxn>
                    <a:cxn ang="0">
                      <a:pos x="connsiteX2823" y="connsiteY2823"/>
                    </a:cxn>
                    <a:cxn ang="0">
                      <a:pos x="connsiteX2824" y="connsiteY2824"/>
                    </a:cxn>
                    <a:cxn ang="0">
                      <a:pos x="connsiteX2825" y="connsiteY2825"/>
                    </a:cxn>
                    <a:cxn ang="0">
                      <a:pos x="connsiteX2826" y="connsiteY2826"/>
                    </a:cxn>
                    <a:cxn ang="0">
                      <a:pos x="connsiteX2827" y="connsiteY2827"/>
                    </a:cxn>
                    <a:cxn ang="0">
                      <a:pos x="connsiteX2828" y="connsiteY2828"/>
                    </a:cxn>
                    <a:cxn ang="0">
                      <a:pos x="connsiteX2829" y="connsiteY2829"/>
                    </a:cxn>
                    <a:cxn ang="0">
                      <a:pos x="connsiteX2830" y="connsiteY2830"/>
                    </a:cxn>
                    <a:cxn ang="0">
                      <a:pos x="connsiteX2831" y="connsiteY2831"/>
                    </a:cxn>
                    <a:cxn ang="0">
                      <a:pos x="connsiteX2832" y="connsiteY2832"/>
                    </a:cxn>
                    <a:cxn ang="0">
                      <a:pos x="connsiteX2833" y="connsiteY2833"/>
                    </a:cxn>
                    <a:cxn ang="0">
                      <a:pos x="connsiteX2834" y="connsiteY2834"/>
                    </a:cxn>
                    <a:cxn ang="0">
                      <a:pos x="connsiteX2835" y="connsiteY2835"/>
                    </a:cxn>
                    <a:cxn ang="0">
                      <a:pos x="connsiteX2836" y="connsiteY2836"/>
                    </a:cxn>
                    <a:cxn ang="0">
                      <a:pos x="connsiteX2837" y="connsiteY2837"/>
                    </a:cxn>
                    <a:cxn ang="0">
                      <a:pos x="connsiteX2838" y="connsiteY2838"/>
                    </a:cxn>
                    <a:cxn ang="0">
                      <a:pos x="connsiteX2839" y="connsiteY2839"/>
                    </a:cxn>
                    <a:cxn ang="0">
                      <a:pos x="connsiteX2840" y="connsiteY2840"/>
                    </a:cxn>
                    <a:cxn ang="0">
                      <a:pos x="connsiteX2841" y="connsiteY2841"/>
                    </a:cxn>
                    <a:cxn ang="0">
                      <a:pos x="connsiteX2842" y="connsiteY2842"/>
                    </a:cxn>
                    <a:cxn ang="0">
                      <a:pos x="connsiteX2843" y="connsiteY2843"/>
                    </a:cxn>
                    <a:cxn ang="0">
                      <a:pos x="connsiteX2844" y="connsiteY2844"/>
                    </a:cxn>
                    <a:cxn ang="0">
                      <a:pos x="connsiteX2845" y="connsiteY2845"/>
                    </a:cxn>
                    <a:cxn ang="0">
                      <a:pos x="connsiteX2846" y="connsiteY2846"/>
                    </a:cxn>
                    <a:cxn ang="0">
                      <a:pos x="connsiteX2847" y="connsiteY2847"/>
                    </a:cxn>
                    <a:cxn ang="0">
                      <a:pos x="connsiteX2848" y="connsiteY2848"/>
                    </a:cxn>
                    <a:cxn ang="0">
                      <a:pos x="connsiteX2849" y="connsiteY2849"/>
                    </a:cxn>
                    <a:cxn ang="0">
                      <a:pos x="connsiteX2850" y="connsiteY2850"/>
                    </a:cxn>
                    <a:cxn ang="0">
                      <a:pos x="connsiteX2851" y="connsiteY2851"/>
                    </a:cxn>
                    <a:cxn ang="0">
                      <a:pos x="connsiteX2852" y="connsiteY2852"/>
                    </a:cxn>
                    <a:cxn ang="0">
                      <a:pos x="connsiteX2853" y="connsiteY2853"/>
                    </a:cxn>
                    <a:cxn ang="0">
                      <a:pos x="connsiteX2854" y="connsiteY2854"/>
                    </a:cxn>
                    <a:cxn ang="0">
                      <a:pos x="connsiteX2855" y="connsiteY2855"/>
                    </a:cxn>
                    <a:cxn ang="0">
                      <a:pos x="connsiteX2856" y="connsiteY2856"/>
                    </a:cxn>
                    <a:cxn ang="0">
                      <a:pos x="connsiteX2857" y="connsiteY2857"/>
                    </a:cxn>
                    <a:cxn ang="0">
                      <a:pos x="connsiteX2858" y="connsiteY2858"/>
                    </a:cxn>
                    <a:cxn ang="0">
                      <a:pos x="connsiteX2859" y="connsiteY2859"/>
                    </a:cxn>
                    <a:cxn ang="0">
                      <a:pos x="connsiteX2860" y="connsiteY2860"/>
                    </a:cxn>
                    <a:cxn ang="0">
                      <a:pos x="connsiteX2861" y="connsiteY2861"/>
                    </a:cxn>
                    <a:cxn ang="0">
                      <a:pos x="connsiteX2862" y="connsiteY2862"/>
                    </a:cxn>
                    <a:cxn ang="0">
                      <a:pos x="connsiteX2863" y="connsiteY2863"/>
                    </a:cxn>
                    <a:cxn ang="0">
                      <a:pos x="connsiteX2864" y="connsiteY2864"/>
                    </a:cxn>
                    <a:cxn ang="0">
                      <a:pos x="connsiteX2865" y="connsiteY2865"/>
                    </a:cxn>
                    <a:cxn ang="0">
                      <a:pos x="connsiteX2866" y="connsiteY2866"/>
                    </a:cxn>
                    <a:cxn ang="0">
                      <a:pos x="connsiteX2867" y="connsiteY2867"/>
                    </a:cxn>
                    <a:cxn ang="0">
                      <a:pos x="connsiteX2868" y="connsiteY2868"/>
                    </a:cxn>
                    <a:cxn ang="0">
                      <a:pos x="connsiteX2869" y="connsiteY2869"/>
                    </a:cxn>
                    <a:cxn ang="0">
                      <a:pos x="connsiteX2870" y="connsiteY2870"/>
                    </a:cxn>
                    <a:cxn ang="0">
                      <a:pos x="connsiteX2871" y="connsiteY2871"/>
                    </a:cxn>
                    <a:cxn ang="0">
                      <a:pos x="connsiteX2872" y="connsiteY2872"/>
                    </a:cxn>
                    <a:cxn ang="0">
                      <a:pos x="connsiteX2873" y="connsiteY2873"/>
                    </a:cxn>
                    <a:cxn ang="0">
                      <a:pos x="connsiteX2874" y="connsiteY2874"/>
                    </a:cxn>
                    <a:cxn ang="0">
                      <a:pos x="connsiteX2875" y="connsiteY2875"/>
                    </a:cxn>
                    <a:cxn ang="0">
                      <a:pos x="connsiteX2876" y="connsiteY2876"/>
                    </a:cxn>
                    <a:cxn ang="0">
                      <a:pos x="connsiteX2877" y="connsiteY2877"/>
                    </a:cxn>
                    <a:cxn ang="0">
                      <a:pos x="connsiteX2878" y="connsiteY2878"/>
                    </a:cxn>
                    <a:cxn ang="0">
                      <a:pos x="connsiteX2879" y="connsiteY2879"/>
                    </a:cxn>
                    <a:cxn ang="0">
                      <a:pos x="connsiteX2880" y="connsiteY2880"/>
                    </a:cxn>
                    <a:cxn ang="0">
                      <a:pos x="connsiteX2881" y="connsiteY2881"/>
                    </a:cxn>
                    <a:cxn ang="0">
                      <a:pos x="connsiteX2882" y="connsiteY2882"/>
                    </a:cxn>
                    <a:cxn ang="0">
                      <a:pos x="connsiteX2883" y="connsiteY2883"/>
                    </a:cxn>
                    <a:cxn ang="0">
                      <a:pos x="connsiteX2884" y="connsiteY2884"/>
                    </a:cxn>
                    <a:cxn ang="0">
                      <a:pos x="connsiteX2885" y="connsiteY2885"/>
                    </a:cxn>
                    <a:cxn ang="0">
                      <a:pos x="connsiteX2886" y="connsiteY2886"/>
                    </a:cxn>
                    <a:cxn ang="0">
                      <a:pos x="connsiteX2887" y="connsiteY2887"/>
                    </a:cxn>
                    <a:cxn ang="0">
                      <a:pos x="connsiteX2888" y="connsiteY2888"/>
                    </a:cxn>
                    <a:cxn ang="0">
                      <a:pos x="connsiteX2889" y="connsiteY2889"/>
                    </a:cxn>
                    <a:cxn ang="0">
                      <a:pos x="connsiteX2890" y="connsiteY2890"/>
                    </a:cxn>
                    <a:cxn ang="0">
                      <a:pos x="connsiteX2891" y="connsiteY2891"/>
                    </a:cxn>
                    <a:cxn ang="0">
                      <a:pos x="connsiteX2892" y="connsiteY2892"/>
                    </a:cxn>
                    <a:cxn ang="0">
                      <a:pos x="connsiteX2893" y="connsiteY2893"/>
                    </a:cxn>
                    <a:cxn ang="0">
                      <a:pos x="connsiteX2894" y="connsiteY2894"/>
                    </a:cxn>
                    <a:cxn ang="0">
                      <a:pos x="connsiteX2895" y="connsiteY2895"/>
                    </a:cxn>
                    <a:cxn ang="0">
                      <a:pos x="connsiteX2896" y="connsiteY2896"/>
                    </a:cxn>
                    <a:cxn ang="0">
                      <a:pos x="connsiteX2897" y="connsiteY2897"/>
                    </a:cxn>
                    <a:cxn ang="0">
                      <a:pos x="connsiteX2898" y="connsiteY2898"/>
                    </a:cxn>
                    <a:cxn ang="0">
                      <a:pos x="connsiteX2899" y="connsiteY2899"/>
                    </a:cxn>
                    <a:cxn ang="0">
                      <a:pos x="connsiteX2900" y="connsiteY2900"/>
                    </a:cxn>
                    <a:cxn ang="0">
                      <a:pos x="connsiteX2901" y="connsiteY2901"/>
                    </a:cxn>
                    <a:cxn ang="0">
                      <a:pos x="connsiteX2902" y="connsiteY2902"/>
                    </a:cxn>
                    <a:cxn ang="0">
                      <a:pos x="connsiteX2903" y="connsiteY2903"/>
                    </a:cxn>
                    <a:cxn ang="0">
                      <a:pos x="connsiteX2904" y="connsiteY2904"/>
                    </a:cxn>
                    <a:cxn ang="0">
                      <a:pos x="connsiteX2905" y="connsiteY2905"/>
                    </a:cxn>
                    <a:cxn ang="0">
                      <a:pos x="connsiteX2906" y="connsiteY2906"/>
                    </a:cxn>
                    <a:cxn ang="0">
                      <a:pos x="connsiteX2907" y="connsiteY2907"/>
                    </a:cxn>
                    <a:cxn ang="0">
                      <a:pos x="connsiteX2908" y="connsiteY2908"/>
                    </a:cxn>
                    <a:cxn ang="0">
                      <a:pos x="connsiteX2909" y="connsiteY2909"/>
                    </a:cxn>
                    <a:cxn ang="0">
                      <a:pos x="connsiteX2910" y="connsiteY2910"/>
                    </a:cxn>
                    <a:cxn ang="0">
                      <a:pos x="connsiteX2911" y="connsiteY2911"/>
                    </a:cxn>
                    <a:cxn ang="0">
                      <a:pos x="connsiteX2912" y="connsiteY2912"/>
                    </a:cxn>
                    <a:cxn ang="0">
                      <a:pos x="connsiteX2913" y="connsiteY2913"/>
                    </a:cxn>
                    <a:cxn ang="0">
                      <a:pos x="connsiteX2914" y="connsiteY2914"/>
                    </a:cxn>
                    <a:cxn ang="0">
                      <a:pos x="connsiteX2915" y="connsiteY2915"/>
                    </a:cxn>
                    <a:cxn ang="0">
                      <a:pos x="connsiteX2916" y="connsiteY2916"/>
                    </a:cxn>
                    <a:cxn ang="0">
                      <a:pos x="connsiteX2917" y="connsiteY2917"/>
                    </a:cxn>
                    <a:cxn ang="0">
                      <a:pos x="connsiteX2918" y="connsiteY2918"/>
                    </a:cxn>
                    <a:cxn ang="0">
                      <a:pos x="connsiteX2919" y="connsiteY2919"/>
                    </a:cxn>
                    <a:cxn ang="0">
                      <a:pos x="connsiteX2920" y="connsiteY2920"/>
                    </a:cxn>
                    <a:cxn ang="0">
                      <a:pos x="connsiteX2921" y="connsiteY2921"/>
                    </a:cxn>
                    <a:cxn ang="0">
                      <a:pos x="connsiteX2922" y="connsiteY2922"/>
                    </a:cxn>
                    <a:cxn ang="0">
                      <a:pos x="connsiteX2923" y="connsiteY2923"/>
                    </a:cxn>
                    <a:cxn ang="0">
                      <a:pos x="connsiteX2924" y="connsiteY2924"/>
                    </a:cxn>
                    <a:cxn ang="0">
                      <a:pos x="connsiteX2925" y="connsiteY2925"/>
                    </a:cxn>
                    <a:cxn ang="0">
                      <a:pos x="connsiteX2926" y="connsiteY2926"/>
                    </a:cxn>
                    <a:cxn ang="0">
                      <a:pos x="connsiteX2927" y="connsiteY2927"/>
                    </a:cxn>
                    <a:cxn ang="0">
                      <a:pos x="connsiteX2928" y="connsiteY2928"/>
                    </a:cxn>
                    <a:cxn ang="0">
                      <a:pos x="connsiteX2929" y="connsiteY2929"/>
                    </a:cxn>
                    <a:cxn ang="0">
                      <a:pos x="connsiteX2930" y="connsiteY2930"/>
                    </a:cxn>
                    <a:cxn ang="0">
                      <a:pos x="connsiteX2931" y="connsiteY2931"/>
                    </a:cxn>
                    <a:cxn ang="0">
                      <a:pos x="connsiteX2932" y="connsiteY2932"/>
                    </a:cxn>
                    <a:cxn ang="0">
                      <a:pos x="connsiteX2933" y="connsiteY2933"/>
                    </a:cxn>
                    <a:cxn ang="0">
                      <a:pos x="connsiteX2934" y="connsiteY2934"/>
                    </a:cxn>
                    <a:cxn ang="0">
                      <a:pos x="connsiteX2935" y="connsiteY2935"/>
                    </a:cxn>
                    <a:cxn ang="0">
                      <a:pos x="connsiteX2936" y="connsiteY2936"/>
                    </a:cxn>
                    <a:cxn ang="0">
                      <a:pos x="connsiteX2937" y="connsiteY2937"/>
                    </a:cxn>
                    <a:cxn ang="0">
                      <a:pos x="connsiteX2938" y="connsiteY2938"/>
                    </a:cxn>
                    <a:cxn ang="0">
                      <a:pos x="connsiteX2939" y="connsiteY2939"/>
                    </a:cxn>
                    <a:cxn ang="0">
                      <a:pos x="connsiteX2940" y="connsiteY2940"/>
                    </a:cxn>
                    <a:cxn ang="0">
                      <a:pos x="connsiteX2941" y="connsiteY2941"/>
                    </a:cxn>
                    <a:cxn ang="0">
                      <a:pos x="connsiteX2942" y="connsiteY2942"/>
                    </a:cxn>
                    <a:cxn ang="0">
                      <a:pos x="connsiteX2943" y="connsiteY2943"/>
                    </a:cxn>
                    <a:cxn ang="0">
                      <a:pos x="connsiteX2944" y="connsiteY2944"/>
                    </a:cxn>
                    <a:cxn ang="0">
                      <a:pos x="connsiteX2945" y="connsiteY2945"/>
                    </a:cxn>
                    <a:cxn ang="0">
                      <a:pos x="connsiteX2946" y="connsiteY2946"/>
                    </a:cxn>
                    <a:cxn ang="0">
                      <a:pos x="connsiteX2947" y="connsiteY2947"/>
                    </a:cxn>
                    <a:cxn ang="0">
                      <a:pos x="connsiteX2948" y="connsiteY2948"/>
                    </a:cxn>
                    <a:cxn ang="0">
                      <a:pos x="connsiteX2949" y="connsiteY2949"/>
                    </a:cxn>
                    <a:cxn ang="0">
                      <a:pos x="connsiteX2950" y="connsiteY2950"/>
                    </a:cxn>
                    <a:cxn ang="0">
                      <a:pos x="connsiteX2951" y="connsiteY2951"/>
                    </a:cxn>
                    <a:cxn ang="0">
                      <a:pos x="connsiteX2952" y="connsiteY2952"/>
                    </a:cxn>
                    <a:cxn ang="0">
                      <a:pos x="connsiteX2953" y="connsiteY2953"/>
                    </a:cxn>
                    <a:cxn ang="0">
                      <a:pos x="connsiteX2954" y="connsiteY2954"/>
                    </a:cxn>
                    <a:cxn ang="0">
                      <a:pos x="connsiteX2955" y="connsiteY2955"/>
                    </a:cxn>
                    <a:cxn ang="0">
                      <a:pos x="connsiteX2956" y="connsiteY2956"/>
                    </a:cxn>
                    <a:cxn ang="0">
                      <a:pos x="connsiteX2957" y="connsiteY2957"/>
                    </a:cxn>
                    <a:cxn ang="0">
                      <a:pos x="connsiteX2958" y="connsiteY2958"/>
                    </a:cxn>
                    <a:cxn ang="0">
                      <a:pos x="connsiteX2959" y="connsiteY2959"/>
                    </a:cxn>
                    <a:cxn ang="0">
                      <a:pos x="connsiteX2960" y="connsiteY2960"/>
                    </a:cxn>
                    <a:cxn ang="0">
                      <a:pos x="connsiteX2961" y="connsiteY2961"/>
                    </a:cxn>
                    <a:cxn ang="0">
                      <a:pos x="connsiteX2962" y="connsiteY2962"/>
                    </a:cxn>
                    <a:cxn ang="0">
                      <a:pos x="connsiteX2963" y="connsiteY2963"/>
                    </a:cxn>
                    <a:cxn ang="0">
                      <a:pos x="connsiteX2964" y="connsiteY2964"/>
                    </a:cxn>
                    <a:cxn ang="0">
                      <a:pos x="connsiteX2965" y="connsiteY2965"/>
                    </a:cxn>
                    <a:cxn ang="0">
                      <a:pos x="connsiteX2966" y="connsiteY2966"/>
                    </a:cxn>
                    <a:cxn ang="0">
                      <a:pos x="connsiteX2967" y="connsiteY2967"/>
                    </a:cxn>
                    <a:cxn ang="0">
                      <a:pos x="connsiteX2968" y="connsiteY2968"/>
                    </a:cxn>
                    <a:cxn ang="0">
                      <a:pos x="connsiteX2969" y="connsiteY2969"/>
                    </a:cxn>
                    <a:cxn ang="0">
                      <a:pos x="connsiteX2970" y="connsiteY2970"/>
                    </a:cxn>
                    <a:cxn ang="0">
                      <a:pos x="connsiteX2971" y="connsiteY2971"/>
                    </a:cxn>
                    <a:cxn ang="0">
                      <a:pos x="connsiteX2972" y="connsiteY2972"/>
                    </a:cxn>
                    <a:cxn ang="0">
                      <a:pos x="connsiteX2973" y="connsiteY2973"/>
                    </a:cxn>
                    <a:cxn ang="0">
                      <a:pos x="connsiteX2974" y="connsiteY2974"/>
                    </a:cxn>
                    <a:cxn ang="0">
                      <a:pos x="connsiteX2975" y="connsiteY2975"/>
                    </a:cxn>
                    <a:cxn ang="0">
                      <a:pos x="connsiteX2976" y="connsiteY2976"/>
                    </a:cxn>
                    <a:cxn ang="0">
                      <a:pos x="connsiteX2977" y="connsiteY2977"/>
                    </a:cxn>
                    <a:cxn ang="0">
                      <a:pos x="connsiteX2978" y="connsiteY2978"/>
                    </a:cxn>
                    <a:cxn ang="0">
                      <a:pos x="connsiteX2979" y="connsiteY2979"/>
                    </a:cxn>
                    <a:cxn ang="0">
                      <a:pos x="connsiteX2980" y="connsiteY2980"/>
                    </a:cxn>
                    <a:cxn ang="0">
                      <a:pos x="connsiteX2981" y="connsiteY2981"/>
                    </a:cxn>
                    <a:cxn ang="0">
                      <a:pos x="connsiteX2982" y="connsiteY2982"/>
                    </a:cxn>
                    <a:cxn ang="0">
                      <a:pos x="connsiteX2983" y="connsiteY2983"/>
                    </a:cxn>
                    <a:cxn ang="0">
                      <a:pos x="connsiteX2984" y="connsiteY2984"/>
                    </a:cxn>
                    <a:cxn ang="0">
                      <a:pos x="connsiteX2985" y="connsiteY2985"/>
                    </a:cxn>
                    <a:cxn ang="0">
                      <a:pos x="connsiteX2986" y="connsiteY2986"/>
                    </a:cxn>
                    <a:cxn ang="0">
                      <a:pos x="connsiteX2987" y="connsiteY2987"/>
                    </a:cxn>
                    <a:cxn ang="0">
                      <a:pos x="connsiteX2988" y="connsiteY2988"/>
                    </a:cxn>
                    <a:cxn ang="0">
                      <a:pos x="connsiteX2989" y="connsiteY2989"/>
                    </a:cxn>
                    <a:cxn ang="0">
                      <a:pos x="connsiteX2990" y="connsiteY2990"/>
                    </a:cxn>
                    <a:cxn ang="0">
                      <a:pos x="connsiteX2991" y="connsiteY2991"/>
                    </a:cxn>
                    <a:cxn ang="0">
                      <a:pos x="connsiteX2992" y="connsiteY2992"/>
                    </a:cxn>
                    <a:cxn ang="0">
                      <a:pos x="connsiteX2993" y="connsiteY2993"/>
                    </a:cxn>
                    <a:cxn ang="0">
                      <a:pos x="connsiteX2994" y="connsiteY2994"/>
                    </a:cxn>
                    <a:cxn ang="0">
                      <a:pos x="connsiteX2995" y="connsiteY2995"/>
                    </a:cxn>
                    <a:cxn ang="0">
                      <a:pos x="connsiteX2996" y="connsiteY2996"/>
                    </a:cxn>
                    <a:cxn ang="0">
                      <a:pos x="connsiteX2997" y="connsiteY2997"/>
                    </a:cxn>
                    <a:cxn ang="0">
                      <a:pos x="connsiteX2998" y="connsiteY2998"/>
                    </a:cxn>
                    <a:cxn ang="0">
                      <a:pos x="connsiteX2999" y="connsiteY2999"/>
                    </a:cxn>
                    <a:cxn ang="0">
                      <a:pos x="connsiteX3000" y="connsiteY3000"/>
                    </a:cxn>
                    <a:cxn ang="0">
                      <a:pos x="connsiteX3001" y="connsiteY3001"/>
                    </a:cxn>
                    <a:cxn ang="0">
                      <a:pos x="connsiteX3002" y="connsiteY3002"/>
                    </a:cxn>
                    <a:cxn ang="0">
                      <a:pos x="connsiteX3003" y="connsiteY3003"/>
                    </a:cxn>
                    <a:cxn ang="0">
                      <a:pos x="connsiteX3004" y="connsiteY3004"/>
                    </a:cxn>
                    <a:cxn ang="0">
                      <a:pos x="connsiteX3005" y="connsiteY3005"/>
                    </a:cxn>
                    <a:cxn ang="0">
                      <a:pos x="connsiteX3006" y="connsiteY3006"/>
                    </a:cxn>
                    <a:cxn ang="0">
                      <a:pos x="connsiteX3007" y="connsiteY3007"/>
                    </a:cxn>
                    <a:cxn ang="0">
                      <a:pos x="connsiteX3008" y="connsiteY3008"/>
                    </a:cxn>
                    <a:cxn ang="0">
                      <a:pos x="connsiteX3009" y="connsiteY3009"/>
                    </a:cxn>
                    <a:cxn ang="0">
                      <a:pos x="connsiteX3010" y="connsiteY3010"/>
                    </a:cxn>
                    <a:cxn ang="0">
                      <a:pos x="connsiteX3011" y="connsiteY3011"/>
                    </a:cxn>
                    <a:cxn ang="0">
                      <a:pos x="connsiteX3012" y="connsiteY3012"/>
                    </a:cxn>
                    <a:cxn ang="0">
                      <a:pos x="connsiteX3013" y="connsiteY3013"/>
                    </a:cxn>
                    <a:cxn ang="0">
                      <a:pos x="connsiteX3014" y="connsiteY3014"/>
                    </a:cxn>
                    <a:cxn ang="0">
                      <a:pos x="connsiteX3015" y="connsiteY3015"/>
                    </a:cxn>
                    <a:cxn ang="0">
                      <a:pos x="connsiteX3016" y="connsiteY3016"/>
                    </a:cxn>
                    <a:cxn ang="0">
                      <a:pos x="connsiteX3017" y="connsiteY3017"/>
                    </a:cxn>
                    <a:cxn ang="0">
                      <a:pos x="connsiteX3018" y="connsiteY3018"/>
                    </a:cxn>
                    <a:cxn ang="0">
                      <a:pos x="connsiteX3019" y="connsiteY3019"/>
                    </a:cxn>
                    <a:cxn ang="0">
                      <a:pos x="connsiteX3020" y="connsiteY3020"/>
                    </a:cxn>
                    <a:cxn ang="0">
                      <a:pos x="connsiteX3021" y="connsiteY3021"/>
                    </a:cxn>
                    <a:cxn ang="0">
                      <a:pos x="connsiteX3022" y="connsiteY3022"/>
                    </a:cxn>
                    <a:cxn ang="0">
                      <a:pos x="connsiteX3023" y="connsiteY3023"/>
                    </a:cxn>
                    <a:cxn ang="0">
                      <a:pos x="connsiteX3024" y="connsiteY3024"/>
                    </a:cxn>
                    <a:cxn ang="0">
                      <a:pos x="connsiteX3025" y="connsiteY3025"/>
                    </a:cxn>
                    <a:cxn ang="0">
                      <a:pos x="connsiteX3026" y="connsiteY3026"/>
                    </a:cxn>
                    <a:cxn ang="0">
                      <a:pos x="connsiteX3027" y="connsiteY3027"/>
                    </a:cxn>
                    <a:cxn ang="0">
                      <a:pos x="connsiteX3028" y="connsiteY3028"/>
                    </a:cxn>
                    <a:cxn ang="0">
                      <a:pos x="connsiteX3029" y="connsiteY3029"/>
                    </a:cxn>
                    <a:cxn ang="0">
                      <a:pos x="connsiteX3030" y="connsiteY3030"/>
                    </a:cxn>
                    <a:cxn ang="0">
                      <a:pos x="connsiteX3031" y="connsiteY3031"/>
                    </a:cxn>
                    <a:cxn ang="0">
                      <a:pos x="connsiteX3032" y="connsiteY3032"/>
                    </a:cxn>
                    <a:cxn ang="0">
                      <a:pos x="connsiteX3033" y="connsiteY3033"/>
                    </a:cxn>
                    <a:cxn ang="0">
                      <a:pos x="connsiteX3034" y="connsiteY3034"/>
                    </a:cxn>
                    <a:cxn ang="0">
                      <a:pos x="connsiteX3035" y="connsiteY3035"/>
                    </a:cxn>
                    <a:cxn ang="0">
                      <a:pos x="connsiteX3036" y="connsiteY3036"/>
                    </a:cxn>
                    <a:cxn ang="0">
                      <a:pos x="connsiteX3037" y="connsiteY3037"/>
                    </a:cxn>
                    <a:cxn ang="0">
                      <a:pos x="connsiteX3038" y="connsiteY3038"/>
                    </a:cxn>
                    <a:cxn ang="0">
                      <a:pos x="connsiteX3039" y="connsiteY3039"/>
                    </a:cxn>
                    <a:cxn ang="0">
                      <a:pos x="connsiteX3040" y="connsiteY3040"/>
                    </a:cxn>
                    <a:cxn ang="0">
                      <a:pos x="connsiteX3041" y="connsiteY3041"/>
                    </a:cxn>
                    <a:cxn ang="0">
                      <a:pos x="connsiteX3042" y="connsiteY3042"/>
                    </a:cxn>
                    <a:cxn ang="0">
                      <a:pos x="connsiteX3043" y="connsiteY3043"/>
                    </a:cxn>
                    <a:cxn ang="0">
                      <a:pos x="connsiteX3044" y="connsiteY3044"/>
                    </a:cxn>
                    <a:cxn ang="0">
                      <a:pos x="connsiteX3045" y="connsiteY3045"/>
                    </a:cxn>
                    <a:cxn ang="0">
                      <a:pos x="connsiteX3046" y="connsiteY3046"/>
                    </a:cxn>
                    <a:cxn ang="0">
                      <a:pos x="connsiteX3047" y="connsiteY3047"/>
                    </a:cxn>
                    <a:cxn ang="0">
                      <a:pos x="connsiteX3048" y="connsiteY3048"/>
                    </a:cxn>
                    <a:cxn ang="0">
                      <a:pos x="connsiteX3049" y="connsiteY3049"/>
                    </a:cxn>
                    <a:cxn ang="0">
                      <a:pos x="connsiteX3050" y="connsiteY3050"/>
                    </a:cxn>
                    <a:cxn ang="0">
                      <a:pos x="connsiteX3051" y="connsiteY3051"/>
                    </a:cxn>
                    <a:cxn ang="0">
                      <a:pos x="connsiteX3052" y="connsiteY3052"/>
                    </a:cxn>
                    <a:cxn ang="0">
                      <a:pos x="connsiteX3053" y="connsiteY3053"/>
                    </a:cxn>
                    <a:cxn ang="0">
                      <a:pos x="connsiteX3054" y="connsiteY3054"/>
                    </a:cxn>
                    <a:cxn ang="0">
                      <a:pos x="connsiteX3055" y="connsiteY3055"/>
                    </a:cxn>
                    <a:cxn ang="0">
                      <a:pos x="connsiteX3056" y="connsiteY3056"/>
                    </a:cxn>
                    <a:cxn ang="0">
                      <a:pos x="connsiteX3057" y="connsiteY3057"/>
                    </a:cxn>
                    <a:cxn ang="0">
                      <a:pos x="connsiteX3058" y="connsiteY3058"/>
                    </a:cxn>
                    <a:cxn ang="0">
                      <a:pos x="connsiteX3059" y="connsiteY3059"/>
                    </a:cxn>
                    <a:cxn ang="0">
                      <a:pos x="connsiteX3060" y="connsiteY3060"/>
                    </a:cxn>
                    <a:cxn ang="0">
                      <a:pos x="connsiteX3061" y="connsiteY3061"/>
                    </a:cxn>
                    <a:cxn ang="0">
                      <a:pos x="connsiteX3062" y="connsiteY3062"/>
                    </a:cxn>
                    <a:cxn ang="0">
                      <a:pos x="connsiteX3063" y="connsiteY3063"/>
                    </a:cxn>
                    <a:cxn ang="0">
                      <a:pos x="connsiteX3064" y="connsiteY3064"/>
                    </a:cxn>
                    <a:cxn ang="0">
                      <a:pos x="connsiteX3065" y="connsiteY3065"/>
                    </a:cxn>
                    <a:cxn ang="0">
                      <a:pos x="connsiteX3066" y="connsiteY3066"/>
                    </a:cxn>
                    <a:cxn ang="0">
                      <a:pos x="connsiteX3067" y="connsiteY3067"/>
                    </a:cxn>
                    <a:cxn ang="0">
                      <a:pos x="connsiteX3068" y="connsiteY3068"/>
                    </a:cxn>
                    <a:cxn ang="0">
                      <a:pos x="connsiteX3069" y="connsiteY3069"/>
                    </a:cxn>
                    <a:cxn ang="0">
                      <a:pos x="connsiteX3070" y="connsiteY3070"/>
                    </a:cxn>
                    <a:cxn ang="0">
                      <a:pos x="connsiteX3071" y="connsiteY3071"/>
                    </a:cxn>
                    <a:cxn ang="0">
                      <a:pos x="connsiteX3072" y="connsiteY3072"/>
                    </a:cxn>
                    <a:cxn ang="0">
                      <a:pos x="connsiteX3073" y="connsiteY3073"/>
                    </a:cxn>
                    <a:cxn ang="0">
                      <a:pos x="connsiteX3074" y="connsiteY3074"/>
                    </a:cxn>
                    <a:cxn ang="0">
                      <a:pos x="connsiteX3075" y="connsiteY3075"/>
                    </a:cxn>
                    <a:cxn ang="0">
                      <a:pos x="connsiteX3076" y="connsiteY3076"/>
                    </a:cxn>
                    <a:cxn ang="0">
                      <a:pos x="connsiteX3077" y="connsiteY3077"/>
                    </a:cxn>
                    <a:cxn ang="0">
                      <a:pos x="connsiteX3078" y="connsiteY3078"/>
                    </a:cxn>
                    <a:cxn ang="0">
                      <a:pos x="connsiteX3079" y="connsiteY3079"/>
                    </a:cxn>
                    <a:cxn ang="0">
                      <a:pos x="connsiteX3080" y="connsiteY3080"/>
                    </a:cxn>
                    <a:cxn ang="0">
                      <a:pos x="connsiteX3081" y="connsiteY3081"/>
                    </a:cxn>
                    <a:cxn ang="0">
                      <a:pos x="connsiteX3082" y="connsiteY3082"/>
                    </a:cxn>
                    <a:cxn ang="0">
                      <a:pos x="connsiteX3083" y="connsiteY3083"/>
                    </a:cxn>
                    <a:cxn ang="0">
                      <a:pos x="connsiteX3084" y="connsiteY3084"/>
                    </a:cxn>
                    <a:cxn ang="0">
                      <a:pos x="connsiteX3085" y="connsiteY3085"/>
                    </a:cxn>
                    <a:cxn ang="0">
                      <a:pos x="connsiteX3086" y="connsiteY3086"/>
                    </a:cxn>
                    <a:cxn ang="0">
                      <a:pos x="connsiteX3087" y="connsiteY3087"/>
                    </a:cxn>
                    <a:cxn ang="0">
                      <a:pos x="connsiteX3088" y="connsiteY3088"/>
                    </a:cxn>
                    <a:cxn ang="0">
                      <a:pos x="connsiteX3089" y="connsiteY3089"/>
                    </a:cxn>
                    <a:cxn ang="0">
                      <a:pos x="connsiteX3090" y="connsiteY3090"/>
                    </a:cxn>
                    <a:cxn ang="0">
                      <a:pos x="connsiteX3091" y="connsiteY3091"/>
                    </a:cxn>
                    <a:cxn ang="0">
                      <a:pos x="connsiteX3092" y="connsiteY3092"/>
                    </a:cxn>
                    <a:cxn ang="0">
                      <a:pos x="connsiteX3093" y="connsiteY3093"/>
                    </a:cxn>
                    <a:cxn ang="0">
                      <a:pos x="connsiteX3094" y="connsiteY3094"/>
                    </a:cxn>
                    <a:cxn ang="0">
                      <a:pos x="connsiteX3095" y="connsiteY3095"/>
                    </a:cxn>
                    <a:cxn ang="0">
                      <a:pos x="connsiteX3096" y="connsiteY3096"/>
                    </a:cxn>
                    <a:cxn ang="0">
                      <a:pos x="connsiteX3097" y="connsiteY3097"/>
                    </a:cxn>
                    <a:cxn ang="0">
                      <a:pos x="connsiteX3098" y="connsiteY3098"/>
                    </a:cxn>
                    <a:cxn ang="0">
                      <a:pos x="connsiteX3099" y="connsiteY3099"/>
                    </a:cxn>
                    <a:cxn ang="0">
                      <a:pos x="connsiteX3100" y="connsiteY3100"/>
                    </a:cxn>
                    <a:cxn ang="0">
                      <a:pos x="connsiteX3101" y="connsiteY3101"/>
                    </a:cxn>
                    <a:cxn ang="0">
                      <a:pos x="connsiteX3102" y="connsiteY3102"/>
                    </a:cxn>
                    <a:cxn ang="0">
                      <a:pos x="connsiteX3103" y="connsiteY3103"/>
                    </a:cxn>
                    <a:cxn ang="0">
                      <a:pos x="connsiteX3104" y="connsiteY3104"/>
                    </a:cxn>
                    <a:cxn ang="0">
                      <a:pos x="connsiteX3105" y="connsiteY3105"/>
                    </a:cxn>
                    <a:cxn ang="0">
                      <a:pos x="connsiteX3106" y="connsiteY3106"/>
                    </a:cxn>
                    <a:cxn ang="0">
                      <a:pos x="connsiteX3107" y="connsiteY3107"/>
                    </a:cxn>
                    <a:cxn ang="0">
                      <a:pos x="connsiteX3108" y="connsiteY3108"/>
                    </a:cxn>
                    <a:cxn ang="0">
                      <a:pos x="connsiteX3109" y="connsiteY3109"/>
                    </a:cxn>
                    <a:cxn ang="0">
                      <a:pos x="connsiteX3110" y="connsiteY3110"/>
                    </a:cxn>
                    <a:cxn ang="0">
                      <a:pos x="connsiteX3111" y="connsiteY3111"/>
                    </a:cxn>
                    <a:cxn ang="0">
                      <a:pos x="connsiteX3112" y="connsiteY3112"/>
                    </a:cxn>
                    <a:cxn ang="0">
                      <a:pos x="connsiteX3113" y="connsiteY3113"/>
                    </a:cxn>
                    <a:cxn ang="0">
                      <a:pos x="connsiteX3114" y="connsiteY3114"/>
                    </a:cxn>
                    <a:cxn ang="0">
                      <a:pos x="connsiteX3115" y="connsiteY3115"/>
                    </a:cxn>
                    <a:cxn ang="0">
                      <a:pos x="connsiteX3116" y="connsiteY3116"/>
                    </a:cxn>
                    <a:cxn ang="0">
                      <a:pos x="connsiteX3117" y="connsiteY3117"/>
                    </a:cxn>
                    <a:cxn ang="0">
                      <a:pos x="connsiteX3118" y="connsiteY3118"/>
                    </a:cxn>
                    <a:cxn ang="0">
                      <a:pos x="connsiteX3119" y="connsiteY3119"/>
                    </a:cxn>
                    <a:cxn ang="0">
                      <a:pos x="connsiteX3120" y="connsiteY3120"/>
                    </a:cxn>
                    <a:cxn ang="0">
                      <a:pos x="connsiteX3121" y="connsiteY3121"/>
                    </a:cxn>
                    <a:cxn ang="0">
                      <a:pos x="connsiteX3122" y="connsiteY3122"/>
                    </a:cxn>
                    <a:cxn ang="0">
                      <a:pos x="connsiteX3123" y="connsiteY3123"/>
                    </a:cxn>
                    <a:cxn ang="0">
                      <a:pos x="connsiteX3124" y="connsiteY3124"/>
                    </a:cxn>
                    <a:cxn ang="0">
                      <a:pos x="connsiteX3125" y="connsiteY3125"/>
                    </a:cxn>
                    <a:cxn ang="0">
                      <a:pos x="connsiteX3126" y="connsiteY3126"/>
                    </a:cxn>
                    <a:cxn ang="0">
                      <a:pos x="connsiteX3127" y="connsiteY3127"/>
                    </a:cxn>
                    <a:cxn ang="0">
                      <a:pos x="connsiteX3128" y="connsiteY3128"/>
                    </a:cxn>
                    <a:cxn ang="0">
                      <a:pos x="connsiteX3129" y="connsiteY3129"/>
                    </a:cxn>
                    <a:cxn ang="0">
                      <a:pos x="connsiteX3130" y="connsiteY3130"/>
                    </a:cxn>
                    <a:cxn ang="0">
                      <a:pos x="connsiteX3131" y="connsiteY3131"/>
                    </a:cxn>
                    <a:cxn ang="0">
                      <a:pos x="connsiteX3132" y="connsiteY3132"/>
                    </a:cxn>
                    <a:cxn ang="0">
                      <a:pos x="connsiteX3133" y="connsiteY3133"/>
                    </a:cxn>
                    <a:cxn ang="0">
                      <a:pos x="connsiteX3134" y="connsiteY3134"/>
                    </a:cxn>
                    <a:cxn ang="0">
                      <a:pos x="connsiteX3135" y="connsiteY3135"/>
                    </a:cxn>
                    <a:cxn ang="0">
                      <a:pos x="connsiteX3136" y="connsiteY3136"/>
                    </a:cxn>
                    <a:cxn ang="0">
                      <a:pos x="connsiteX3137" y="connsiteY3137"/>
                    </a:cxn>
                    <a:cxn ang="0">
                      <a:pos x="connsiteX3138" y="connsiteY3138"/>
                    </a:cxn>
                    <a:cxn ang="0">
                      <a:pos x="connsiteX3139" y="connsiteY3139"/>
                    </a:cxn>
                    <a:cxn ang="0">
                      <a:pos x="connsiteX3140" y="connsiteY3140"/>
                    </a:cxn>
                    <a:cxn ang="0">
                      <a:pos x="connsiteX3141" y="connsiteY3141"/>
                    </a:cxn>
                    <a:cxn ang="0">
                      <a:pos x="connsiteX3142" y="connsiteY3142"/>
                    </a:cxn>
                    <a:cxn ang="0">
                      <a:pos x="connsiteX3143" y="connsiteY3143"/>
                    </a:cxn>
                    <a:cxn ang="0">
                      <a:pos x="connsiteX3144" y="connsiteY3144"/>
                    </a:cxn>
                    <a:cxn ang="0">
                      <a:pos x="connsiteX3145" y="connsiteY3145"/>
                    </a:cxn>
                    <a:cxn ang="0">
                      <a:pos x="connsiteX3146" y="connsiteY3146"/>
                    </a:cxn>
                    <a:cxn ang="0">
                      <a:pos x="connsiteX3147" y="connsiteY3147"/>
                    </a:cxn>
                    <a:cxn ang="0">
                      <a:pos x="connsiteX3148" y="connsiteY3148"/>
                    </a:cxn>
                    <a:cxn ang="0">
                      <a:pos x="connsiteX3149" y="connsiteY3149"/>
                    </a:cxn>
                    <a:cxn ang="0">
                      <a:pos x="connsiteX3150" y="connsiteY3150"/>
                    </a:cxn>
                    <a:cxn ang="0">
                      <a:pos x="connsiteX3151" y="connsiteY3151"/>
                    </a:cxn>
                    <a:cxn ang="0">
                      <a:pos x="connsiteX3152" y="connsiteY3152"/>
                    </a:cxn>
                    <a:cxn ang="0">
                      <a:pos x="connsiteX3153" y="connsiteY3153"/>
                    </a:cxn>
                    <a:cxn ang="0">
                      <a:pos x="connsiteX3154" y="connsiteY3154"/>
                    </a:cxn>
                    <a:cxn ang="0">
                      <a:pos x="connsiteX3155" y="connsiteY3155"/>
                    </a:cxn>
                    <a:cxn ang="0">
                      <a:pos x="connsiteX3156" y="connsiteY3156"/>
                    </a:cxn>
                    <a:cxn ang="0">
                      <a:pos x="connsiteX3157" y="connsiteY3157"/>
                    </a:cxn>
                    <a:cxn ang="0">
                      <a:pos x="connsiteX3158" y="connsiteY3158"/>
                    </a:cxn>
                    <a:cxn ang="0">
                      <a:pos x="connsiteX3159" y="connsiteY3159"/>
                    </a:cxn>
                    <a:cxn ang="0">
                      <a:pos x="connsiteX3160" y="connsiteY3160"/>
                    </a:cxn>
                    <a:cxn ang="0">
                      <a:pos x="connsiteX3161" y="connsiteY3161"/>
                    </a:cxn>
                    <a:cxn ang="0">
                      <a:pos x="connsiteX3162" y="connsiteY3162"/>
                    </a:cxn>
                    <a:cxn ang="0">
                      <a:pos x="connsiteX3163" y="connsiteY3163"/>
                    </a:cxn>
                    <a:cxn ang="0">
                      <a:pos x="connsiteX3164" y="connsiteY3164"/>
                    </a:cxn>
                    <a:cxn ang="0">
                      <a:pos x="connsiteX3165" y="connsiteY3165"/>
                    </a:cxn>
                    <a:cxn ang="0">
                      <a:pos x="connsiteX3166" y="connsiteY3166"/>
                    </a:cxn>
                    <a:cxn ang="0">
                      <a:pos x="connsiteX3167" y="connsiteY3167"/>
                    </a:cxn>
                    <a:cxn ang="0">
                      <a:pos x="connsiteX3168" y="connsiteY3168"/>
                    </a:cxn>
                    <a:cxn ang="0">
                      <a:pos x="connsiteX3169" y="connsiteY3169"/>
                    </a:cxn>
                    <a:cxn ang="0">
                      <a:pos x="connsiteX3170" y="connsiteY3170"/>
                    </a:cxn>
                    <a:cxn ang="0">
                      <a:pos x="connsiteX3171" y="connsiteY3171"/>
                    </a:cxn>
                    <a:cxn ang="0">
                      <a:pos x="connsiteX3172" y="connsiteY3172"/>
                    </a:cxn>
                    <a:cxn ang="0">
                      <a:pos x="connsiteX3173" y="connsiteY3173"/>
                    </a:cxn>
                    <a:cxn ang="0">
                      <a:pos x="connsiteX3174" y="connsiteY3174"/>
                    </a:cxn>
                    <a:cxn ang="0">
                      <a:pos x="connsiteX3175" y="connsiteY3175"/>
                    </a:cxn>
                    <a:cxn ang="0">
                      <a:pos x="connsiteX3176" y="connsiteY3176"/>
                    </a:cxn>
                    <a:cxn ang="0">
                      <a:pos x="connsiteX3177" y="connsiteY3177"/>
                    </a:cxn>
                    <a:cxn ang="0">
                      <a:pos x="connsiteX3178" y="connsiteY3178"/>
                    </a:cxn>
                    <a:cxn ang="0">
                      <a:pos x="connsiteX3179" y="connsiteY3179"/>
                    </a:cxn>
                    <a:cxn ang="0">
                      <a:pos x="connsiteX3180" y="connsiteY3180"/>
                    </a:cxn>
                    <a:cxn ang="0">
                      <a:pos x="connsiteX3181" y="connsiteY3181"/>
                    </a:cxn>
                    <a:cxn ang="0">
                      <a:pos x="connsiteX3182" y="connsiteY3182"/>
                    </a:cxn>
                    <a:cxn ang="0">
                      <a:pos x="connsiteX3183" y="connsiteY3183"/>
                    </a:cxn>
                    <a:cxn ang="0">
                      <a:pos x="connsiteX3184" y="connsiteY3184"/>
                    </a:cxn>
                    <a:cxn ang="0">
                      <a:pos x="connsiteX3185" y="connsiteY3185"/>
                    </a:cxn>
                    <a:cxn ang="0">
                      <a:pos x="connsiteX3186" y="connsiteY3186"/>
                    </a:cxn>
                    <a:cxn ang="0">
                      <a:pos x="connsiteX3187" y="connsiteY3187"/>
                    </a:cxn>
                    <a:cxn ang="0">
                      <a:pos x="connsiteX3188" y="connsiteY3188"/>
                    </a:cxn>
                    <a:cxn ang="0">
                      <a:pos x="connsiteX3189" y="connsiteY3189"/>
                    </a:cxn>
                    <a:cxn ang="0">
                      <a:pos x="connsiteX3190" y="connsiteY3190"/>
                    </a:cxn>
                    <a:cxn ang="0">
                      <a:pos x="connsiteX3191" y="connsiteY3191"/>
                    </a:cxn>
                    <a:cxn ang="0">
                      <a:pos x="connsiteX3192" y="connsiteY3192"/>
                    </a:cxn>
                    <a:cxn ang="0">
                      <a:pos x="connsiteX3193" y="connsiteY3193"/>
                    </a:cxn>
                    <a:cxn ang="0">
                      <a:pos x="connsiteX3194" y="connsiteY3194"/>
                    </a:cxn>
                    <a:cxn ang="0">
                      <a:pos x="connsiteX3195" y="connsiteY3195"/>
                    </a:cxn>
                    <a:cxn ang="0">
                      <a:pos x="connsiteX3196" y="connsiteY3196"/>
                    </a:cxn>
                    <a:cxn ang="0">
                      <a:pos x="connsiteX3197" y="connsiteY3197"/>
                    </a:cxn>
                    <a:cxn ang="0">
                      <a:pos x="connsiteX3198" y="connsiteY3198"/>
                    </a:cxn>
                    <a:cxn ang="0">
                      <a:pos x="connsiteX3199" y="connsiteY3199"/>
                    </a:cxn>
                    <a:cxn ang="0">
                      <a:pos x="connsiteX3200" y="connsiteY3200"/>
                    </a:cxn>
                    <a:cxn ang="0">
                      <a:pos x="connsiteX3201" y="connsiteY3201"/>
                    </a:cxn>
                    <a:cxn ang="0">
                      <a:pos x="connsiteX3202" y="connsiteY3202"/>
                    </a:cxn>
                    <a:cxn ang="0">
                      <a:pos x="connsiteX3203" y="connsiteY3203"/>
                    </a:cxn>
                    <a:cxn ang="0">
                      <a:pos x="connsiteX3204" y="connsiteY3204"/>
                    </a:cxn>
                    <a:cxn ang="0">
                      <a:pos x="connsiteX3205" y="connsiteY3205"/>
                    </a:cxn>
                    <a:cxn ang="0">
                      <a:pos x="connsiteX3206" y="connsiteY3206"/>
                    </a:cxn>
                    <a:cxn ang="0">
                      <a:pos x="connsiteX3207" y="connsiteY3207"/>
                    </a:cxn>
                    <a:cxn ang="0">
                      <a:pos x="connsiteX3208" y="connsiteY3208"/>
                    </a:cxn>
                    <a:cxn ang="0">
                      <a:pos x="connsiteX3209" y="connsiteY3209"/>
                    </a:cxn>
                    <a:cxn ang="0">
                      <a:pos x="connsiteX3210" y="connsiteY3210"/>
                    </a:cxn>
                    <a:cxn ang="0">
                      <a:pos x="connsiteX3211" y="connsiteY3211"/>
                    </a:cxn>
                    <a:cxn ang="0">
                      <a:pos x="connsiteX3212" y="connsiteY3212"/>
                    </a:cxn>
                    <a:cxn ang="0">
                      <a:pos x="connsiteX3213" y="connsiteY3213"/>
                    </a:cxn>
                    <a:cxn ang="0">
                      <a:pos x="connsiteX3214" y="connsiteY3214"/>
                    </a:cxn>
                    <a:cxn ang="0">
                      <a:pos x="connsiteX3215" y="connsiteY3215"/>
                    </a:cxn>
                    <a:cxn ang="0">
                      <a:pos x="connsiteX3216" y="connsiteY3216"/>
                    </a:cxn>
                    <a:cxn ang="0">
                      <a:pos x="connsiteX3217" y="connsiteY3217"/>
                    </a:cxn>
                    <a:cxn ang="0">
                      <a:pos x="connsiteX3218" y="connsiteY3218"/>
                    </a:cxn>
                    <a:cxn ang="0">
                      <a:pos x="connsiteX3219" y="connsiteY3219"/>
                    </a:cxn>
                    <a:cxn ang="0">
                      <a:pos x="connsiteX3220" y="connsiteY3220"/>
                    </a:cxn>
                    <a:cxn ang="0">
                      <a:pos x="connsiteX3221" y="connsiteY3221"/>
                    </a:cxn>
                    <a:cxn ang="0">
                      <a:pos x="connsiteX3222" y="connsiteY3222"/>
                    </a:cxn>
                    <a:cxn ang="0">
                      <a:pos x="connsiteX3223" y="connsiteY3223"/>
                    </a:cxn>
                    <a:cxn ang="0">
                      <a:pos x="connsiteX3224" y="connsiteY3224"/>
                    </a:cxn>
                    <a:cxn ang="0">
                      <a:pos x="connsiteX3225" y="connsiteY3225"/>
                    </a:cxn>
                    <a:cxn ang="0">
                      <a:pos x="connsiteX3226" y="connsiteY3226"/>
                    </a:cxn>
                    <a:cxn ang="0">
                      <a:pos x="connsiteX3227" y="connsiteY3227"/>
                    </a:cxn>
                    <a:cxn ang="0">
                      <a:pos x="connsiteX3228" y="connsiteY3228"/>
                    </a:cxn>
                    <a:cxn ang="0">
                      <a:pos x="connsiteX3229" y="connsiteY3229"/>
                    </a:cxn>
                    <a:cxn ang="0">
                      <a:pos x="connsiteX3230" y="connsiteY3230"/>
                    </a:cxn>
                    <a:cxn ang="0">
                      <a:pos x="connsiteX3231" y="connsiteY3231"/>
                    </a:cxn>
                    <a:cxn ang="0">
                      <a:pos x="connsiteX3232" y="connsiteY3232"/>
                    </a:cxn>
                    <a:cxn ang="0">
                      <a:pos x="connsiteX3233" y="connsiteY3233"/>
                    </a:cxn>
                    <a:cxn ang="0">
                      <a:pos x="connsiteX3234" y="connsiteY3234"/>
                    </a:cxn>
                    <a:cxn ang="0">
                      <a:pos x="connsiteX3235" y="connsiteY3235"/>
                    </a:cxn>
                    <a:cxn ang="0">
                      <a:pos x="connsiteX3236" y="connsiteY3236"/>
                    </a:cxn>
                    <a:cxn ang="0">
                      <a:pos x="connsiteX3237" y="connsiteY3237"/>
                    </a:cxn>
                    <a:cxn ang="0">
                      <a:pos x="connsiteX3238" y="connsiteY3238"/>
                    </a:cxn>
                    <a:cxn ang="0">
                      <a:pos x="connsiteX3239" y="connsiteY3239"/>
                    </a:cxn>
                    <a:cxn ang="0">
                      <a:pos x="connsiteX3240" y="connsiteY3240"/>
                    </a:cxn>
                    <a:cxn ang="0">
                      <a:pos x="connsiteX3241" y="connsiteY3241"/>
                    </a:cxn>
                    <a:cxn ang="0">
                      <a:pos x="connsiteX3242" y="connsiteY3242"/>
                    </a:cxn>
                    <a:cxn ang="0">
                      <a:pos x="connsiteX3243" y="connsiteY3243"/>
                    </a:cxn>
                    <a:cxn ang="0">
                      <a:pos x="connsiteX3244" y="connsiteY3244"/>
                    </a:cxn>
                    <a:cxn ang="0">
                      <a:pos x="connsiteX3245" y="connsiteY3245"/>
                    </a:cxn>
                    <a:cxn ang="0">
                      <a:pos x="connsiteX3246" y="connsiteY3246"/>
                    </a:cxn>
                    <a:cxn ang="0">
                      <a:pos x="connsiteX3247" y="connsiteY3247"/>
                    </a:cxn>
                    <a:cxn ang="0">
                      <a:pos x="connsiteX3248" y="connsiteY3248"/>
                    </a:cxn>
                    <a:cxn ang="0">
                      <a:pos x="connsiteX3249" y="connsiteY3249"/>
                    </a:cxn>
                    <a:cxn ang="0">
                      <a:pos x="connsiteX3250" y="connsiteY3250"/>
                    </a:cxn>
                    <a:cxn ang="0">
                      <a:pos x="connsiteX3251" y="connsiteY3251"/>
                    </a:cxn>
                    <a:cxn ang="0">
                      <a:pos x="connsiteX3252" y="connsiteY3252"/>
                    </a:cxn>
                    <a:cxn ang="0">
                      <a:pos x="connsiteX3253" y="connsiteY3253"/>
                    </a:cxn>
                    <a:cxn ang="0">
                      <a:pos x="connsiteX3254" y="connsiteY3254"/>
                    </a:cxn>
                    <a:cxn ang="0">
                      <a:pos x="connsiteX3255" y="connsiteY3255"/>
                    </a:cxn>
                    <a:cxn ang="0">
                      <a:pos x="connsiteX3256" y="connsiteY3256"/>
                    </a:cxn>
                    <a:cxn ang="0">
                      <a:pos x="connsiteX3257" y="connsiteY3257"/>
                    </a:cxn>
                    <a:cxn ang="0">
                      <a:pos x="connsiteX3258" y="connsiteY3258"/>
                    </a:cxn>
                    <a:cxn ang="0">
                      <a:pos x="connsiteX3259" y="connsiteY3259"/>
                    </a:cxn>
                    <a:cxn ang="0">
                      <a:pos x="connsiteX3260" y="connsiteY3260"/>
                    </a:cxn>
                    <a:cxn ang="0">
                      <a:pos x="connsiteX3261" y="connsiteY3261"/>
                    </a:cxn>
                    <a:cxn ang="0">
                      <a:pos x="connsiteX3262" y="connsiteY3262"/>
                    </a:cxn>
                    <a:cxn ang="0">
                      <a:pos x="connsiteX3263" y="connsiteY3263"/>
                    </a:cxn>
                    <a:cxn ang="0">
                      <a:pos x="connsiteX3264" y="connsiteY3264"/>
                    </a:cxn>
                    <a:cxn ang="0">
                      <a:pos x="connsiteX3265" y="connsiteY3265"/>
                    </a:cxn>
                    <a:cxn ang="0">
                      <a:pos x="connsiteX3266" y="connsiteY3266"/>
                    </a:cxn>
                    <a:cxn ang="0">
                      <a:pos x="connsiteX3267" y="connsiteY3267"/>
                    </a:cxn>
                    <a:cxn ang="0">
                      <a:pos x="connsiteX3268" y="connsiteY3268"/>
                    </a:cxn>
                    <a:cxn ang="0">
                      <a:pos x="connsiteX3269" y="connsiteY3269"/>
                    </a:cxn>
                    <a:cxn ang="0">
                      <a:pos x="connsiteX3270" y="connsiteY3270"/>
                    </a:cxn>
                    <a:cxn ang="0">
                      <a:pos x="connsiteX3271" y="connsiteY3271"/>
                    </a:cxn>
                    <a:cxn ang="0">
                      <a:pos x="connsiteX3272" y="connsiteY3272"/>
                    </a:cxn>
                    <a:cxn ang="0">
                      <a:pos x="connsiteX3273" y="connsiteY3273"/>
                    </a:cxn>
                    <a:cxn ang="0">
                      <a:pos x="connsiteX3274" y="connsiteY3274"/>
                    </a:cxn>
                    <a:cxn ang="0">
                      <a:pos x="connsiteX3275" y="connsiteY3275"/>
                    </a:cxn>
                    <a:cxn ang="0">
                      <a:pos x="connsiteX3276" y="connsiteY3276"/>
                    </a:cxn>
                    <a:cxn ang="0">
                      <a:pos x="connsiteX3277" y="connsiteY3277"/>
                    </a:cxn>
                    <a:cxn ang="0">
                      <a:pos x="connsiteX3278" y="connsiteY3278"/>
                    </a:cxn>
                    <a:cxn ang="0">
                      <a:pos x="connsiteX3279" y="connsiteY3279"/>
                    </a:cxn>
                    <a:cxn ang="0">
                      <a:pos x="connsiteX3280" y="connsiteY3280"/>
                    </a:cxn>
                    <a:cxn ang="0">
                      <a:pos x="connsiteX3281" y="connsiteY3281"/>
                    </a:cxn>
                    <a:cxn ang="0">
                      <a:pos x="connsiteX3282" y="connsiteY3282"/>
                    </a:cxn>
                    <a:cxn ang="0">
                      <a:pos x="connsiteX3283" y="connsiteY3283"/>
                    </a:cxn>
                    <a:cxn ang="0">
                      <a:pos x="connsiteX3284" y="connsiteY3284"/>
                    </a:cxn>
                    <a:cxn ang="0">
                      <a:pos x="connsiteX3285" y="connsiteY3285"/>
                    </a:cxn>
                    <a:cxn ang="0">
                      <a:pos x="connsiteX3286" y="connsiteY3286"/>
                    </a:cxn>
                    <a:cxn ang="0">
                      <a:pos x="connsiteX3287" y="connsiteY3287"/>
                    </a:cxn>
                    <a:cxn ang="0">
                      <a:pos x="connsiteX3288" y="connsiteY3288"/>
                    </a:cxn>
                    <a:cxn ang="0">
                      <a:pos x="connsiteX3289" y="connsiteY3289"/>
                    </a:cxn>
                    <a:cxn ang="0">
                      <a:pos x="connsiteX3290" y="connsiteY3290"/>
                    </a:cxn>
                    <a:cxn ang="0">
                      <a:pos x="connsiteX3291" y="connsiteY3291"/>
                    </a:cxn>
                    <a:cxn ang="0">
                      <a:pos x="connsiteX3292" y="connsiteY3292"/>
                    </a:cxn>
                    <a:cxn ang="0">
                      <a:pos x="connsiteX3293" y="connsiteY3293"/>
                    </a:cxn>
                    <a:cxn ang="0">
                      <a:pos x="connsiteX3294" y="connsiteY3294"/>
                    </a:cxn>
                    <a:cxn ang="0">
                      <a:pos x="connsiteX3295" y="connsiteY3295"/>
                    </a:cxn>
                    <a:cxn ang="0">
                      <a:pos x="connsiteX3296" y="connsiteY3296"/>
                    </a:cxn>
                    <a:cxn ang="0">
                      <a:pos x="connsiteX3297" y="connsiteY3297"/>
                    </a:cxn>
                    <a:cxn ang="0">
                      <a:pos x="connsiteX3298" y="connsiteY3298"/>
                    </a:cxn>
                    <a:cxn ang="0">
                      <a:pos x="connsiteX3299" y="connsiteY3299"/>
                    </a:cxn>
                    <a:cxn ang="0">
                      <a:pos x="connsiteX3300" y="connsiteY3300"/>
                    </a:cxn>
                    <a:cxn ang="0">
                      <a:pos x="connsiteX3301" y="connsiteY3301"/>
                    </a:cxn>
                    <a:cxn ang="0">
                      <a:pos x="connsiteX3302" y="connsiteY3302"/>
                    </a:cxn>
                    <a:cxn ang="0">
                      <a:pos x="connsiteX3303" y="connsiteY3303"/>
                    </a:cxn>
                    <a:cxn ang="0">
                      <a:pos x="connsiteX3304" y="connsiteY3304"/>
                    </a:cxn>
                    <a:cxn ang="0">
                      <a:pos x="connsiteX3305" y="connsiteY3305"/>
                    </a:cxn>
                    <a:cxn ang="0">
                      <a:pos x="connsiteX3306" y="connsiteY3306"/>
                    </a:cxn>
                    <a:cxn ang="0">
                      <a:pos x="connsiteX3307" y="connsiteY3307"/>
                    </a:cxn>
                    <a:cxn ang="0">
                      <a:pos x="connsiteX3308" y="connsiteY3308"/>
                    </a:cxn>
                    <a:cxn ang="0">
                      <a:pos x="connsiteX3309" y="connsiteY3309"/>
                    </a:cxn>
                    <a:cxn ang="0">
                      <a:pos x="connsiteX3310" y="connsiteY3310"/>
                    </a:cxn>
                    <a:cxn ang="0">
                      <a:pos x="connsiteX3311" y="connsiteY3311"/>
                    </a:cxn>
                    <a:cxn ang="0">
                      <a:pos x="connsiteX3312" y="connsiteY3312"/>
                    </a:cxn>
                    <a:cxn ang="0">
                      <a:pos x="connsiteX3313" y="connsiteY3313"/>
                    </a:cxn>
                    <a:cxn ang="0">
                      <a:pos x="connsiteX3314" y="connsiteY3314"/>
                    </a:cxn>
                    <a:cxn ang="0">
                      <a:pos x="connsiteX3315" y="connsiteY3315"/>
                    </a:cxn>
                    <a:cxn ang="0">
                      <a:pos x="connsiteX3316" y="connsiteY3316"/>
                    </a:cxn>
                    <a:cxn ang="0">
                      <a:pos x="connsiteX3317" y="connsiteY3317"/>
                    </a:cxn>
                    <a:cxn ang="0">
                      <a:pos x="connsiteX3318" y="connsiteY3318"/>
                    </a:cxn>
                    <a:cxn ang="0">
                      <a:pos x="connsiteX3319" y="connsiteY3319"/>
                    </a:cxn>
                    <a:cxn ang="0">
                      <a:pos x="connsiteX3320" y="connsiteY3320"/>
                    </a:cxn>
                    <a:cxn ang="0">
                      <a:pos x="connsiteX3321" y="connsiteY3321"/>
                    </a:cxn>
                    <a:cxn ang="0">
                      <a:pos x="connsiteX3322" y="connsiteY3322"/>
                    </a:cxn>
                    <a:cxn ang="0">
                      <a:pos x="connsiteX3323" y="connsiteY3323"/>
                    </a:cxn>
                    <a:cxn ang="0">
                      <a:pos x="connsiteX3324" y="connsiteY3324"/>
                    </a:cxn>
                    <a:cxn ang="0">
                      <a:pos x="connsiteX3325" y="connsiteY3325"/>
                    </a:cxn>
                    <a:cxn ang="0">
                      <a:pos x="connsiteX3326" y="connsiteY3326"/>
                    </a:cxn>
                    <a:cxn ang="0">
                      <a:pos x="connsiteX3327" y="connsiteY3327"/>
                    </a:cxn>
                    <a:cxn ang="0">
                      <a:pos x="connsiteX3328" y="connsiteY3328"/>
                    </a:cxn>
                    <a:cxn ang="0">
                      <a:pos x="connsiteX3329" y="connsiteY3329"/>
                    </a:cxn>
                    <a:cxn ang="0">
                      <a:pos x="connsiteX3330" y="connsiteY3330"/>
                    </a:cxn>
                    <a:cxn ang="0">
                      <a:pos x="connsiteX3331" y="connsiteY3331"/>
                    </a:cxn>
                    <a:cxn ang="0">
                      <a:pos x="connsiteX3332" y="connsiteY3332"/>
                    </a:cxn>
                    <a:cxn ang="0">
                      <a:pos x="connsiteX3333" y="connsiteY3333"/>
                    </a:cxn>
                    <a:cxn ang="0">
                      <a:pos x="connsiteX3334" y="connsiteY3334"/>
                    </a:cxn>
                    <a:cxn ang="0">
                      <a:pos x="connsiteX3335" y="connsiteY3335"/>
                    </a:cxn>
                    <a:cxn ang="0">
                      <a:pos x="connsiteX3336" y="connsiteY3336"/>
                    </a:cxn>
                    <a:cxn ang="0">
                      <a:pos x="connsiteX3337" y="connsiteY3337"/>
                    </a:cxn>
                    <a:cxn ang="0">
                      <a:pos x="connsiteX3338" y="connsiteY3338"/>
                    </a:cxn>
                    <a:cxn ang="0">
                      <a:pos x="connsiteX3339" y="connsiteY3339"/>
                    </a:cxn>
                    <a:cxn ang="0">
                      <a:pos x="connsiteX3340" y="connsiteY3340"/>
                    </a:cxn>
                    <a:cxn ang="0">
                      <a:pos x="connsiteX3341" y="connsiteY3341"/>
                    </a:cxn>
                    <a:cxn ang="0">
                      <a:pos x="connsiteX3342" y="connsiteY3342"/>
                    </a:cxn>
                    <a:cxn ang="0">
                      <a:pos x="connsiteX3343" y="connsiteY3343"/>
                    </a:cxn>
                    <a:cxn ang="0">
                      <a:pos x="connsiteX3344" y="connsiteY3344"/>
                    </a:cxn>
                    <a:cxn ang="0">
                      <a:pos x="connsiteX3345" y="connsiteY3345"/>
                    </a:cxn>
                    <a:cxn ang="0">
                      <a:pos x="connsiteX3346" y="connsiteY3346"/>
                    </a:cxn>
                    <a:cxn ang="0">
                      <a:pos x="connsiteX3347" y="connsiteY3347"/>
                    </a:cxn>
                    <a:cxn ang="0">
                      <a:pos x="connsiteX3348" y="connsiteY3348"/>
                    </a:cxn>
                    <a:cxn ang="0">
                      <a:pos x="connsiteX3349" y="connsiteY3349"/>
                    </a:cxn>
                    <a:cxn ang="0">
                      <a:pos x="connsiteX3350" y="connsiteY3350"/>
                    </a:cxn>
                    <a:cxn ang="0">
                      <a:pos x="connsiteX3351" y="connsiteY3351"/>
                    </a:cxn>
                    <a:cxn ang="0">
                      <a:pos x="connsiteX3352" y="connsiteY3352"/>
                    </a:cxn>
                    <a:cxn ang="0">
                      <a:pos x="connsiteX3353" y="connsiteY3353"/>
                    </a:cxn>
                    <a:cxn ang="0">
                      <a:pos x="connsiteX3354" y="connsiteY3354"/>
                    </a:cxn>
                    <a:cxn ang="0">
                      <a:pos x="connsiteX3355" y="connsiteY3355"/>
                    </a:cxn>
                    <a:cxn ang="0">
                      <a:pos x="connsiteX3356" y="connsiteY3356"/>
                    </a:cxn>
                    <a:cxn ang="0">
                      <a:pos x="connsiteX3357" y="connsiteY3357"/>
                    </a:cxn>
                    <a:cxn ang="0">
                      <a:pos x="connsiteX3358" y="connsiteY3358"/>
                    </a:cxn>
                    <a:cxn ang="0">
                      <a:pos x="connsiteX3359" y="connsiteY3359"/>
                    </a:cxn>
                    <a:cxn ang="0">
                      <a:pos x="connsiteX3360" y="connsiteY3360"/>
                    </a:cxn>
                    <a:cxn ang="0">
                      <a:pos x="connsiteX3361" y="connsiteY3361"/>
                    </a:cxn>
                    <a:cxn ang="0">
                      <a:pos x="connsiteX3362" y="connsiteY3362"/>
                    </a:cxn>
                    <a:cxn ang="0">
                      <a:pos x="connsiteX3363" y="connsiteY3363"/>
                    </a:cxn>
                    <a:cxn ang="0">
                      <a:pos x="connsiteX3364" y="connsiteY3364"/>
                    </a:cxn>
                    <a:cxn ang="0">
                      <a:pos x="connsiteX3365" y="connsiteY3365"/>
                    </a:cxn>
                    <a:cxn ang="0">
                      <a:pos x="connsiteX3366" y="connsiteY3366"/>
                    </a:cxn>
                    <a:cxn ang="0">
                      <a:pos x="connsiteX3367" y="connsiteY3367"/>
                    </a:cxn>
                    <a:cxn ang="0">
                      <a:pos x="connsiteX3368" y="connsiteY3368"/>
                    </a:cxn>
                    <a:cxn ang="0">
                      <a:pos x="connsiteX3369" y="connsiteY3369"/>
                    </a:cxn>
                    <a:cxn ang="0">
                      <a:pos x="connsiteX3370" y="connsiteY3370"/>
                    </a:cxn>
                    <a:cxn ang="0">
                      <a:pos x="connsiteX3371" y="connsiteY3371"/>
                    </a:cxn>
                    <a:cxn ang="0">
                      <a:pos x="connsiteX3372" y="connsiteY3372"/>
                    </a:cxn>
                    <a:cxn ang="0">
                      <a:pos x="connsiteX3373" y="connsiteY3373"/>
                    </a:cxn>
                    <a:cxn ang="0">
                      <a:pos x="connsiteX3374" y="connsiteY3374"/>
                    </a:cxn>
                    <a:cxn ang="0">
                      <a:pos x="connsiteX3375" y="connsiteY3375"/>
                    </a:cxn>
                    <a:cxn ang="0">
                      <a:pos x="connsiteX3376" y="connsiteY3376"/>
                    </a:cxn>
                    <a:cxn ang="0">
                      <a:pos x="connsiteX3377" y="connsiteY3377"/>
                    </a:cxn>
                    <a:cxn ang="0">
                      <a:pos x="connsiteX3378" y="connsiteY3378"/>
                    </a:cxn>
                    <a:cxn ang="0">
                      <a:pos x="connsiteX3379" y="connsiteY3379"/>
                    </a:cxn>
                    <a:cxn ang="0">
                      <a:pos x="connsiteX3380" y="connsiteY3380"/>
                    </a:cxn>
                    <a:cxn ang="0">
                      <a:pos x="connsiteX3381" y="connsiteY3381"/>
                    </a:cxn>
                    <a:cxn ang="0">
                      <a:pos x="connsiteX3382" y="connsiteY3382"/>
                    </a:cxn>
                    <a:cxn ang="0">
                      <a:pos x="connsiteX3383" y="connsiteY3383"/>
                    </a:cxn>
                    <a:cxn ang="0">
                      <a:pos x="connsiteX3384" y="connsiteY3384"/>
                    </a:cxn>
                    <a:cxn ang="0">
                      <a:pos x="connsiteX3385" y="connsiteY3385"/>
                    </a:cxn>
                    <a:cxn ang="0">
                      <a:pos x="connsiteX3386" y="connsiteY3386"/>
                    </a:cxn>
                    <a:cxn ang="0">
                      <a:pos x="connsiteX3387" y="connsiteY3387"/>
                    </a:cxn>
                    <a:cxn ang="0">
                      <a:pos x="connsiteX3388" y="connsiteY3388"/>
                    </a:cxn>
                    <a:cxn ang="0">
                      <a:pos x="connsiteX3389" y="connsiteY3389"/>
                    </a:cxn>
                    <a:cxn ang="0">
                      <a:pos x="connsiteX3390" y="connsiteY3390"/>
                    </a:cxn>
                    <a:cxn ang="0">
                      <a:pos x="connsiteX3391" y="connsiteY3391"/>
                    </a:cxn>
                    <a:cxn ang="0">
                      <a:pos x="connsiteX3392" y="connsiteY3392"/>
                    </a:cxn>
                    <a:cxn ang="0">
                      <a:pos x="connsiteX3393" y="connsiteY3393"/>
                    </a:cxn>
                    <a:cxn ang="0">
                      <a:pos x="connsiteX3394" y="connsiteY3394"/>
                    </a:cxn>
                    <a:cxn ang="0">
                      <a:pos x="connsiteX3395" y="connsiteY3395"/>
                    </a:cxn>
                    <a:cxn ang="0">
                      <a:pos x="connsiteX3396" y="connsiteY3396"/>
                    </a:cxn>
                    <a:cxn ang="0">
                      <a:pos x="connsiteX3397" y="connsiteY3397"/>
                    </a:cxn>
                    <a:cxn ang="0">
                      <a:pos x="connsiteX3398" y="connsiteY3398"/>
                    </a:cxn>
                    <a:cxn ang="0">
                      <a:pos x="connsiteX3399" y="connsiteY3399"/>
                    </a:cxn>
                    <a:cxn ang="0">
                      <a:pos x="connsiteX3400" y="connsiteY3400"/>
                    </a:cxn>
                    <a:cxn ang="0">
                      <a:pos x="connsiteX3401" y="connsiteY3401"/>
                    </a:cxn>
                    <a:cxn ang="0">
                      <a:pos x="connsiteX3402" y="connsiteY3402"/>
                    </a:cxn>
                    <a:cxn ang="0">
                      <a:pos x="connsiteX3403" y="connsiteY3403"/>
                    </a:cxn>
                    <a:cxn ang="0">
                      <a:pos x="connsiteX3404" y="connsiteY3404"/>
                    </a:cxn>
                    <a:cxn ang="0">
                      <a:pos x="connsiteX3405" y="connsiteY3405"/>
                    </a:cxn>
                    <a:cxn ang="0">
                      <a:pos x="connsiteX3406" y="connsiteY3406"/>
                    </a:cxn>
                    <a:cxn ang="0">
                      <a:pos x="connsiteX3407" y="connsiteY3407"/>
                    </a:cxn>
                    <a:cxn ang="0">
                      <a:pos x="connsiteX3408" y="connsiteY3408"/>
                    </a:cxn>
                    <a:cxn ang="0">
                      <a:pos x="connsiteX3409" y="connsiteY3409"/>
                    </a:cxn>
                    <a:cxn ang="0">
                      <a:pos x="connsiteX3410" y="connsiteY3410"/>
                    </a:cxn>
                    <a:cxn ang="0">
                      <a:pos x="connsiteX3411" y="connsiteY3411"/>
                    </a:cxn>
                    <a:cxn ang="0">
                      <a:pos x="connsiteX3412" y="connsiteY3412"/>
                    </a:cxn>
                    <a:cxn ang="0">
                      <a:pos x="connsiteX3413" y="connsiteY3413"/>
                    </a:cxn>
                    <a:cxn ang="0">
                      <a:pos x="connsiteX3414" y="connsiteY3414"/>
                    </a:cxn>
                    <a:cxn ang="0">
                      <a:pos x="connsiteX3415" y="connsiteY3415"/>
                    </a:cxn>
                    <a:cxn ang="0">
                      <a:pos x="connsiteX3416" y="connsiteY3416"/>
                    </a:cxn>
                    <a:cxn ang="0">
                      <a:pos x="connsiteX3417" y="connsiteY3417"/>
                    </a:cxn>
                    <a:cxn ang="0">
                      <a:pos x="connsiteX3418" y="connsiteY3418"/>
                    </a:cxn>
                    <a:cxn ang="0">
                      <a:pos x="connsiteX3419" y="connsiteY3419"/>
                    </a:cxn>
                    <a:cxn ang="0">
                      <a:pos x="connsiteX3420" y="connsiteY3420"/>
                    </a:cxn>
                    <a:cxn ang="0">
                      <a:pos x="connsiteX3421" y="connsiteY3421"/>
                    </a:cxn>
                    <a:cxn ang="0">
                      <a:pos x="connsiteX3422" y="connsiteY3422"/>
                    </a:cxn>
                    <a:cxn ang="0">
                      <a:pos x="connsiteX3423" y="connsiteY3423"/>
                    </a:cxn>
                    <a:cxn ang="0">
                      <a:pos x="connsiteX3424" y="connsiteY3424"/>
                    </a:cxn>
                    <a:cxn ang="0">
                      <a:pos x="connsiteX3425" y="connsiteY3425"/>
                    </a:cxn>
                    <a:cxn ang="0">
                      <a:pos x="connsiteX3426" y="connsiteY3426"/>
                    </a:cxn>
                    <a:cxn ang="0">
                      <a:pos x="connsiteX3427" y="connsiteY3427"/>
                    </a:cxn>
                    <a:cxn ang="0">
                      <a:pos x="connsiteX3428" y="connsiteY3428"/>
                    </a:cxn>
                    <a:cxn ang="0">
                      <a:pos x="connsiteX3429" y="connsiteY3429"/>
                    </a:cxn>
                    <a:cxn ang="0">
                      <a:pos x="connsiteX3430" y="connsiteY3430"/>
                    </a:cxn>
                    <a:cxn ang="0">
                      <a:pos x="connsiteX3431" y="connsiteY3431"/>
                    </a:cxn>
                    <a:cxn ang="0">
                      <a:pos x="connsiteX3432" y="connsiteY3432"/>
                    </a:cxn>
                    <a:cxn ang="0">
                      <a:pos x="connsiteX3433" y="connsiteY3433"/>
                    </a:cxn>
                    <a:cxn ang="0">
                      <a:pos x="connsiteX3434" y="connsiteY3434"/>
                    </a:cxn>
                    <a:cxn ang="0">
                      <a:pos x="connsiteX3435" y="connsiteY3435"/>
                    </a:cxn>
                    <a:cxn ang="0">
                      <a:pos x="connsiteX3436" y="connsiteY3436"/>
                    </a:cxn>
                    <a:cxn ang="0">
                      <a:pos x="connsiteX3437" y="connsiteY3437"/>
                    </a:cxn>
                    <a:cxn ang="0">
                      <a:pos x="connsiteX3438" y="connsiteY3438"/>
                    </a:cxn>
                    <a:cxn ang="0">
                      <a:pos x="connsiteX3439" y="connsiteY3439"/>
                    </a:cxn>
                    <a:cxn ang="0">
                      <a:pos x="connsiteX3440" y="connsiteY3440"/>
                    </a:cxn>
                    <a:cxn ang="0">
                      <a:pos x="connsiteX3441" y="connsiteY3441"/>
                    </a:cxn>
                    <a:cxn ang="0">
                      <a:pos x="connsiteX3442" y="connsiteY3442"/>
                    </a:cxn>
                    <a:cxn ang="0">
                      <a:pos x="connsiteX3443" y="connsiteY3443"/>
                    </a:cxn>
                    <a:cxn ang="0">
                      <a:pos x="connsiteX3444" y="connsiteY3444"/>
                    </a:cxn>
                    <a:cxn ang="0">
                      <a:pos x="connsiteX3445" y="connsiteY3445"/>
                    </a:cxn>
                    <a:cxn ang="0">
                      <a:pos x="connsiteX3446" y="connsiteY3446"/>
                    </a:cxn>
                    <a:cxn ang="0">
                      <a:pos x="connsiteX3447" y="connsiteY3447"/>
                    </a:cxn>
                    <a:cxn ang="0">
                      <a:pos x="connsiteX3448" y="connsiteY3448"/>
                    </a:cxn>
                    <a:cxn ang="0">
                      <a:pos x="connsiteX3449" y="connsiteY3449"/>
                    </a:cxn>
                    <a:cxn ang="0">
                      <a:pos x="connsiteX3450" y="connsiteY3450"/>
                    </a:cxn>
                    <a:cxn ang="0">
                      <a:pos x="connsiteX3451" y="connsiteY3451"/>
                    </a:cxn>
                    <a:cxn ang="0">
                      <a:pos x="connsiteX3452" y="connsiteY3452"/>
                    </a:cxn>
                    <a:cxn ang="0">
                      <a:pos x="connsiteX3453" y="connsiteY3453"/>
                    </a:cxn>
                    <a:cxn ang="0">
                      <a:pos x="connsiteX3454" y="connsiteY3454"/>
                    </a:cxn>
                    <a:cxn ang="0">
                      <a:pos x="connsiteX3455" y="connsiteY3455"/>
                    </a:cxn>
                    <a:cxn ang="0">
                      <a:pos x="connsiteX3456" y="connsiteY3456"/>
                    </a:cxn>
                    <a:cxn ang="0">
                      <a:pos x="connsiteX3457" y="connsiteY3457"/>
                    </a:cxn>
                    <a:cxn ang="0">
                      <a:pos x="connsiteX3458" y="connsiteY3458"/>
                    </a:cxn>
                    <a:cxn ang="0">
                      <a:pos x="connsiteX3459" y="connsiteY3459"/>
                    </a:cxn>
                    <a:cxn ang="0">
                      <a:pos x="connsiteX3460" y="connsiteY3460"/>
                    </a:cxn>
                    <a:cxn ang="0">
                      <a:pos x="connsiteX3461" y="connsiteY3461"/>
                    </a:cxn>
                    <a:cxn ang="0">
                      <a:pos x="connsiteX3462" y="connsiteY3462"/>
                    </a:cxn>
                    <a:cxn ang="0">
                      <a:pos x="connsiteX3463" y="connsiteY3463"/>
                    </a:cxn>
                    <a:cxn ang="0">
                      <a:pos x="connsiteX3464" y="connsiteY3464"/>
                    </a:cxn>
                  </a:cxnLst>
                  <a:rect l="l" t="t" r="r" b="b"/>
                  <a:pathLst>
                    <a:path w="412727" h="405298">
                      <a:moveTo>
                        <a:pt x="411042" y="178241"/>
                      </a:moveTo>
                      <a:cubicBezTo>
                        <a:pt x="410032" y="170764"/>
                        <a:pt x="408794" y="163611"/>
                        <a:pt x="407041" y="156429"/>
                      </a:cubicBezTo>
                      <a:cubicBezTo>
                        <a:pt x="406870" y="156524"/>
                        <a:pt x="406679" y="156372"/>
                        <a:pt x="406451" y="156429"/>
                      </a:cubicBezTo>
                      <a:cubicBezTo>
                        <a:pt x="405975" y="156581"/>
                        <a:pt x="405698" y="156677"/>
                        <a:pt x="405213" y="156734"/>
                      </a:cubicBezTo>
                      <a:cubicBezTo>
                        <a:pt x="405032" y="156829"/>
                        <a:pt x="405051" y="156705"/>
                        <a:pt x="404917" y="156734"/>
                      </a:cubicBezTo>
                      <a:lnTo>
                        <a:pt x="404603" y="156734"/>
                      </a:lnTo>
                      <a:cubicBezTo>
                        <a:pt x="404489" y="156829"/>
                        <a:pt x="404422" y="156972"/>
                        <a:pt x="404317" y="157039"/>
                      </a:cubicBezTo>
                      <a:cubicBezTo>
                        <a:pt x="404117" y="157182"/>
                        <a:pt x="404155" y="157210"/>
                        <a:pt x="404012" y="157343"/>
                      </a:cubicBezTo>
                      <a:cubicBezTo>
                        <a:pt x="403708" y="157658"/>
                        <a:pt x="403327" y="157591"/>
                        <a:pt x="403089" y="157963"/>
                      </a:cubicBezTo>
                      <a:cubicBezTo>
                        <a:pt x="402831" y="158420"/>
                        <a:pt x="403136" y="158667"/>
                        <a:pt x="403089" y="159191"/>
                      </a:cubicBezTo>
                      <a:cubicBezTo>
                        <a:pt x="403060" y="159496"/>
                        <a:pt x="403279" y="159849"/>
                        <a:pt x="403089" y="160115"/>
                      </a:cubicBezTo>
                      <a:cubicBezTo>
                        <a:pt x="402869" y="160420"/>
                        <a:pt x="402517" y="160258"/>
                        <a:pt x="402165" y="160420"/>
                      </a:cubicBezTo>
                      <a:cubicBezTo>
                        <a:pt x="401717" y="160639"/>
                        <a:pt x="401412" y="160887"/>
                        <a:pt x="400926" y="161030"/>
                      </a:cubicBezTo>
                      <a:cubicBezTo>
                        <a:pt x="400441" y="161201"/>
                        <a:pt x="400202" y="161192"/>
                        <a:pt x="399688" y="161334"/>
                      </a:cubicBezTo>
                      <a:cubicBezTo>
                        <a:pt x="399164" y="161487"/>
                        <a:pt x="398659" y="161696"/>
                        <a:pt x="398155" y="161944"/>
                      </a:cubicBezTo>
                      <a:cubicBezTo>
                        <a:pt x="397802" y="162135"/>
                        <a:pt x="397602" y="162068"/>
                        <a:pt x="397240" y="162258"/>
                      </a:cubicBezTo>
                      <a:cubicBezTo>
                        <a:pt x="396802" y="162468"/>
                        <a:pt x="396697" y="162563"/>
                        <a:pt x="396326" y="162868"/>
                      </a:cubicBezTo>
                      <a:cubicBezTo>
                        <a:pt x="396059" y="163097"/>
                        <a:pt x="395983" y="163239"/>
                        <a:pt x="395707" y="163478"/>
                      </a:cubicBezTo>
                      <a:cubicBezTo>
                        <a:pt x="395364" y="163782"/>
                        <a:pt x="395221" y="163925"/>
                        <a:pt x="394792" y="164087"/>
                      </a:cubicBezTo>
                      <a:cubicBezTo>
                        <a:pt x="394554" y="164163"/>
                        <a:pt x="394116" y="164478"/>
                        <a:pt x="393859" y="164392"/>
                      </a:cubicBezTo>
                      <a:cubicBezTo>
                        <a:pt x="393678" y="164297"/>
                        <a:pt x="393725" y="163868"/>
                        <a:pt x="393564" y="163782"/>
                      </a:cubicBezTo>
                      <a:cubicBezTo>
                        <a:pt x="393097" y="163573"/>
                        <a:pt x="393078" y="164459"/>
                        <a:pt x="392640" y="164706"/>
                      </a:cubicBezTo>
                      <a:cubicBezTo>
                        <a:pt x="392106" y="164983"/>
                        <a:pt x="391678" y="164897"/>
                        <a:pt x="391106" y="165021"/>
                      </a:cubicBezTo>
                      <a:cubicBezTo>
                        <a:pt x="390801" y="165097"/>
                        <a:pt x="390811" y="165268"/>
                        <a:pt x="390487" y="165325"/>
                      </a:cubicBezTo>
                      <a:cubicBezTo>
                        <a:pt x="390058" y="165402"/>
                        <a:pt x="389668" y="165487"/>
                        <a:pt x="389268" y="165630"/>
                      </a:cubicBezTo>
                      <a:cubicBezTo>
                        <a:pt x="388887" y="165754"/>
                        <a:pt x="388715" y="165783"/>
                        <a:pt x="388344" y="165935"/>
                      </a:cubicBezTo>
                      <a:cubicBezTo>
                        <a:pt x="387810" y="166145"/>
                        <a:pt x="387639" y="166306"/>
                        <a:pt x="387106" y="166545"/>
                      </a:cubicBezTo>
                      <a:cubicBezTo>
                        <a:pt x="386629" y="166754"/>
                        <a:pt x="386391" y="166973"/>
                        <a:pt x="385867" y="167154"/>
                      </a:cubicBezTo>
                      <a:cubicBezTo>
                        <a:pt x="385372" y="167316"/>
                        <a:pt x="384858" y="167211"/>
                        <a:pt x="384334" y="167154"/>
                      </a:cubicBezTo>
                      <a:cubicBezTo>
                        <a:pt x="383972" y="167059"/>
                        <a:pt x="383724" y="167030"/>
                        <a:pt x="383419" y="166849"/>
                      </a:cubicBezTo>
                      <a:cubicBezTo>
                        <a:pt x="383095" y="166640"/>
                        <a:pt x="382934" y="166602"/>
                        <a:pt x="382800" y="166240"/>
                      </a:cubicBezTo>
                      <a:cubicBezTo>
                        <a:pt x="382629" y="165783"/>
                        <a:pt x="383181" y="165497"/>
                        <a:pt x="383095" y="165011"/>
                      </a:cubicBezTo>
                      <a:cubicBezTo>
                        <a:pt x="383038" y="164506"/>
                        <a:pt x="382619" y="164268"/>
                        <a:pt x="382486" y="163782"/>
                      </a:cubicBezTo>
                      <a:cubicBezTo>
                        <a:pt x="382381" y="163382"/>
                        <a:pt x="382572" y="163259"/>
                        <a:pt x="382486" y="162858"/>
                      </a:cubicBezTo>
                      <a:cubicBezTo>
                        <a:pt x="382410" y="162477"/>
                        <a:pt x="382314" y="162296"/>
                        <a:pt x="382191" y="161935"/>
                      </a:cubicBezTo>
                      <a:cubicBezTo>
                        <a:pt x="382048" y="161534"/>
                        <a:pt x="381752" y="161382"/>
                        <a:pt x="381572" y="161011"/>
                      </a:cubicBezTo>
                      <a:cubicBezTo>
                        <a:pt x="381381" y="160630"/>
                        <a:pt x="381057" y="160220"/>
                        <a:pt x="380962" y="159782"/>
                      </a:cubicBezTo>
                      <a:cubicBezTo>
                        <a:pt x="380895" y="159410"/>
                        <a:pt x="381086" y="159201"/>
                        <a:pt x="381267" y="158858"/>
                      </a:cubicBezTo>
                      <a:cubicBezTo>
                        <a:pt x="381476" y="158486"/>
                        <a:pt x="382067" y="158639"/>
                        <a:pt x="382191" y="158248"/>
                      </a:cubicBezTo>
                      <a:cubicBezTo>
                        <a:pt x="382295" y="157963"/>
                        <a:pt x="382286" y="157944"/>
                        <a:pt x="382191" y="157639"/>
                      </a:cubicBezTo>
                      <a:cubicBezTo>
                        <a:pt x="382067" y="157210"/>
                        <a:pt x="381619" y="156715"/>
                        <a:pt x="381267" y="156410"/>
                      </a:cubicBezTo>
                      <a:cubicBezTo>
                        <a:pt x="381000" y="156181"/>
                        <a:pt x="380876" y="156381"/>
                        <a:pt x="380648" y="156105"/>
                      </a:cubicBezTo>
                      <a:cubicBezTo>
                        <a:pt x="380495" y="155915"/>
                        <a:pt x="380381" y="155705"/>
                        <a:pt x="380371" y="155496"/>
                      </a:cubicBezTo>
                      <a:cubicBezTo>
                        <a:pt x="380352" y="155372"/>
                        <a:pt x="380429" y="155334"/>
                        <a:pt x="380371" y="155191"/>
                      </a:cubicBezTo>
                      <a:cubicBezTo>
                        <a:pt x="380181" y="154848"/>
                        <a:pt x="380000" y="154600"/>
                        <a:pt x="379752" y="154267"/>
                      </a:cubicBezTo>
                      <a:cubicBezTo>
                        <a:pt x="379543" y="154038"/>
                        <a:pt x="379343" y="153914"/>
                        <a:pt x="379152" y="153676"/>
                      </a:cubicBezTo>
                      <a:cubicBezTo>
                        <a:pt x="378943" y="153429"/>
                        <a:pt x="379019" y="153324"/>
                        <a:pt x="378838" y="153067"/>
                      </a:cubicBezTo>
                      <a:cubicBezTo>
                        <a:pt x="378581" y="152686"/>
                        <a:pt x="378533" y="152476"/>
                        <a:pt x="378228" y="152143"/>
                      </a:cubicBezTo>
                      <a:cubicBezTo>
                        <a:pt x="377962" y="151876"/>
                        <a:pt x="377485" y="151857"/>
                        <a:pt x="377304" y="151524"/>
                      </a:cubicBezTo>
                      <a:cubicBezTo>
                        <a:pt x="377142" y="151247"/>
                        <a:pt x="377381" y="150914"/>
                        <a:pt x="377304" y="150600"/>
                      </a:cubicBezTo>
                      <a:cubicBezTo>
                        <a:pt x="377219" y="150343"/>
                        <a:pt x="377104" y="150228"/>
                        <a:pt x="376999" y="149990"/>
                      </a:cubicBezTo>
                      <a:cubicBezTo>
                        <a:pt x="376933" y="149619"/>
                        <a:pt x="377190" y="149409"/>
                        <a:pt x="376999" y="149085"/>
                      </a:cubicBezTo>
                      <a:cubicBezTo>
                        <a:pt x="376809" y="148761"/>
                        <a:pt x="376342" y="148409"/>
                        <a:pt x="376076" y="148161"/>
                      </a:cubicBezTo>
                      <a:cubicBezTo>
                        <a:pt x="375790" y="147857"/>
                        <a:pt x="375847" y="147704"/>
                        <a:pt x="375466" y="147552"/>
                      </a:cubicBezTo>
                      <a:cubicBezTo>
                        <a:pt x="375142" y="147418"/>
                        <a:pt x="374875" y="147647"/>
                        <a:pt x="374533" y="147552"/>
                      </a:cubicBezTo>
                      <a:cubicBezTo>
                        <a:pt x="374085" y="147399"/>
                        <a:pt x="373923" y="146980"/>
                        <a:pt x="373609" y="146628"/>
                      </a:cubicBezTo>
                      <a:cubicBezTo>
                        <a:pt x="373266" y="146199"/>
                        <a:pt x="373332" y="145856"/>
                        <a:pt x="372999" y="145399"/>
                      </a:cubicBezTo>
                      <a:cubicBezTo>
                        <a:pt x="372809" y="145123"/>
                        <a:pt x="372542" y="145094"/>
                        <a:pt x="372389" y="144790"/>
                      </a:cubicBezTo>
                      <a:cubicBezTo>
                        <a:pt x="372189" y="144313"/>
                        <a:pt x="372161" y="144056"/>
                        <a:pt x="372094" y="143551"/>
                      </a:cubicBezTo>
                      <a:cubicBezTo>
                        <a:pt x="372018" y="143066"/>
                        <a:pt x="372113" y="142808"/>
                        <a:pt x="372094" y="142323"/>
                      </a:cubicBezTo>
                      <a:cubicBezTo>
                        <a:pt x="372075" y="141894"/>
                        <a:pt x="372113" y="141513"/>
                        <a:pt x="372094" y="141094"/>
                      </a:cubicBezTo>
                      <a:cubicBezTo>
                        <a:pt x="372075" y="140637"/>
                        <a:pt x="371980" y="140303"/>
                        <a:pt x="371789" y="139865"/>
                      </a:cubicBezTo>
                      <a:cubicBezTo>
                        <a:pt x="371666" y="139579"/>
                        <a:pt x="371675" y="139522"/>
                        <a:pt x="371504" y="139255"/>
                      </a:cubicBezTo>
                      <a:cubicBezTo>
                        <a:pt x="371180" y="138789"/>
                        <a:pt x="370961" y="138455"/>
                        <a:pt x="370580" y="138027"/>
                      </a:cubicBezTo>
                      <a:cubicBezTo>
                        <a:pt x="370256" y="137684"/>
                        <a:pt x="370056" y="137360"/>
                        <a:pt x="369646" y="137103"/>
                      </a:cubicBezTo>
                      <a:cubicBezTo>
                        <a:pt x="369237" y="136855"/>
                        <a:pt x="368694" y="137227"/>
                        <a:pt x="368417" y="136798"/>
                      </a:cubicBezTo>
                      <a:cubicBezTo>
                        <a:pt x="368227" y="136550"/>
                        <a:pt x="368560" y="136188"/>
                        <a:pt x="368417" y="135893"/>
                      </a:cubicBezTo>
                      <a:cubicBezTo>
                        <a:pt x="368227" y="135541"/>
                        <a:pt x="367713" y="135617"/>
                        <a:pt x="367494" y="135274"/>
                      </a:cubicBezTo>
                      <a:cubicBezTo>
                        <a:pt x="367151" y="134741"/>
                        <a:pt x="367436" y="134322"/>
                        <a:pt x="367198" y="133741"/>
                      </a:cubicBezTo>
                      <a:cubicBezTo>
                        <a:pt x="366960" y="133236"/>
                        <a:pt x="366884" y="132950"/>
                        <a:pt x="366579" y="132512"/>
                      </a:cubicBezTo>
                      <a:cubicBezTo>
                        <a:pt x="366189" y="131940"/>
                        <a:pt x="365808" y="131512"/>
                        <a:pt x="365341" y="130988"/>
                      </a:cubicBezTo>
                      <a:cubicBezTo>
                        <a:pt x="365103" y="130683"/>
                        <a:pt x="364979" y="130683"/>
                        <a:pt x="364731" y="130378"/>
                      </a:cubicBezTo>
                      <a:cubicBezTo>
                        <a:pt x="364398" y="129950"/>
                        <a:pt x="364455" y="129569"/>
                        <a:pt x="364112" y="129149"/>
                      </a:cubicBezTo>
                      <a:cubicBezTo>
                        <a:pt x="363722" y="128626"/>
                        <a:pt x="363493" y="128226"/>
                        <a:pt x="362883" y="127921"/>
                      </a:cubicBezTo>
                      <a:cubicBezTo>
                        <a:pt x="362417" y="127673"/>
                        <a:pt x="362036" y="127987"/>
                        <a:pt x="361664" y="127616"/>
                      </a:cubicBezTo>
                      <a:cubicBezTo>
                        <a:pt x="361379" y="127321"/>
                        <a:pt x="361436" y="127092"/>
                        <a:pt x="361359" y="126692"/>
                      </a:cubicBezTo>
                      <a:cubicBezTo>
                        <a:pt x="361255" y="126111"/>
                        <a:pt x="361236" y="125740"/>
                        <a:pt x="361359" y="125149"/>
                      </a:cubicBezTo>
                      <a:cubicBezTo>
                        <a:pt x="361464" y="124720"/>
                        <a:pt x="361798" y="124644"/>
                        <a:pt x="361664" y="124225"/>
                      </a:cubicBezTo>
                      <a:cubicBezTo>
                        <a:pt x="361569" y="123977"/>
                        <a:pt x="361617" y="123577"/>
                        <a:pt x="361359" y="123615"/>
                      </a:cubicBezTo>
                      <a:cubicBezTo>
                        <a:pt x="361045" y="123615"/>
                        <a:pt x="361093" y="124225"/>
                        <a:pt x="361064" y="124539"/>
                      </a:cubicBezTo>
                      <a:cubicBezTo>
                        <a:pt x="361017" y="124825"/>
                        <a:pt x="361102" y="124882"/>
                        <a:pt x="361064" y="125149"/>
                      </a:cubicBezTo>
                      <a:cubicBezTo>
                        <a:pt x="360997" y="125644"/>
                        <a:pt x="361217" y="125921"/>
                        <a:pt x="361064" y="126378"/>
                      </a:cubicBezTo>
                      <a:cubicBezTo>
                        <a:pt x="360902" y="126806"/>
                        <a:pt x="360464" y="126987"/>
                        <a:pt x="360140" y="127302"/>
                      </a:cubicBezTo>
                      <a:cubicBezTo>
                        <a:pt x="359883" y="127511"/>
                        <a:pt x="359864" y="127949"/>
                        <a:pt x="359521" y="127911"/>
                      </a:cubicBezTo>
                      <a:cubicBezTo>
                        <a:pt x="359054" y="127911"/>
                        <a:pt x="359454" y="127073"/>
                        <a:pt x="359226" y="126682"/>
                      </a:cubicBezTo>
                      <a:cubicBezTo>
                        <a:pt x="358940" y="126216"/>
                        <a:pt x="358321" y="126187"/>
                        <a:pt x="357978" y="125759"/>
                      </a:cubicBezTo>
                      <a:cubicBezTo>
                        <a:pt x="357607" y="125263"/>
                        <a:pt x="357607" y="124806"/>
                        <a:pt x="357378" y="124216"/>
                      </a:cubicBezTo>
                      <a:cubicBezTo>
                        <a:pt x="357197" y="123787"/>
                        <a:pt x="357273" y="123415"/>
                        <a:pt x="357083" y="122987"/>
                      </a:cubicBezTo>
                      <a:cubicBezTo>
                        <a:pt x="356873" y="122558"/>
                        <a:pt x="356845" y="121815"/>
                        <a:pt x="356464" y="122063"/>
                      </a:cubicBezTo>
                      <a:cubicBezTo>
                        <a:pt x="356283" y="122187"/>
                        <a:pt x="356216" y="122492"/>
                        <a:pt x="356159" y="122672"/>
                      </a:cubicBezTo>
                      <a:cubicBezTo>
                        <a:pt x="355997" y="123139"/>
                        <a:pt x="356311" y="123444"/>
                        <a:pt x="356464" y="123911"/>
                      </a:cubicBezTo>
                      <a:cubicBezTo>
                        <a:pt x="356597" y="124311"/>
                        <a:pt x="356587" y="124463"/>
                        <a:pt x="356759" y="124835"/>
                      </a:cubicBezTo>
                      <a:cubicBezTo>
                        <a:pt x="357016" y="125359"/>
                        <a:pt x="357035" y="125597"/>
                        <a:pt x="357378" y="126073"/>
                      </a:cubicBezTo>
                      <a:cubicBezTo>
                        <a:pt x="357654" y="126444"/>
                        <a:pt x="357997" y="126625"/>
                        <a:pt x="358302" y="126997"/>
                      </a:cubicBezTo>
                      <a:cubicBezTo>
                        <a:pt x="358559" y="127340"/>
                        <a:pt x="358616" y="127606"/>
                        <a:pt x="358902" y="127921"/>
                      </a:cubicBezTo>
                      <a:cubicBezTo>
                        <a:pt x="359188" y="128197"/>
                        <a:pt x="359654" y="128178"/>
                        <a:pt x="359836" y="128540"/>
                      </a:cubicBezTo>
                      <a:cubicBezTo>
                        <a:pt x="359978" y="128807"/>
                        <a:pt x="359816" y="129121"/>
                        <a:pt x="359836" y="129464"/>
                      </a:cubicBezTo>
                      <a:cubicBezTo>
                        <a:pt x="359855" y="129864"/>
                        <a:pt x="359693" y="129988"/>
                        <a:pt x="359836" y="130388"/>
                      </a:cubicBezTo>
                      <a:cubicBezTo>
                        <a:pt x="359978" y="130788"/>
                        <a:pt x="360140" y="130969"/>
                        <a:pt x="360445" y="131312"/>
                      </a:cubicBezTo>
                      <a:cubicBezTo>
                        <a:pt x="360674" y="131559"/>
                        <a:pt x="360902" y="131616"/>
                        <a:pt x="361064" y="131921"/>
                      </a:cubicBezTo>
                      <a:cubicBezTo>
                        <a:pt x="361169" y="132112"/>
                        <a:pt x="361274" y="132321"/>
                        <a:pt x="361359" y="132521"/>
                      </a:cubicBezTo>
                      <a:cubicBezTo>
                        <a:pt x="361579" y="133026"/>
                        <a:pt x="362007" y="132979"/>
                        <a:pt x="362283" y="133445"/>
                      </a:cubicBezTo>
                      <a:cubicBezTo>
                        <a:pt x="362445" y="133741"/>
                        <a:pt x="362445" y="134055"/>
                        <a:pt x="362588" y="134369"/>
                      </a:cubicBezTo>
                      <a:cubicBezTo>
                        <a:pt x="362836" y="134884"/>
                        <a:pt x="363007" y="135074"/>
                        <a:pt x="363188" y="135598"/>
                      </a:cubicBezTo>
                      <a:cubicBezTo>
                        <a:pt x="363360" y="136027"/>
                        <a:pt x="363198" y="136474"/>
                        <a:pt x="363493" y="136817"/>
                      </a:cubicBezTo>
                      <a:cubicBezTo>
                        <a:pt x="363722" y="137112"/>
                        <a:pt x="364188" y="136846"/>
                        <a:pt x="364407" y="137122"/>
                      </a:cubicBezTo>
                      <a:cubicBezTo>
                        <a:pt x="364827" y="137646"/>
                        <a:pt x="364026" y="138322"/>
                        <a:pt x="364112" y="138970"/>
                      </a:cubicBezTo>
                      <a:cubicBezTo>
                        <a:pt x="364160" y="139398"/>
                        <a:pt x="364207" y="139541"/>
                        <a:pt x="364407" y="139894"/>
                      </a:cubicBezTo>
                      <a:cubicBezTo>
                        <a:pt x="364446" y="139989"/>
                        <a:pt x="364398" y="140170"/>
                        <a:pt x="364407" y="140198"/>
                      </a:cubicBezTo>
                      <a:cubicBezTo>
                        <a:pt x="364569" y="140427"/>
                        <a:pt x="364779" y="140360"/>
                        <a:pt x="365027" y="140503"/>
                      </a:cubicBezTo>
                      <a:cubicBezTo>
                        <a:pt x="365398" y="140751"/>
                        <a:pt x="365541" y="140694"/>
                        <a:pt x="365960" y="140808"/>
                      </a:cubicBezTo>
                      <a:lnTo>
                        <a:pt x="366865" y="142037"/>
                      </a:lnTo>
                      <a:cubicBezTo>
                        <a:pt x="367122" y="142523"/>
                        <a:pt x="367255" y="143085"/>
                        <a:pt x="367484" y="143570"/>
                      </a:cubicBezTo>
                      <a:cubicBezTo>
                        <a:pt x="367694" y="144047"/>
                        <a:pt x="367941" y="143989"/>
                        <a:pt x="368103" y="144494"/>
                      </a:cubicBezTo>
                      <a:cubicBezTo>
                        <a:pt x="368303" y="145113"/>
                        <a:pt x="368341" y="145694"/>
                        <a:pt x="368398" y="146342"/>
                      </a:cubicBezTo>
                      <a:cubicBezTo>
                        <a:pt x="368465" y="146923"/>
                        <a:pt x="368379" y="146990"/>
                        <a:pt x="368398" y="147571"/>
                      </a:cubicBezTo>
                      <a:cubicBezTo>
                        <a:pt x="368417" y="148161"/>
                        <a:pt x="368265" y="148533"/>
                        <a:pt x="368398" y="149114"/>
                      </a:cubicBezTo>
                      <a:cubicBezTo>
                        <a:pt x="368522" y="149600"/>
                        <a:pt x="368798" y="150162"/>
                        <a:pt x="369018" y="150638"/>
                      </a:cubicBezTo>
                      <a:cubicBezTo>
                        <a:pt x="369018" y="150638"/>
                        <a:pt x="369094" y="150781"/>
                        <a:pt x="369313" y="150943"/>
                      </a:cubicBezTo>
                      <a:cubicBezTo>
                        <a:pt x="369618" y="151171"/>
                        <a:pt x="369980" y="150971"/>
                        <a:pt x="370237" y="151247"/>
                      </a:cubicBezTo>
                      <a:cubicBezTo>
                        <a:pt x="370418" y="151476"/>
                        <a:pt x="370351" y="151971"/>
                        <a:pt x="370542" y="152171"/>
                      </a:cubicBezTo>
                      <a:cubicBezTo>
                        <a:pt x="370770" y="152429"/>
                        <a:pt x="371142" y="151943"/>
                        <a:pt x="371465" y="152171"/>
                      </a:cubicBezTo>
                      <a:cubicBezTo>
                        <a:pt x="371846" y="152429"/>
                        <a:pt x="371856" y="152981"/>
                        <a:pt x="372066" y="153400"/>
                      </a:cubicBezTo>
                      <a:cubicBezTo>
                        <a:pt x="372275" y="153848"/>
                        <a:pt x="372208" y="153848"/>
                        <a:pt x="372361" y="154305"/>
                      </a:cubicBezTo>
                      <a:cubicBezTo>
                        <a:pt x="372599" y="154981"/>
                        <a:pt x="372818" y="155477"/>
                        <a:pt x="372970" y="156153"/>
                      </a:cubicBezTo>
                      <a:cubicBezTo>
                        <a:pt x="373123" y="156829"/>
                        <a:pt x="373190" y="157010"/>
                        <a:pt x="373275" y="157696"/>
                      </a:cubicBezTo>
                      <a:cubicBezTo>
                        <a:pt x="373361" y="158220"/>
                        <a:pt x="373323" y="158782"/>
                        <a:pt x="373580" y="159229"/>
                      </a:cubicBezTo>
                      <a:cubicBezTo>
                        <a:pt x="373818" y="159629"/>
                        <a:pt x="374113" y="159658"/>
                        <a:pt x="374504" y="159839"/>
                      </a:cubicBezTo>
                      <a:cubicBezTo>
                        <a:pt x="374752" y="160087"/>
                        <a:pt x="375114" y="160534"/>
                        <a:pt x="375428" y="160763"/>
                      </a:cubicBezTo>
                      <a:cubicBezTo>
                        <a:pt x="375780" y="161049"/>
                        <a:pt x="375999" y="161106"/>
                        <a:pt x="376352" y="161373"/>
                      </a:cubicBezTo>
                      <a:cubicBezTo>
                        <a:pt x="376599" y="161563"/>
                        <a:pt x="376733" y="161468"/>
                        <a:pt x="376961" y="161677"/>
                      </a:cubicBezTo>
                      <a:cubicBezTo>
                        <a:pt x="377314" y="161982"/>
                        <a:pt x="377609" y="162239"/>
                        <a:pt x="377885" y="162601"/>
                      </a:cubicBezTo>
                      <a:cubicBezTo>
                        <a:pt x="378133" y="162944"/>
                        <a:pt x="377885" y="163211"/>
                        <a:pt x="378190" y="163525"/>
                      </a:cubicBezTo>
                      <a:cubicBezTo>
                        <a:pt x="378571" y="163897"/>
                        <a:pt x="379200" y="163954"/>
                        <a:pt x="379724" y="164135"/>
                      </a:cubicBezTo>
                      <a:cubicBezTo>
                        <a:pt x="380009" y="164230"/>
                        <a:pt x="380114" y="164259"/>
                        <a:pt x="380333" y="164440"/>
                      </a:cubicBezTo>
                      <a:cubicBezTo>
                        <a:pt x="380619" y="164668"/>
                        <a:pt x="380438" y="164744"/>
                        <a:pt x="380619" y="165059"/>
                      </a:cubicBezTo>
                      <a:cubicBezTo>
                        <a:pt x="380876" y="165487"/>
                        <a:pt x="381295" y="165830"/>
                        <a:pt x="381543" y="166287"/>
                      </a:cubicBezTo>
                      <a:cubicBezTo>
                        <a:pt x="381705" y="166564"/>
                        <a:pt x="381638" y="166659"/>
                        <a:pt x="381848" y="166897"/>
                      </a:cubicBezTo>
                      <a:cubicBezTo>
                        <a:pt x="382095" y="167126"/>
                        <a:pt x="382267" y="166907"/>
                        <a:pt x="382457" y="167202"/>
                      </a:cubicBezTo>
                      <a:cubicBezTo>
                        <a:pt x="382695" y="167507"/>
                        <a:pt x="382676" y="167764"/>
                        <a:pt x="382772" y="168116"/>
                      </a:cubicBezTo>
                      <a:cubicBezTo>
                        <a:pt x="382857" y="168440"/>
                        <a:pt x="383134" y="168697"/>
                        <a:pt x="383057" y="169040"/>
                      </a:cubicBezTo>
                      <a:cubicBezTo>
                        <a:pt x="383019" y="169269"/>
                        <a:pt x="382943" y="169488"/>
                        <a:pt x="382772" y="169650"/>
                      </a:cubicBezTo>
                      <a:cubicBezTo>
                        <a:pt x="382448" y="169955"/>
                        <a:pt x="381676" y="169545"/>
                        <a:pt x="381524" y="169955"/>
                      </a:cubicBezTo>
                      <a:cubicBezTo>
                        <a:pt x="381429" y="170259"/>
                        <a:pt x="381543" y="170421"/>
                        <a:pt x="381829" y="170564"/>
                      </a:cubicBezTo>
                      <a:cubicBezTo>
                        <a:pt x="382086" y="170707"/>
                        <a:pt x="382162" y="170536"/>
                        <a:pt x="382438" y="170564"/>
                      </a:cubicBezTo>
                      <a:cubicBezTo>
                        <a:pt x="382686" y="170640"/>
                        <a:pt x="382857" y="170431"/>
                        <a:pt x="383048" y="170564"/>
                      </a:cubicBezTo>
                      <a:cubicBezTo>
                        <a:pt x="383419" y="170793"/>
                        <a:pt x="383467" y="171412"/>
                        <a:pt x="383677" y="171793"/>
                      </a:cubicBezTo>
                      <a:cubicBezTo>
                        <a:pt x="383934" y="172298"/>
                        <a:pt x="383810" y="172717"/>
                        <a:pt x="384277" y="173003"/>
                      </a:cubicBezTo>
                      <a:cubicBezTo>
                        <a:pt x="384620" y="173212"/>
                        <a:pt x="385134" y="173307"/>
                        <a:pt x="385515" y="173307"/>
                      </a:cubicBezTo>
                      <a:cubicBezTo>
                        <a:pt x="386001" y="173307"/>
                        <a:pt x="385972" y="173117"/>
                        <a:pt x="386439" y="173003"/>
                      </a:cubicBezTo>
                      <a:cubicBezTo>
                        <a:pt x="386991" y="172879"/>
                        <a:pt x="387429" y="172574"/>
                        <a:pt x="387982" y="172393"/>
                      </a:cubicBezTo>
                      <a:cubicBezTo>
                        <a:pt x="388277" y="172298"/>
                        <a:pt x="388563" y="172145"/>
                        <a:pt x="388906" y="172088"/>
                      </a:cubicBezTo>
                      <a:cubicBezTo>
                        <a:pt x="389382" y="172012"/>
                        <a:pt x="389639" y="172393"/>
                        <a:pt x="390125" y="172393"/>
                      </a:cubicBezTo>
                      <a:cubicBezTo>
                        <a:pt x="390658" y="172393"/>
                        <a:pt x="390887" y="172336"/>
                        <a:pt x="391354" y="172088"/>
                      </a:cubicBezTo>
                      <a:cubicBezTo>
                        <a:pt x="391754" y="171869"/>
                        <a:pt x="391878" y="171660"/>
                        <a:pt x="392278" y="171488"/>
                      </a:cubicBezTo>
                      <a:cubicBezTo>
                        <a:pt x="392659" y="171317"/>
                        <a:pt x="392802" y="171526"/>
                        <a:pt x="393202" y="171488"/>
                      </a:cubicBezTo>
                      <a:cubicBezTo>
                        <a:pt x="393506" y="171393"/>
                        <a:pt x="393811" y="171221"/>
                        <a:pt x="394125" y="171183"/>
                      </a:cubicBezTo>
                      <a:cubicBezTo>
                        <a:pt x="394573" y="171079"/>
                        <a:pt x="394602" y="170955"/>
                        <a:pt x="395049" y="170878"/>
                      </a:cubicBezTo>
                      <a:cubicBezTo>
                        <a:pt x="395497" y="170783"/>
                        <a:pt x="395811" y="170917"/>
                        <a:pt x="396278" y="170878"/>
                      </a:cubicBezTo>
                      <a:cubicBezTo>
                        <a:pt x="396726" y="170783"/>
                        <a:pt x="396773" y="170707"/>
                        <a:pt x="397212" y="170564"/>
                      </a:cubicBezTo>
                      <a:cubicBezTo>
                        <a:pt x="397593" y="170431"/>
                        <a:pt x="397745" y="170431"/>
                        <a:pt x="398116" y="170259"/>
                      </a:cubicBezTo>
                      <a:cubicBezTo>
                        <a:pt x="398440" y="170107"/>
                        <a:pt x="398726" y="170126"/>
                        <a:pt x="399040" y="169955"/>
                      </a:cubicBezTo>
                      <a:cubicBezTo>
                        <a:pt x="399402" y="169783"/>
                        <a:pt x="399602" y="169259"/>
                        <a:pt x="399964" y="169345"/>
                      </a:cubicBezTo>
                      <a:cubicBezTo>
                        <a:pt x="400212" y="169421"/>
                        <a:pt x="400431" y="169450"/>
                        <a:pt x="400583" y="169650"/>
                      </a:cubicBezTo>
                      <a:cubicBezTo>
                        <a:pt x="400860" y="169974"/>
                        <a:pt x="400450" y="170174"/>
                        <a:pt x="400583" y="170574"/>
                      </a:cubicBezTo>
                      <a:cubicBezTo>
                        <a:pt x="400717" y="170974"/>
                        <a:pt x="401136" y="171393"/>
                        <a:pt x="401193" y="171802"/>
                      </a:cubicBezTo>
                      <a:cubicBezTo>
                        <a:pt x="401269" y="172241"/>
                        <a:pt x="401031" y="172593"/>
                        <a:pt x="400898" y="173012"/>
                      </a:cubicBezTo>
                      <a:cubicBezTo>
                        <a:pt x="400802" y="173250"/>
                        <a:pt x="400679" y="173107"/>
                        <a:pt x="400583" y="173317"/>
                      </a:cubicBezTo>
                      <a:cubicBezTo>
                        <a:pt x="400402" y="173888"/>
                        <a:pt x="400669" y="174269"/>
                        <a:pt x="400583" y="174860"/>
                      </a:cubicBezTo>
                      <a:cubicBezTo>
                        <a:pt x="400536" y="175317"/>
                        <a:pt x="400755" y="175660"/>
                        <a:pt x="400583" y="176089"/>
                      </a:cubicBezTo>
                      <a:cubicBezTo>
                        <a:pt x="400431" y="176489"/>
                        <a:pt x="400212" y="176660"/>
                        <a:pt x="399974" y="177013"/>
                      </a:cubicBezTo>
                      <a:cubicBezTo>
                        <a:pt x="399764" y="177355"/>
                        <a:pt x="399574" y="177603"/>
                        <a:pt x="399355" y="177937"/>
                      </a:cubicBezTo>
                      <a:cubicBezTo>
                        <a:pt x="399212" y="178184"/>
                        <a:pt x="399193" y="178308"/>
                        <a:pt x="399059" y="178556"/>
                      </a:cubicBezTo>
                      <a:cubicBezTo>
                        <a:pt x="398812" y="179003"/>
                        <a:pt x="398393" y="179337"/>
                        <a:pt x="398135" y="179784"/>
                      </a:cubicBezTo>
                      <a:cubicBezTo>
                        <a:pt x="397859" y="180308"/>
                        <a:pt x="397754" y="180461"/>
                        <a:pt x="397535" y="181013"/>
                      </a:cubicBezTo>
                      <a:cubicBezTo>
                        <a:pt x="397364" y="181413"/>
                        <a:pt x="397402" y="181842"/>
                        <a:pt x="397240" y="182242"/>
                      </a:cubicBezTo>
                      <a:cubicBezTo>
                        <a:pt x="397078" y="182594"/>
                        <a:pt x="397050" y="182470"/>
                        <a:pt x="396945" y="182851"/>
                      </a:cubicBezTo>
                      <a:cubicBezTo>
                        <a:pt x="396754" y="183375"/>
                        <a:pt x="396792" y="183861"/>
                        <a:pt x="396640" y="184394"/>
                      </a:cubicBezTo>
                      <a:cubicBezTo>
                        <a:pt x="396497" y="184823"/>
                        <a:pt x="396583" y="185223"/>
                        <a:pt x="396326" y="185604"/>
                      </a:cubicBezTo>
                      <a:cubicBezTo>
                        <a:pt x="396049" y="186042"/>
                        <a:pt x="395392" y="186109"/>
                        <a:pt x="395097" y="186528"/>
                      </a:cubicBezTo>
                      <a:cubicBezTo>
                        <a:pt x="394945" y="186757"/>
                        <a:pt x="394897" y="186957"/>
                        <a:pt x="394792" y="187147"/>
                      </a:cubicBezTo>
                      <a:cubicBezTo>
                        <a:pt x="394716" y="187281"/>
                        <a:pt x="394868" y="187271"/>
                        <a:pt x="394792" y="187452"/>
                      </a:cubicBezTo>
                      <a:cubicBezTo>
                        <a:pt x="394535" y="188043"/>
                        <a:pt x="394440" y="188404"/>
                        <a:pt x="394183" y="188986"/>
                      </a:cubicBezTo>
                      <a:cubicBezTo>
                        <a:pt x="393906" y="189586"/>
                        <a:pt x="393716" y="190014"/>
                        <a:pt x="393259" y="190510"/>
                      </a:cubicBezTo>
                      <a:cubicBezTo>
                        <a:pt x="392887" y="190910"/>
                        <a:pt x="392430" y="191081"/>
                        <a:pt x="392030" y="191433"/>
                      </a:cubicBezTo>
                      <a:cubicBezTo>
                        <a:pt x="391487" y="191919"/>
                        <a:pt x="391192" y="192043"/>
                        <a:pt x="390792" y="192662"/>
                      </a:cubicBezTo>
                      <a:cubicBezTo>
                        <a:pt x="390506" y="193129"/>
                        <a:pt x="390487" y="193462"/>
                        <a:pt x="390182" y="193891"/>
                      </a:cubicBezTo>
                      <a:cubicBezTo>
                        <a:pt x="389811" y="194415"/>
                        <a:pt x="389487" y="194758"/>
                        <a:pt x="388963" y="195120"/>
                      </a:cubicBezTo>
                      <a:cubicBezTo>
                        <a:pt x="388477" y="195443"/>
                        <a:pt x="388191" y="195424"/>
                        <a:pt x="387725" y="195729"/>
                      </a:cubicBezTo>
                      <a:cubicBezTo>
                        <a:pt x="387077" y="196158"/>
                        <a:pt x="386782" y="196472"/>
                        <a:pt x="386182" y="196958"/>
                      </a:cubicBezTo>
                      <a:cubicBezTo>
                        <a:pt x="385829" y="197234"/>
                        <a:pt x="385896" y="197263"/>
                        <a:pt x="385572" y="197568"/>
                      </a:cubicBezTo>
                      <a:cubicBezTo>
                        <a:pt x="385134" y="197968"/>
                        <a:pt x="384743" y="198358"/>
                        <a:pt x="384334" y="198796"/>
                      </a:cubicBezTo>
                      <a:cubicBezTo>
                        <a:pt x="383781" y="199406"/>
                        <a:pt x="383343" y="199682"/>
                        <a:pt x="382810" y="200330"/>
                      </a:cubicBezTo>
                      <a:cubicBezTo>
                        <a:pt x="382295" y="200939"/>
                        <a:pt x="382419" y="201254"/>
                        <a:pt x="381876" y="201873"/>
                      </a:cubicBezTo>
                      <a:cubicBezTo>
                        <a:pt x="381410" y="202397"/>
                        <a:pt x="380848" y="202883"/>
                        <a:pt x="380362" y="203397"/>
                      </a:cubicBezTo>
                      <a:cubicBezTo>
                        <a:pt x="379876" y="203873"/>
                        <a:pt x="379543" y="204121"/>
                        <a:pt x="379124" y="204626"/>
                      </a:cubicBezTo>
                      <a:cubicBezTo>
                        <a:pt x="378857" y="204921"/>
                        <a:pt x="378962" y="204873"/>
                        <a:pt x="378819" y="205235"/>
                      </a:cubicBezTo>
                      <a:cubicBezTo>
                        <a:pt x="378714" y="205464"/>
                        <a:pt x="378638" y="205626"/>
                        <a:pt x="378514" y="205854"/>
                      </a:cubicBezTo>
                      <a:cubicBezTo>
                        <a:pt x="378381" y="206111"/>
                        <a:pt x="378066" y="206235"/>
                        <a:pt x="377904" y="206473"/>
                      </a:cubicBezTo>
                      <a:cubicBezTo>
                        <a:pt x="377781" y="206645"/>
                        <a:pt x="377723" y="206950"/>
                        <a:pt x="377600" y="207083"/>
                      </a:cubicBezTo>
                      <a:cubicBezTo>
                        <a:pt x="377390" y="207331"/>
                        <a:pt x="377200" y="207140"/>
                        <a:pt x="376990" y="207369"/>
                      </a:cubicBezTo>
                      <a:cubicBezTo>
                        <a:pt x="376780" y="207626"/>
                        <a:pt x="376847" y="208016"/>
                        <a:pt x="376685" y="208283"/>
                      </a:cubicBezTo>
                      <a:cubicBezTo>
                        <a:pt x="376542" y="208569"/>
                        <a:pt x="376266" y="208693"/>
                        <a:pt x="376076" y="208912"/>
                      </a:cubicBezTo>
                      <a:cubicBezTo>
                        <a:pt x="375885" y="209121"/>
                        <a:pt x="375628" y="209007"/>
                        <a:pt x="375466" y="209207"/>
                      </a:cubicBezTo>
                      <a:cubicBezTo>
                        <a:pt x="375180" y="209550"/>
                        <a:pt x="375266" y="210017"/>
                        <a:pt x="375161" y="210445"/>
                      </a:cubicBezTo>
                      <a:cubicBezTo>
                        <a:pt x="375056" y="210893"/>
                        <a:pt x="375266" y="210941"/>
                        <a:pt x="375161" y="211369"/>
                      </a:cubicBezTo>
                      <a:cubicBezTo>
                        <a:pt x="375066" y="211741"/>
                        <a:pt x="375037" y="211988"/>
                        <a:pt x="374856" y="212293"/>
                      </a:cubicBezTo>
                      <a:cubicBezTo>
                        <a:pt x="374752" y="212522"/>
                        <a:pt x="374142" y="212693"/>
                        <a:pt x="374247" y="212912"/>
                      </a:cubicBezTo>
                      <a:cubicBezTo>
                        <a:pt x="374342" y="213055"/>
                        <a:pt x="374704" y="212846"/>
                        <a:pt x="374856" y="212912"/>
                      </a:cubicBezTo>
                      <a:cubicBezTo>
                        <a:pt x="375028" y="213008"/>
                        <a:pt x="375323" y="213093"/>
                        <a:pt x="375476" y="213217"/>
                      </a:cubicBezTo>
                      <a:cubicBezTo>
                        <a:pt x="375761" y="213427"/>
                        <a:pt x="375437" y="213741"/>
                        <a:pt x="375476" y="214132"/>
                      </a:cubicBezTo>
                      <a:cubicBezTo>
                        <a:pt x="375504" y="214408"/>
                        <a:pt x="375676" y="214551"/>
                        <a:pt x="375476" y="214751"/>
                      </a:cubicBezTo>
                      <a:cubicBezTo>
                        <a:pt x="375266" y="214960"/>
                        <a:pt x="375171" y="214751"/>
                        <a:pt x="374856" y="214751"/>
                      </a:cubicBezTo>
                      <a:cubicBezTo>
                        <a:pt x="374333" y="214846"/>
                        <a:pt x="373980" y="214979"/>
                        <a:pt x="373618" y="215370"/>
                      </a:cubicBezTo>
                      <a:cubicBezTo>
                        <a:pt x="373561" y="215465"/>
                        <a:pt x="373361" y="215617"/>
                        <a:pt x="373323" y="215675"/>
                      </a:cubicBezTo>
                      <a:cubicBezTo>
                        <a:pt x="373256" y="215798"/>
                        <a:pt x="373409" y="215827"/>
                        <a:pt x="373323" y="215979"/>
                      </a:cubicBezTo>
                      <a:cubicBezTo>
                        <a:pt x="373190" y="216313"/>
                        <a:pt x="372951" y="216532"/>
                        <a:pt x="373018" y="216894"/>
                      </a:cubicBezTo>
                      <a:cubicBezTo>
                        <a:pt x="373113" y="217294"/>
                        <a:pt x="373371" y="217484"/>
                        <a:pt x="373637" y="217818"/>
                      </a:cubicBezTo>
                      <a:cubicBezTo>
                        <a:pt x="373866" y="218084"/>
                        <a:pt x="374113" y="218103"/>
                        <a:pt x="374247" y="218427"/>
                      </a:cubicBezTo>
                      <a:cubicBezTo>
                        <a:pt x="374447" y="218837"/>
                        <a:pt x="374342" y="219208"/>
                        <a:pt x="374247" y="219666"/>
                      </a:cubicBezTo>
                      <a:cubicBezTo>
                        <a:pt x="374161" y="220056"/>
                        <a:pt x="373780" y="220199"/>
                        <a:pt x="373637" y="220570"/>
                      </a:cubicBezTo>
                      <a:cubicBezTo>
                        <a:pt x="373485" y="221018"/>
                        <a:pt x="373618" y="221047"/>
                        <a:pt x="373637" y="221494"/>
                      </a:cubicBezTo>
                      <a:cubicBezTo>
                        <a:pt x="373656" y="221885"/>
                        <a:pt x="373570" y="222342"/>
                        <a:pt x="373637" y="222733"/>
                      </a:cubicBezTo>
                      <a:cubicBezTo>
                        <a:pt x="373732" y="223209"/>
                        <a:pt x="373771" y="223199"/>
                        <a:pt x="373942" y="223647"/>
                      </a:cubicBezTo>
                      <a:cubicBezTo>
                        <a:pt x="374056" y="223971"/>
                        <a:pt x="374142" y="224228"/>
                        <a:pt x="374237" y="224580"/>
                      </a:cubicBezTo>
                      <a:cubicBezTo>
                        <a:pt x="374409" y="225066"/>
                        <a:pt x="374437" y="225581"/>
                        <a:pt x="374542" y="226104"/>
                      </a:cubicBezTo>
                      <a:cubicBezTo>
                        <a:pt x="374656" y="226657"/>
                        <a:pt x="374809" y="226905"/>
                        <a:pt x="375152" y="227333"/>
                      </a:cubicBezTo>
                      <a:cubicBezTo>
                        <a:pt x="375380" y="227619"/>
                        <a:pt x="375504" y="227695"/>
                        <a:pt x="375771" y="227943"/>
                      </a:cubicBezTo>
                      <a:cubicBezTo>
                        <a:pt x="375933" y="228133"/>
                        <a:pt x="375885" y="228095"/>
                        <a:pt x="376066" y="228248"/>
                      </a:cubicBezTo>
                      <a:cubicBezTo>
                        <a:pt x="376342" y="228476"/>
                        <a:pt x="376752" y="228581"/>
                        <a:pt x="376990" y="228857"/>
                      </a:cubicBezTo>
                      <a:cubicBezTo>
                        <a:pt x="377219" y="229143"/>
                        <a:pt x="377304" y="229419"/>
                        <a:pt x="377295" y="229791"/>
                      </a:cubicBezTo>
                      <a:cubicBezTo>
                        <a:pt x="377257" y="230172"/>
                        <a:pt x="377095" y="230029"/>
                        <a:pt x="376990" y="230400"/>
                      </a:cubicBezTo>
                      <a:cubicBezTo>
                        <a:pt x="376780" y="231067"/>
                        <a:pt x="377009" y="231562"/>
                        <a:pt x="376990" y="232239"/>
                      </a:cubicBezTo>
                      <a:cubicBezTo>
                        <a:pt x="376980" y="232867"/>
                        <a:pt x="376704" y="233134"/>
                        <a:pt x="376685" y="233772"/>
                      </a:cubicBezTo>
                      <a:cubicBezTo>
                        <a:pt x="376638" y="234505"/>
                        <a:pt x="376704" y="235163"/>
                        <a:pt x="376685" y="235925"/>
                      </a:cubicBezTo>
                      <a:cubicBezTo>
                        <a:pt x="376676" y="236611"/>
                        <a:pt x="376638" y="237058"/>
                        <a:pt x="376685" y="237773"/>
                      </a:cubicBezTo>
                      <a:cubicBezTo>
                        <a:pt x="376723" y="238325"/>
                        <a:pt x="377104" y="238430"/>
                        <a:pt x="376990" y="238992"/>
                      </a:cubicBezTo>
                      <a:cubicBezTo>
                        <a:pt x="376895" y="239459"/>
                        <a:pt x="376638" y="239849"/>
                        <a:pt x="376380" y="240221"/>
                      </a:cubicBezTo>
                      <a:cubicBezTo>
                        <a:pt x="376152" y="240573"/>
                        <a:pt x="375742" y="240535"/>
                        <a:pt x="375456" y="240840"/>
                      </a:cubicBezTo>
                      <a:cubicBezTo>
                        <a:pt x="375009" y="241344"/>
                        <a:pt x="374456" y="241745"/>
                        <a:pt x="374218" y="242373"/>
                      </a:cubicBezTo>
                      <a:cubicBezTo>
                        <a:pt x="374075" y="242792"/>
                        <a:pt x="374390" y="242868"/>
                        <a:pt x="374218" y="243288"/>
                      </a:cubicBezTo>
                      <a:cubicBezTo>
                        <a:pt x="374018" y="243821"/>
                        <a:pt x="373713" y="244135"/>
                        <a:pt x="373294" y="244516"/>
                      </a:cubicBezTo>
                      <a:cubicBezTo>
                        <a:pt x="372723" y="245107"/>
                        <a:pt x="372485" y="245374"/>
                        <a:pt x="371761" y="245745"/>
                      </a:cubicBezTo>
                      <a:cubicBezTo>
                        <a:pt x="371113" y="246097"/>
                        <a:pt x="370580" y="246050"/>
                        <a:pt x="369932" y="246374"/>
                      </a:cubicBezTo>
                      <a:cubicBezTo>
                        <a:pt x="369341" y="246650"/>
                        <a:pt x="368884" y="246859"/>
                        <a:pt x="368398" y="247288"/>
                      </a:cubicBezTo>
                      <a:cubicBezTo>
                        <a:pt x="367960" y="247669"/>
                        <a:pt x="368170" y="247774"/>
                        <a:pt x="367779" y="248222"/>
                      </a:cubicBezTo>
                      <a:cubicBezTo>
                        <a:pt x="367465" y="248583"/>
                        <a:pt x="367198" y="249098"/>
                        <a:pt x="366855" y="249450"/>
                      </a:cubicBezTo>
                      <a:cubicBezTo>
                        <a:pt x="366655" y="249641"/>
                        <a:pt x="366484" y="249545"/>
                        <a:pt x="366255" y="249746"/>
                      </a:cubicBezTo>
                      <a:cubicBezTo>
                        <a:pt x="365779" y="250222"/>
                        <a:pt x="365389" y="250422"/>
                        <a:pt x="365027" y="250984"/>
                      </a:cubicBezTo>
                      <a:cubicBezTo>
                        <a:pt x="364731" y="251412"/>
                        <a:pt x="364817" y="251851"/>
                        <a:pt x="364398" y="252222"/>
                      </a:cubicBezTo>
                      <a:cubicBezTo>
                        <a:pt x="364103" y="252479"/>
                        <a:pt x="363550" y="252727"/>
                        <a:pt x="363160" y="252832"/>
                      </a:cubicBezTo>
                      <a:cubicBezTo>
                        <a:pt x="362769" y="252965"/>
                        <a:pt x="362607" y="252584"/>
                        <a:pt x="362255" y="252832"/>
                      </a:cubicBezTo>
                      <a:cubicBezTo>
                        <a:pt x="362045" y="252965"/>
                        <a:pt x="362074" y="253241"/>
                        <a:pt x="361960" y="253441"/>
                      </a:cubicBezTo>
                      <a:cubicBezTo>
                        <a:pt x="361683" y="253851"/>
                        <a:pt x="361417" y="254222"/>
                        <a:pt x="361655" y="254679"/>
                      </a:cubicBezTo>
                      <a:cubicBezTo>
                        <a:pt x="361798" y="254965"/>
                        <a:pt x="362093" y="254718"/>
                        <a:pt x="362264" y="254984"/>
                      </a:cubicBezTo>
                      <a:cubicBezTo>
                        <a:pt x="362531" y="255384"/>
                        <a:pt x="362426" y="255746"/>
                        <a:pt x="362579" y="256203"/>
                      </a:cubicBezTo>
                      <a:cubicBezTo>
                        <a:pt x="362674" y="256613"/>
                        <a:pt x="362779" y="257032"/>
                        <a:pt x="362855" y="257442"/>
                      </a:cubicBezTo>
                      <a:cubicBezTo>
                        <a:pt x="362979" y="257947"/>
                        <a:pt x="362750" y="258156"/>
                        <a:pt x="362855" y="258670"/>
                      </a:cubicBezTo>
                      <a:cubicBezTo>
                        <a:pt x="362979" y="259156"/>
                        <a:pt x="363445" y="259413"/>
                        <a:pt x="363464" y="259899"/>
                      </a:cubicBezTo>
                      <a:cubicBezTo>
                        <a:pt x="363503" y="260290"/>
                        <a:pt x="363255" y="260442"/>
                        <a:pt x="363169" y="260814"/>
                      </a:cubicBezTo>
                      <a:cubicBezTo>
                        <a:pt x="363064" y="261280"/>
                        <a:pt x="362941" y="261576"/>
                        <a:pt x="362864" y="262042"/>
                      </a:cubicBezTo>
                      <a:cubicBezTo>
                        <a:pt x="362788" y="262604"/>
                        <a:pt x="362893" y="262719"/>
                        <a:pt x="362864" y="263290"/>
                      </a:cubicBezTo>
                      <a:cubicBezTo>
                        <a:pt x="362845" y="263719"/>
                        <a:pt x="363055" y="264147"/>
                        <a:pt x="362864" y="264519"/>
                      </a:cubicBezTo>
                      <a:cubicBezTo>
                        <a:pt x="362722" y="264852"/>
                        <a:pt x="362531" y="264890"/>
                        <a:pt x="362264" y="265138"/>
                      </a:cubicBezTo>
                      <a:cubicBezTo>
                        <a:pt x="361950" y="265414"/>
                        <a:pt x="361712" y="265567"/>
                        <a:pt x="361340" y="265738"/>
                      </a:cubicBezTo>
                      <a:cubicBezTo>
                        <a:pt x="360788" y="266024"/>
                        <a:pt x="360369" y="265871"/>
                        <a:pt x="359807" y="266052"/>
                      </a:cubicBezTo>
                      <a:cubicBezTo>
                        <a:pt x="359331" y="266205"/>
                        <a:pt x="358988" y="266386"/>
                        <a:pt x="358578" y="266662"/>
                      </a:cubicBezTo>
                      <a:cubicBezTo>
                        <a:pt x="358197" y="266881"/>
                        <a:pt x="358292" y="266967"/>
                        <a:pt x="357959" y="267272"/>
                      </a:cubicBezTo>
                      <a:cubicBezTo>
                        <a:pt x="357711" y="267462"/>
                        <a:pt x="357235" y="267643"/>
                        <a:pt x="357035" y="267881"/>
                      </a:cubicBezTo>
                      <a:cubicBezTo>
                        <a:pt x="356702" y="268319"/>
                        <a:pt x="356797" y="268557"/>
                        <a:pt x="356730" y="269129"/>
                      </a:cubicBezTo>
                      <a:cubicBezTo>
                        <a:pt x="356702" y="269424"/>
                        <a:pt x="356749" y="269729"/>
                        <a:pt x="356730" y="270043"/>
                      </a:cubicBezTo>
                      <a:cubicBezTo>
                        <a:pt x="356721" y="270281"/>
                        <a:pt x="356768" y="270443"/>
                        <a:pt x="356730" y="270653"/>
                      </a:cubicBezTo>
                      <a:cubicBezTo>
                        <a:pt x="356654" y="271091"/>
                        <a:pt x="356549" y="271644"/>
                        <a:pt x="356435" y="272196"/>
                      </a:cubicBezTo>
                      <a:cubicBezTo>
                        <a:pt x="356340" y="272663"/>
                        <a:pt x="356273" y="272967"/>
                        <a:pt x="356130" y="273425"/>
                      </a:cubicBezTo>
                      <a:cubicBezTo>
                        <a:pt x="355902" y="274091"/>
                        <a:pt x="355425" y="274263"/>
                        <a:pt x="355206" y="274949"/>
                      </a:cubicBezTo>
                      <a:cubicBezTo>
                        <a:pt x="355111" y="275301"/>
                        <a:pt x="355340" y="275615"/>
                        <a:pt x="355206" y="275882"/>
                      </a:cubicBezTo>
                      <a:cubicBezTo>
                        <a:pt x="355187" y="275958"/>
                        <a:pt x="354959" y="275825"/>
                        <a:pt x="354911" y="275882"/>
                      </a:cubicBezTo>
                      <a:cubicBezTo>
                        <a:pt x="354673" y="276073"/>
                        <a:pt x="354587" y="276044"/>
                        <a:pt x="354292" y="276177"/>
                      </a:cubicBezTo>
                      <a:cubicBezTo>
                        <a:pt x="353692" y="276473"/>
                        <a:pt x="353730" y="276844"/>
                        <a:pt x="353387" y="277406"/>
                      </a:cubicBezTo>
                      <a:cubicBezTo>
                        <a:pt x="353082" y="277892"/>
                        <a:pt x="352739" y="278463"/>
                        <a:pt x="352463" y="278930"/>
                      </a:cubicBezTo>
                      <a:cubicBezTo>
                        <a:pt x="352187" y="279397"/>
                        <a:pt x="352139" y="279416"/>
                        <a:pt x="351844" y="279864"/>
                      </a:cubicBezTo>
                      <a:cubicBezTo>
                        <a:pt x="351501" y="280368"/>
                        <a:pt x="351282" y="280587"/>
                        <a:pt x="350920" y="281092"/>
                      </a:cubicBezTo>
                      <a:cubicBezTo>
                        <a:pt x="350625" y="281540"/>
                        <a:pt x="350330" y="281911"/>
                        <a:pt x="349996" y="282321"/>
                      </a:cubicBezTo>
                      <a:cubicBezTo>
                        <a:pt x="349729" y="282692"/>
                        <a:pt x="349787" y="282997"/>
                        <a:pt x="349396" y="283254"/>
                      </a:cubicBezTo>
                      <a:cubicBezTo>
                        <a:pt x="348987" y="283512"/>
                        <a:pt x="348529" y="283273"/>
                        <a:pt x="348148" y="283550"/>
                      </a:cubicBezTo>
                      <a:cubicBezTo>
                        <a:pt x="347796" y="283826"/>
                        <a:pt x="347796" y="284112"/>
                        <a:pt x="347539" y="284464"/>
                      </a:cubicBezTo>
                      <a:cubicBezTo>
                        <a:pt x="347034" y="285169"/>
                        <a:pt x="346615" y="285712"/>
                        <a:pt x="345996" y="286312"/>
                      </a:cubicBezTo>
                      <a:cubicBezTo>
                        <a:pt x="345567" y="286750"/>
                        <a:pt x="345262" y="286855"/>
                        <a:pt x="344776" y="287236"/>
                      </a:cubicBezTo>
                      <a:cubicBezTo>
                        <a:pt x="344443" y="287493"/>
                        <a:pt x="344500" y="287588"/>
                        <a:pt x="344167" y="287855"/>
                      </a:cubicBezTo>
                      <a:cubicBezTo>
                        <a:pt x="343833" y="288093"/>
                        <a:pt x="343614" y="288284"/>
                        <a:pt x="343252" y="288455"/>
                      </a:cubicBezTo>
                      <a:cubicBezTo>
                        <a:pt x="342786" y="288674"/>
                        <a:pt x="342462" y="288531"/>
                        <a:pt x="342014" y="288760"/>
                      </a:cubicBezTo>
                      <a:cubicBezTo>
                        <a:pt x="341624" y="288941"/>
                        <a:pt x="341471" y="289217"/>
                        <a:pt x="341081" y="289379"/>
                      </a:cubicBezTo>
                      <a:cubicBezTo>
                        <a:pt x="340633" y="289570"/>
                        <a:pt x="340338" y="289284"/>
                        <a:pt x="339852" y="289379"/>
                      </a:cubicBezTo>
                      <a:cubicBezTo>
                        <a:pt x="339423" y="289455"/>
                        <a:pt x="339328" y="289503"/>
                        <a:pt x="338928" y="289674"/>
                      </a:cubicBezTo>
                      <a:cubicBezTo>
                        <a:pt x="338576" y="289827"/>
                        <a:pt x="338376" y="289865"/>
                        <a:pt x="338004" y="289979"/>
                      </a:cubicBezTo>
                      <a:cubicBezTo>
                        <a:pt x="337737" y="290084"/>
                        <a:pt x="337376" y="290265"/>
                        <a:pt x="337080" y="290284"/>
                      </a:cubicBezTo>
                      <a:cubicBezTo>
                        <a:pt x="336728" y="290284"/>
                        <a:pt x="336823" y="290046"/>
                        <a:pt x="336471" y="289979"/>
                      </a:cubicBezTo>
                      <a:cubicBezTo>
                        <a:pt x="335985" y="289884"/>
                        <a:pt x="335747" y="289960"/>
                        <a:pt x="335251" y="289979"/>
                      </a:cubicBezTo>
                      <a:cubicBezTo>
                        <a:pt x="334966" y="289979"/>
                        <a:pt x="334585" y="289912"/>
                        <a:pt x="334328" y="289979"/>
                      </a:cubicBezTo>
                      <a:cubicBezTo>
                        <a:pt x="334032" y="290065"/>
                        <a:pt x="334004" y="290246"/>
                        <a:pt x="333718" y="290284"/>
                      </a:cubicBezTo>
                      <a:cubicBezTo>
                        <a:pt x="333461" y="290360"/>
                        <a:pt x="333327" y="290360"/>
                        <a:pt x="333099" y="290284"/>
                      </a:cubicBezTo>
                      <a:cubicBezTo>
                        <a:pt x="332775" y="290189"/>
                        <a:pt x="332499" y="289979"/>
                        <a:pt x="332175" y="289979"/>
                      </a:cubicBezTo>
                      <a:cubicBezTo>
                        <a:pt x="331851" y="289979"/>
                        <a:pt x="331861" y="290141"/>
                        <a:pt x="331565" y="290284"/>
                      </a:cubicBezTo>
                      <a:cubicBezTo>
                        <a:pt x="331251" y="290408"/>
                        <a:pt x="330965" y="290751"/>
                        <a:pt x="330641" y="290894"/>
                      </a:cubicBezTo>
                      <a:cubicBezTo>
                        <a:pt x="330213" y="291046"/>
                        <a:pt x="330165" y="290798"/>
                        <a:pt x="329717" y="290894"/>
                      </a:cubicBezTo>
                      <a:cubicBezTo>
                        <a:pt x="329432" y="290979"/>
                        <a:pt x="329070" y="291113"/>
                        <a:pt x="328794" y="291189"/>
                      </a:cubicBezTo>
                      <a:lnTo>
                        <a:pt x="327870" y="291189"/>
                      </a:lnTo>
                      <a:cubicBezTo>
                        <a:pt x="327565" y="291398"/>
                        <a:pt x="327279" y="291636"/>
                        <a:pt x="326955" y="291789"/>
                      </a:cubicBezTo>
                      <a:cubicBezTo>
                        <a:pt x="326650" y="291970"/>
                        <a:pt x="326679" y="292113"/>
                        <a:pt x="326346" y="292094"/>
                      </a:cubicBezTo>
                      <a:cubicBezTo>
                        <a:pt x="325965" y="292094"/>
                        <a:pt x="325698" y="291741"/>
                        <a:pt x="325422" y="291484"/>
                      </a:cubicBezTo>
                      <a:cubicBezTo>
                        <a:pt x="325098" y="291217"/>
                        <a:pt x="325164" y="291074"/>
                        <a:pt x="324812" y="290894"/>
                      </a:cubicBezTo>
                      <a:cubicBezTo>
                        <a:pt x="324469" y="290674"/>
                        <a:pt x="323936" y="290732"/>
                        <a:pt x="323574" y="290579"/>
                      </a:cubicBezTo>
                      <a:cubicBezTo>
                        <a:pt x="323212" y="290398"/>
                        <a:pt x="323002" y="290379"/>
                        <a:pt x="322964" y="289970"/>
                      </a:cubicBezTo>
                      <a:cubicBezTo>
                        <a:pt x="322907" y="289636"/>
                        <a:pt x="323307" y="289674"/>
                        <a:pt x="323259" y="289360"/>
                      </a:cubicBezTo>
                      <a:cubicBezTo>
                        <a:pt x="323231" y="289084"/>
                        <a:pt x="323117" y="288969"/>
                        <a:pt x="322964" y="288741"/>
                      </a:cubicBezTo>
                      <a:cubicBezTo>
                        <a:pt x="322631" y="288274"/>
                        <a:pt x="322116" y="288074"/>
                        <a:pt x="322040" y="287503"/>
                      </a:cubicBezTo>
                      <a:cubicBezTo>
                        <a:pt x="321974" y="287064"/>
                        <a:pt x="321945" y="286512"/>
                        <a:pt x="322336" y="286274"/>
                      </a:cubicBezTo>
                      <a:cubicBezTo>
                        <a:pt x="322621" y="286093"/>
                        <a:pt x="322707" y="286464"/>
                        <a:pt x="322955" y="286274"/>
                      </a:cubicBezTo>
                      <a:cubicBezTo>
                        <a:pt x="323164" y="286102"/>
                        <a:pt x="323202" y="285912"/>
                        <a:pt x="323250" y="285664"/>
                      </a:cubicBezTo>
                      <a:cubicBezTo>
                        <a:pt x="323355" y="285331"/>
                        <a:pt x="323288" y="285074"/>
                        <a:pt x="323250" y="284750"/>
                      </a:cubicBezTo>
                      <a:cubicBezTo>
                        <a:pt x="323221" y="284369"/>
                        <a:pt x="323431" y="284159"/>
                        <a:pt x="323250" y="283816"/>
                      </a:cubicBezTo>
                      <a:cubicBezTo>
                        <a:pt x="323078" y="283483"/>
                        <a:pt x="322831" y="283540"/>
                        <a:pt x="322640" y="283207"/>
                      </a:cubicBezTo>
                      <a:cubicBezTo>
                        <a:pt x="322412" y="282797"/>
                        <a:pt x="322269" y="282369"/>
                        <a:pt x="322021" y="281969"/>
                      </a:cubicBezTo>
                      <a:cubicBezTo>
                        <a:pt x="321745" y="281502"/>
                        <a:pt x="321402" y="281502"/>
                        <a:pt x="321097" y="281045"/>
                      </a:cubicBezTo>
                      <a:cubicBezTo>
                        <a:pt x="320840" y="280616"/>
                        <a:pt x="320545" y="280340"/>
                        <a:pt x="320488" y="279816"/>
                      </a:cubicBezTo>
                      <a:cubicBezTo>
                        <a:pt x="320440" y="279387"/>
                        <a:pt x="320859" y="279321"/>
                        <a:pt x="320792" y="278882"/>
                      </a:cubicBezTo>
                      <a:cubicBezTo>
                        <a:pt x="320764" y="278644"/>
                        <a:pt x="320583" y="278216"/>
                        <a:pt x="320488" y="277968"/>
                      </a:cubicBezTo>
                      <a:cubicBezTo>
                        <a:pt x="320316" y="277435"/>
                        <a:pt x="320088" y="277263"/>
                        <a:pt x="319878" y="276739"/>
                      </a:cubicBezTo>
                      <a:cubicBezTo>
                        <a:pt x="319783" y="276463"/>
                        <a:pt x="319754" y="276358"/>
                        <a:pt x="319573" y="276130"/>
                      </a:cubicBezTo>
                      <a:lnTo>
                        <a:pt x="319573" y="275815"/>
                      </a:lnTo>
                      <a:cubicBezTo>
                        <a:pt x="319326" y="275644"/>
                        <a:pt x="318907" y="275758"/>
                        <a:pt x="318659" y="275511"/>
                      </a:cubicBezTo>
                      <a:cubicBezTo>
                        <a:pt x="318306" y="275168"/>
                        <a:pt x="318306" y="274730"/>
                        <a:pt x="318059" y="274272"/>
                      </a:cubicBezTo>
                      <a:cubicBezTo>
                        <a:pt x="317792" y="273844"/>
                        <a:pt x="317630" y="273806"/>
                        <a:pt x="317440" y="273368"/>
                      </a:cubicBezTo>
                      <a:cubicBezTo>
                        <a:pt x="317163" y="272777"/>
                        <a:pt x="317249" y="272129"/>
                        <a:pt x="317144" y="271529"/>
                      </a:cubicBezTo>
                      <a:cubicBezTo>
                        <a:pt x="317011" y="271005"/>
                        <a:pt x="316887" y="270834"/>
                        <a:pt x="316840" y="270291"/>
                      </a:cubicBezTo>
                      <a:cubicBezTo>
                        <a:pt x="316773" y="269805"/>
                        <a:pt x="316916" y="269538"/>
                        <a:pt x="316840" y="269062"/>
                      </a:cubicBezTo>
                      <a:cubicBezTo>
                        <a:pt x="316716" y="268319"/>
                        <a:pt x="316240" y="267957"/>
                        <a:pt x="316230" y="267224"/>
                      </a:cubicBezTo>
                      <a:cubicBezTo>
                        <a:pt x="316211" y="266729"/>
                        <a:pt x="316230" y="266481"/>
                        <a:pt x="316230" y="265995"/>
                      </a:cubicBezTo>
                      <a:cubicBezTo>
                        <a:pt x="316230" y="265471"/>
                        <a:pt x="316344" y="265281"/>
                        <a:pt x="316230" y="264747"/>
                      </a:cubicBezTo>
                      <a:cubicBezTo>
                        <a:pt x="316135" y="264452"/>
                        <a:pt x="316020" y="264166"/>
                        <a:pt x="315925" y="263823"/>
                      </a:cubicBezTo>
                      <a:cubicBezTo>
                        <a:pt x="315697" y="263061"/>
                        <a:pt x="315630" y="262490"/>
                        <a:pt x="315630" y="261671"/>
                      </a:cubicBezTo>
                      <a:cubicBezTo>
                        <a:pt x="315630" y="261004"/>
                        <a:pt x="315954" y="260804"/>
                        <a:pt x="315925" y="260147"/>
                      </a:cubicBezTo>
                      <a:cubicBezTo>
                        <a:pt x="315916" y="259899"/>
                        <a:pt x="315992" y="259756"/>
                        <a:pt x="315925" y="259537"/>
                      </a:cubicBezTo>
                      <a:cubicBezTo>
                        <a:pt x="315782" y="259099"/>
                        <a:pt x="315563" y="258966"/>
                        <a:pt x="315316" y="258604"/>
                      </a:cubicBezTo>
                      <a:cubicBezTo>
                        <a:pt x="315030" y="258175"/>
                        <a:pt x="314687" y="257804"/>
                        <a:pt x="314392" y="257375"/>
                      </a:cubicBezTo>
                      <a:cubicBezTo>
                        <a:pt x="314058" y="256870"/>
                        <a:pt x="313687" y="256708"/>
                        <a:pt x="313468" y="256146"/>
                      </a:cubicBezTo>
                      <a:cubicBezTo>
                        <a:pt x="313325" y="255794"/>
                        <a:pt x="313249" y="255603"/>
                        <a:pt x="313163" y="255232"/>
                      </a:cubicBezTo>
                      <a:cubicBezTo>
                        <a:pt x="313068" y="254794"/>
                        <a:pt x="313258" y="254394"/>
                        <a:pt x="313163" y="254003"/>
                      </a:cubicBezTo>
                      <a:cubicBezTo>
                        <a:pt x="313096" y="253727"/>
                        <a:pt x="312953" y="253651"/>
                        <a:pt x="312858" y="253384"/>
                      </a:cubicBezTo>
                      <a:cubicBezTo>
                        <a:pt x="312725" y="252946"/>
                        <a:pt x="312763" y="252832"/>
                        <a:pt x="312553" y="252460"/>
                      </a:cubicBezTo>
                      <a:cubicBezTo>
                        <a:pt x="312353" y="252289"/>
                        <a:pt x="312106" y="252060"/>
                        <a:pt x="311944" y="251851"/>
                      </a:cubicBezTo>
                      <a:cubicBezTo>
                        <a:pt x="311734" y="251555"/>
                        <a:pt x="311791" y="251260"/>
                        <a:pt x="311649" y="250927"/>
                      </a:cubicBezTo>
                      <a:cubicBezTo>
                        <a:pt x="311420" y="250403"/>
                        <a:pt x="311391" y="249822"/>
                        <a:pt x="311039" y="249384"/>
                      </a:cubicBezTo>
                      <a:cubicBezTo>
                        <a:pt x="310753" y="249060"/>
                        <a:pt x="310401" y="249117"/>
                        <a:pt x="310105" y="248764"/>
                      </a:cubicBezTo>
                      <a:cubicBezTo>
                        <a:pt x="309658" y="248183"/>
                        <a:pt x="309601" y="247955"/>
                        <a:pt x="309515" y="247240"/>
                      </a:cubicBezTo>
                      <a:cubicBezTo>
                        <a:pt x="309401" y="246536"/>
                        <a:pt x="309410" y="245974"/>
                        <a:pt x="309515" y="245402"/>
                      </a:cubicBezTo>
                      <a:cubicBezTo>
                        <a:pt x="309543" y="245145"/>
                        <a:pt x="309791" y="244812"/>
                        <a:pt x="309801" y="244469"/>
                      </a:cubicBezTo>
                      <a:cubicBezTo>
                        <a:pt x="309858" y="243869"/>
                        <a:pt x="309744" y="243269"/>
                        <a:pt x="309801" y="242649"/>
                      </a:cubicBezTo>
                      <a:cubicBezTo>
                        <a:pt x="309858" y="241983"/>
                        <a:pt x="309991" y="241754"/>
                        <a:pt x="310096" y="241106"/>
                      </a:cubicBezTo>
                      <a:cubicBezTo>
                        <a:pt x="310210" y="240649"/>
                        <a:pt x="310210" y="240287"/>
                        <a:pt x="310401" y="239878"/>
                      </a:cubicBezTo>
                      <a:cubicBezTo>
                        <a:pt x="310601" y="239487"/>
                        <a:pt x="310867" y="239354"/>
                        <a:pt x="311020" y="238954"/>
                      </a:cubicBezTo>
                      <a:cubicBezTo>
                        <a:pt x="311125" y="238697"/>
                        <a:pt x="310972" y="238630"/>
                        <a:pt x="311020" y="238354"/>
                      </a:cubicBezTo>
                      <a:cubicBezTo>
                        <a:pt x="311115" y="237887"/>
                        <a:pt x="311277" y="237553"/>
                        <a:pt x="311315" y="237125"/>
                      </a:cubicBezTo>
                      <a:cubicBezTo>
                        <a:pt x="311382" y="236601"/>
                        <a:pt x="311067" y="236363"/>
                        <a:pt x="311315" y="235896"/>
                      </a:cubicBezTo>
                      <a:cubicBezTo>
                        <a:pt x="311458" y="235639"/>
                        <a:pt x="311801" y="235506"/>
                        <a:pt x="311934" y="235277"/>
                      </a:cubicBezTo>
                      <a:cubicBezTo>
                        <a:pt x="312144" y="234858"/>
                        <a:pt x="311829" y="234477"/>
                        <a:pt x="311934" y="234039"/>
                      </a:cubicBezTo>
                      <a:cubicBezTo>
                        <a:pt x="312087" y="233372"/>
                        <a:pt x="312115" y="233029"/>
                        <a:pt x="312534" y="232505"/>
                      </a:cubicBezTo>
                      <a:cubicBezTo>
                        <a:pt x="312734" y="232267"/>
                        <a:pt x="312925" y="232067"/>
                        <a:pt x="313153" y="231896"/>
                      </a:cubicBezTo>
                      <a:cubicBezTo>
                        <a:pt x="313430" y="231686"/>
                        <a:pt x="313820" y="231772"/>
                        <a:pt x="314077" y="231591"/>
                      </a:cubicBezTo>
                      <a:cubicBezTo>
                        <a:pt x="314554" y="231105"/>
                        <a:pt x="314677" y="230715"/>
                        <a:pt x="314687" y="230057"/>
                      </a:cubicBezTo>
                      <a:cubicBezTo>
                        <a:pt x="314706" y="229467"/>
                        <a:pt x="314563" y="229067"/>
                        <a:pt x="314392" y="228514"/>
                      </a:cubicBezTo>
                      <a:cubicBezTo>
                        <a:pt x="314239" y="228114"/>
                        <a:pt x="314230" y="227714"/>
                        <a:pt x="314087" y="227286"/>
                      </a:cubicBezTo>
                      <a:cubicBezTo>
                        <a:pt x="313896" y="226838"/>
                        <a:pt x="313668" y="226819"/>
                        <a:pt x="313468" y="226362"/>
                      </a:cubicBezTo>
                      <a:cubicBezTo>
                        <a:pt x="313239" y="225819"/>
                        <a:pt x="312887" y="225419"/>
                        <a:pt x="312858" y="224838"/>
                      </a:cubicBezTo>
                      <a:cubicBezTo>
                        <a:pt x="312839" y="224323"/>
                        <a:pt x="312944" y="224047"/>
                        <a:pt x="313163" y="223599"/>
                      </a:cubicBezTo>
                      <a:cubicBezTo>
                        <a:pt x="313296" y="223342"/>
                        <a:pt x="313373" y="223266"/>
                        <a:pt x="313468" y="222990"/>
                      </a:cubicBezTo>
                      <a:cubicBezTo>
                        <a:pt x="313658" y="222447"/>
                        <a:pt x="313363" y="221971"/>
                        <a:pt x="313163" y="221447"/>
                      </a:cubicBezTo>
                      <a:cubicBezTo>
                        <a:pt x="313049" y="221161"/>
                        <a:pt x="312992" y="221123"/>
                        <a:pt x="312858" y="220828"/>
                      </a:cubicBezTo>
                      <a:cubicBezTo>
                        <a:pt x="312658" y="220409"/>
                        <a:pt x="312410" y="220047"/>
                        <a:pt x="312249" y="219608"/>
                      </a:cubicBezTo>
                      <a:cubicBezTo>
                        <a:pt x="312049" y="219075"/>
                        <a:pt x="312249" y="218856"/>
                        <a:pt x="311944" y="218380"/>
                      </a:cubicBezTo>
                      <a:cubicBezTo>
                        <a:pt x="311810" y="218132"/>
                        <a:pt x="311791" y="217980"/>
                        <a:pt x="311649" y="217761"/>
                      </a:cubicBezTo>
                      <a:cubicBezTo>
                        <a:pt x="311363" y="217322"/>
                        <a:pt x="310877" y="217027"/>
                        <a:pt x="311039" y="216532"/>
                      </a:cubicBezTo>
                      <a:cubicBezTo>
                        <a:pt x="311115" y="216284"/>
                        <a:pt x="311468" y="216341"/>
                        <a:pt x="311649" y="216227"/>
                      </a:cubicBezTo>
                      <a:cubicBezTo>
                        <a:pt x="311753" y="216141"/>
                        <a:pt x="312010" y="216056"/>
                        <a:pt x="311944" y="215922"/>
                      </a:cubicBezTo>
                      <a:cubicBezTo>
                        <a:pt x="311820" y="215675"/>
                        <a:pt x="311229" y="215808"/>
                        <a:pt x="311029" y="215617"/>
                      </a:cubicBezTo>
                      <a:cubicBezTo>
                        <a:pt x="310906" y="215465"/>
                        <a:pt x="311029" y="215160"/>
                        <a:pt x="311029" y="214998"/>
                      </a:cubicBezTo>
                      <a:cubicBezTo>
                        <a:pt x="311039" y="214836"/>
                        <a:pt x="311087" y="214884"/>
                        <a:pt x="311029" y="214703"/>
                      </a:cubicBezTo>
                      <a:cubicBezTo>
                        <a:pt x="310906" y="214322"/>
                        <a:pt x="310915" y="214112"/>
                        <a:pt x="310715" y="213779"/>
                      </a:cubicBezTo>
                      <a:cubicBezTo>
                        <a:pt x="310686" y="213684"/>
                        <a:pt x="310439" y="213512"/>
                        <a:pt x="310420" y="213474"/>
                      </a:cubicBezTo>
                      <a:cubicBezTo>
                        <a:pt x="310315" y="213284"/>
                        <a:pt x="310286" y="213074"/>
                        <a:pt x="310115" y="212855"/>
                      </a:cubicBezTo>
                      <a:cubicBezTo>
                        <a:pt x="309944" y="212646"/>
                        <a:pt x="309648" y="212798"/>
                        <a:pt x="309524" y="212550"/>
                      </a:cubicBezTo>
                      <a:cubicBezTo>
                        <a:pt x="309334" y="212246"/>
                        <a:pt x="309439" y="211903"/>
                        <a:pt x="309220" y="211626"/>
                      </a:cubicBezTo>
                      <a:cubicBezTo>
                        <a:pt x="308991" y="211379"/>
                        <a:pt x="308839" y="211522"/>
                        <a:pt x="308601" y="211331"/>
                      </a:cubicBezTo>
                      <a:cubicBezTo>
                        <a:pt x="308286" y="211045"/>
                        <a:pt x="308467" y="210807"/>
                        <a:pt x="308305" y="210407"/>
                      </a:cubicBezTo>
                      <a:cubicBezTo>
                        <a:pt x="308143" y="210026"/>
                        <a:pt x="307934" y="209493"/>
                        <a:pt x="307686" y="209169"/>
                      </a:cubicBezTo>
                      <a:cubicBezTo>
                        <a:pt x="307448" y="208864"/>
                        <a:pt x="307324" y="208864"/>
                        <a:pt x="307077" y="208559"/>
                      </a:cubicBezTo>
                      <a:cubicBezTo>
                        <a:pt x="306762" y="208188"/>
                        <a:pt x="306724" y="208074"/>
                        <a:pt x="306467" y="207635"/>
                      </a:cubicBezTo>
                      <a:cubicBezTo>
                        <a:pt x="306181" y="207169"/>
                        <a:pt x="306181" y="206883"/>
                        <a:pt x="305857" y="206416"/>
                      </a:cubicBezTo>
                      <a:cubicBezTo>
                        <a:pt x="305648" y="206092"/>
                        <a:pt x="305448" y="206131"/>
                        <a:pt x="305238" y="205807"/>
                      </a:cubicBezTo>
                      <a:cubicBezTo>
                        <a:pt x="304962" y="205378"/>
                        <a:pt x="304533" y="204749"/>
                        <a:pt x="304314" y="204273"/>
                      </a:cubicBezTo>
                      <a:cubicBezTo>
                        <a:pt x="304095" y="203702"/>
                        <a:pt x="304057" y="203664"/>
                        <a:pt x="304019" y="203044"/>
                      </a:cubicBezTo>
                      <a:cubicBezTo>
                        <a:pt x="303990" y="202454"/>
                        <a:pt x="304209" y="202101"/>
                        <a:pt x="304314" y="201520"/>
                      </a:cubicBezTo>
                      <a:cubicBezTo>
                        <a:pt x="304524" y="200568"/>
                        <a:pt x="304771" y="200015"/>
                        <a:pt x="304933" y="199063"/>
                      </a:cubicBezTo>
                      <a:cubicBezTo>
                        <a:pt x="305057" y="198453"/>
                        <a:pt x="305133" y="198139"/>
                        <a:pt x="305229" y="197529"/>
                      </a:cubicBezTo>
                      <a:cubicBezTo>
                        <a:pt x="305333" y="197006"/>
                        <a:pt x="305400" y="196520"/>
                        <a:pt x="305533" y="195986"/>
                      </a:cubicBezTo>
                      <a:cubicBezTo>
                        <a:pt x="305676" y="195405"/>
                        <a:pt x="305781" y="195358"/>
                        <a:pt x="305838" y="194758"/>
                      </a:cubicBezTo>
                      <a:cubicBezTo>
                        <a:pt x="305924" y="194148"/>
                        <a:pt x="305905" y="193529"/>
                        <a:pt x="305838" y="192910"/>
                      </a:cubicBezTo>
                      <a:cubicBezTo>
                        <a:pt x="305781" y="192329"/>
                        <a:pt x="306038" y="191957"/>
                        <a:pt x="305838" y="191376"/>
                      </a:cubicBezTo>
                      <a:cubicBezTo>
                        <a:pt x="305638" y="190786"/>
                        <a:pt x="305257" y="190367"/>
                        <a:pt x="304914" y="189833"/>
                      </a:cubicBezTo>
                      <a:cubicBezTo>
                        <a:pt x="304581" y="189357"/>
                        <a:pt x="304419" y="189347"/>
                        <a:pt x="303990" y="188928"/>
                      </a:cubicBezTo>
                      <a:cubicBezTo>
                        <a:pt x="303724" y="188671"/>
                        <a:pt x="303400" y="188452"/>
                        <a:pt x="303066" y="188319"/>
                      </a:cubicBezTo>
                      <a:cubicBezTo>
                        <a:pt x="302790" y="188214"/>
                        <a:pt x="302724" y="188319"/>
                        <a:pt x="302457" y="188319"/>
                      </a:cubicBezTo>
                      <a:cubicBezTo>
                        <a:pt x="302209" y="188319"/>
                        <a:pt x="302104" y="188309"/>
                        <a:pt x="301828" y="188319"/>
                      </a:cubicBezTo>
                      <a:cubicBezTo>
                        <a:pt x="301333" y="188395"/>
                        <a:pt x="301133" y="188224"/>
                        <a:pt x="300619" y="188319"/>
                      </a:cubicBezTo>
                      <a:cubicBezTo>
                        <a:pt x="300009" y="188424"/>
                        <a:pt x="299647" y="188709"/>
                        <a:pt x="299085" y="188928"/>
                      </a:cubicBezTo>
                      <a:cubicBezTo>
                        <a:pt x="298628" y="189100"/>
                        <a:pt x="298294" y="189405"/>
                        <a:pt x="297847" y="189233"/>
                      </a:cubicBezTo>
                      <a:cubicBezTo>
                        <a:pt x="297580" y="189128"/>
                        <a:pt x="297466" y="189052"/>
                        <a:pt x="297237" y="188928"/>
                      </a:cubicBezTo>
                      <a:cubicBezTo>
                        <a:pt x="297085" y="188824"/>
                        <a:pt x="297094" y="188700"/>
                        <a:pt x="296932" y="188624"/>
                      </a:cubicBezTo>
                      <a:cubicBezTo>
                        <a:pt x="296713" y="188519"/>
                        <a:pt x="296485" y="188481"/>
                        <a:pt x="296323" y="188319"/>
                      </a:cubicBezTo>
                      <a:cubicBezTo>
                        <a:pt x="296056" y="188062"/>
                        <a:pt x="296075" y="187747"/>
                        <a:pt x="296018" y="187395"/>
                      </a:cubicBezTo>
                      <a:cubicBezTo>
                        <a:pt x="295932" y="186947"/>
                        <a:pt x="296170" y="186880"/>
                        <a:pt x="296018" y="186471"/>
                      </a:cubicBezTo>
                      <a:cubicBezTo>
                        <a:pt x="295885" y="186042"/>
                        <a:pt x="295713" y="185871"/>
                        <a:pt x="295408" y="185547"/>
                      </a:cubicBezTo>
                      <a:cubicBezTo>
                        <a:pt x="295180" y="185318"/>
                        <a:pt x="295085" y="185071"/>
                        <a:pt x="294789" y="184947"/>
                      </a:cubicBezTo>
                      <a:cubicBezTo>
                        <a:pt x="294608" y="184823"/>
                        <a:pt x="294323" y="184756"/>
                        <a:pt x="294189" y="184642"/>
                      </a:cubicBezTo>
                      <a:cubicBezTo>
                        <a:pt x="294056" y="184452"/>
                        <a:pt x="294284" y="184518"/>
                        <a:pt x="294189" y="184337"/>
                      </a:cubicBezTo>
                      <a:cubicBezTo>
                        <a:pt x="293989" y="183994"/>
                        <a:pt x="293627" y="183813"/>
                        <a:pt x="293256" y="183718"/>
                      </a:cubicBezTo>
                      <a:cubicBezTo>
                        <a:pt x="292970" y="183632"/>
                        <a:pt x="292351" y="183394"/>
                        <a:pt x="292332" y="183718"/>
                      </a:cubicBezTo>
                      <a:lnTo>
                        <a:pt x="291417" y="183718"/>
                      </a:lnTo>
                      <a:lnTo>
                        <a:pt x="289884" y="183718"/>
                      </a:lnTo>
                      <a:cubicBezTo>
                        <a:pt x="289265" y="183718"/>
                        <a:pt x="288960" y="183632"/>
                        <a:pt x="288350" y="183718"/>
                      </a:cubicBezTo>
                      <a:lnTo>
                        <a:pt x="288046" y="183718"/>
                      </a:lnTo>
                      <a:cubicBezTo>
                        <a:pt x="287693" y="183794"/>
                        <a:pt x="287522" y="183966"/>
                        <a:pt x="287122" y="184033"/>
                      </a:cubicBezTo>
                      <a:cubicBezTo>
                        <a:pt x="286788" y="184109"/>
                        <a:pt x="286398" y="184033"/>
                        <a:pt x="286198" y="184337"/>
                      </a:cubicBezTo>
                      <a:cubicBezTo>
                        <a:pt x="286074" y="184509"/>
                        <a:pt x="286312" y="184461"/>
                        <a:pt x="286198" y="184642"/>
                      </a:cubicBezTo>
                      <a:cubicBezTo>
                        <a:pt x="286007" y="184947"/>
                        <a:pt x="285626" y="184890"/>
                        <a:pt x="285274" y="184947"/>
                      </a:cubicBezTo>
                      <a:cubicBezTo>
                        <a:pt x="284978" y="185023"/>
                        <a:pt x="284674" y="184890"/>
                        <a:pt x="284350" y="184947"/>
                      </a:cubicBezTo>
                      <a:cubicBezTo>
                        <a:pt x="283902" y="185023"/>
                        <a:pt x="283531" y="185033"/>
                        <a:pt x="283112" y="185242"/>
                      </a:cubicBezTo>
                      <a:cubicBezTo>
                        <a:pt x="282835" y="185414"/>
                        <a:pt x="282797" y="185718"/>
                        <a:pt x="282512" y="185852"/>
                      </a:cubicBezTo>
                      <a:cubicBezTo>
                        <a:pt x="282254" y="185995"/>
                        <a:pt x="282169" y="186109"/>
                        <a:pt x="281911" y="186157"/>
                      </a:cubicBezTo>
                      <a:cubicBezTo>
                        <a:pt x="281616" y="186261"/>
                        <a:pt x="281550" y="186299"/>
                        <a:pt x="281292" y="186461"/>
                      </a:cubicBezTo>
                      <a:cubicBezTo>
                        <a:pt x="280930" y="186680"/>
                        <a:pt x="280759" y="186909"/>
                        <a:pt x="280368" y="187081"/>
                      </a:cubicBezTo>
                      <a:cubicBezTo>
                        <a:pt x="279892" y="187309"/>
                        <a:pt x="279635" y="187204"/>
                        <a:pt x="279130" y="187385"/>
                      </a:cubicBezTo>
                      <a:cubicBezTo>
                        <a:pt x="278721" y="187538"/>
                        <a:pt x="278321" y="188119"/>
                        <a:pt x="277901" y="187995"/>
                      </a:cubicBezTo>
                      <a:cubicBezTo>
                        <a:pt x="277625" y="187919"/>
                        <a:pt x="277825" y="187547"/>
                        <a:pt x="277597" y="187385"/>
                      </a:cubicBezTo>
                      <a:cubicBezTo>
                        <a:pt x="277349" y="187195"/>
                        <a:pt x="276977" y="186890"/>
                        <a:pt x="276673" y="186766"/>
                      </a:cubicBezTo>
                      <a:cubicBezTo>
                        <a:pt x="276177" y="186538"/>
                        <a:pt x="275987" y="186566"/>
                        <a:pt x="275444" y="186461"/>
                      </a:cubicBezTo>
                      <a:cubicBezTo>
                        <a:pt x="274892" y="186357"/>
                        <a:pt x="274453" y="186509"/>
                        <a:pt x="273920" y="186461"/>
                      </a:cubicBezTo>
                      <a:cubicBezTo>
                        <a:pt x="273187" y="186385"/>
                        <a:pt x="272796" y="186090"/>
                        <a:pt x="272082" y="186157"/>
                      </a:cubicBezTo>
                      <a:cubicBezTo>
                        <a:pt x="271682" y="186252"/>
                        <a:pt x="271510" y="186328"/>
                        <a:pt x="271158" y="186461"/>
                      </a:cubicBezTo>
                      <a:cubicBezTo>
                        <a:pt x="270834" y="186604"/>
                        <a:pt x="270872" y="186633"/>
                        <a:pt x="270548" y="186766"/>
                      </a:cubicBezTo>
                      <a:cubicBezTo>
                        <a:pt x="270158" y="186938"/>
                        <a:pt x="269748" y="186995"/>
                        <a:pt x="269310" y="187081"/>
                      </a:cubicBezTo>
                      <a:cubicBezTo>
                        <a:pt x="268891" y="187157"/>
                        <a:pt x="268786" y="187252"/>
                        <a:pt x="268386" y="187385"/>
                      </a:cubicBezTo>
                      <a:cubicBezTo>
                        <a:pt x="268005" y="187557"/>
                        <a:pt x="267824" y="187795"/>
                        <a:pt x="267462" y="187995"/>
                      </a:cubicBezTo>
                      <a:cubicBezTo>
                        <a:pt x="267176" y="188166"/>
                        <a:pt x="266862" y="188185"/>
                        <a:pt x="266538" y="188300"/>
                      </a:cubicBezTo>
                      <a:cubicBezTo>
                        <a:pt x="266205" y="188452"/>
                        <a:pt x="265909" y="188500"/>
                        <a:pt x="265614" y="188605"/>
                      </a:cubicBezTo>
                      <a:cubicBezTo>
                        <a:pt x="265519" y="188681"/>
                        <a:pt x="265443" y="188928"/>
                        <a:pt x="265328" y="188909"/>
                      </a:cubicBezTo>
                      <a:cubicBezTo>
                        <a:pt x="264852" y="188909"/>
                        <a:pt x="264843" y="188462"/>
                        <a:pt x="264404" y="188300"/>
                      </a:cubicBezTo>
                      <a:cubicBezTo>
                        <a:pt x="263947" y="188128"/>
                        <a:pt x="263519" y="188290"/>
                        <a:pt x="263166" y="187995"/>
                      </a:cubicBezTo>
                      <a:cubicBezTo>
                        <a:pt x="262957" y="187804"/>
                        <a:pt x="263071" y="187566"/>
                        <a:pt x="262861" y="187385"/>
                      </a:cubicBezTo>
                      <a:cubicBezTo>
                        <a:pt x="262547" y="187109"/>
                        <a:pt x="262271" y="187338"/>
                        <a:pt x="261947" y="187081"/>
                      </a:cubicBezTo>
                      <a:cubicBezTo>
                        <a:pt x="261642" y="186814"/>
                        <a:pt x="261518" y="186509"/>
                        <a:pt x="261328" y="186157"/>
                      </a:cubicBezTo>
                      <a:cubicBezTo>
                        <a:pt x="261052" y="185671"/>
                        <a:pt x="260833" y="185585"/>
                        <a:pt x="260404" y="185233"/>
                      </a:cubicBezTo>
                      <a:cubicBezTo>
                        <a:pt x="260090" y="184956"/>
                        <a:pt x="259852" y="184842"/>
                        <a:pt x="259480" y="184633"/>
                      </a:cubicBezTo>
                      <a:cubicBezTo>
                        <a:pt x="259204" y="184433"/>
                        <a:pt x="258890" y="184166"/>
                        <a:pt x="258556" y="184023"/>
                      </a:cubicBezTo>
                      <a:cubicBezTo>
                        <a:pt x="258232" y="183833"/>
                        <a:pt x="258270" y="183928"/>
                        <a:pt x="257947" y="183709"/>
                      </a:cubicBezTo>
                      <a:cubicBezTo>
                        <a:pt x="257680" y="183499"/>
                        <a:pt x="257280" y="183337"/>
                        <a:pt x="257023" y="183099"/>
                      </a:cubicBezTo>
                      <a:cubicBezTo>
                        <a:pt x="256746" y="182823"/>
                        <a:pt x="256623" y="182451"/>
                        <a:pt x="256423" y="182175"/>
                      </a:cubicBezTo>
                      <a:cubicBezTo>
                        <a:pt x="256251" y="181870"/>
                        <a:pt x="256318" y="181499"/>
                        <a:pt x="256127" y="181251"/>
                      </a:cubicBezTo>
                      <a:cubicBezTo>
                        <a:pt x="255861" y="180975"/>
                        <a:pt x="255480" y="181175"/>
                        <a:pt x="255203" y="180937"/>
                      </a:cubicBezTo>
                      <a:cubicBezTo>
                        <a:pt x="254879" y="180680"/>
                        <a:pt x="254832" y="180327"/>
                        <a:pt x="254594" y="180013"/>
                      </a:cubicBezTo>
                      <a:cubicBezTo>
                        <a:pt x="254394" y="179784"/>
                        <a:pt x="254165" y="179613"/>
                        <a:pt x="253975" y="179403"/>
                      </a:cubicBezTo>
                      <a:lnTo>
                        <a:pt x="253365" y="178794"/>
                      </a:lnTo>
                      <a:cubicBezTo>
                        <a:pt x="253117" y="178546"/>
                        <a:pt x="252908" y="178489"/>
                        <a:pt x="252746" y="178184"/>
                      </a:cubicBezTo>
                      <a:cubicBezTo>
                        <a:pt x="252517" y="177784"/>
                        <a:pt x="252746" y="177413"/>
                        <a:pt x="252746" y="176955"/>
                      </a:cubicBezTo>
                      <a:cubicBezTo>
                        <a:pt x="252746" y="176765"/>
                        <a:pt x="252660" y="176508"/>
                        <a:pt x="252746" y="176336"/>
                      </a:cubicBezTo>
                      <a:cubicBezTo>
                        <a:pt x="252832" y="176146"/>
                        <a:pt x="252870" y="176213"/>
                        <a:pt x="252746" y="176032"/>
                      </a:cubicBezTo>
                      <a:cubicBezTo>
                        <a:pt x="252613" y="175831"/>
                        <a:pt x="252317" y="175565"/>
                        <a:pt x="252136" y="175422"/>
                      </a:cubicBezTo>
                      <a:cubicBezTo>
                        <a:pt x="251936" y="175260"/>
                        <a:pt x="251993" y="175298"/>
                        <a:pt x="251831" y="175117"/>
                      </a:cubicBezTo>
                      <a:cubicBezTo>
                        <a:pt x="251679" y="174927"/>
                        <a:pt x="251727" y="174669"/>
                        <a:pt x="251536" y="174508"/>
                      </a:cubicBezTo>
                      <a:cubicBezTo>
                        <a:pt x="251231" y="174279"/>
                        <a:pt x="250555" y="174508"/>
                        <a:pt x="250298" y="174203"/>
                      </a:cubicBezTo>
                      <a:cubicBezTo>
                        <a:pt x="250107" y="173984"/>
                        <a:pt x="250403" y="173860"/>
                        <a:pt x="250298" y="173584"/>
                      </a:cubicBezTo>
                      <a:cubicBezTo>
                        <a:pt x="250174" y="173260"/>
                        <a:pt x="250155" y="172984"/>
                        <a:pt x="249993" y="172660"/>
                      </a:cubicBezTo>
                      <a:cubicBezTo>
                        <a:pt x="249746" y="172202"/>
                        <a:pt x="249793" y="171802"/>
                        <a:pt x="249384" y="171450"/>
                      </a:cubicBezTo>
                      <a:cubicBezTo>
                        <a:pt x="249241" y="171307"/>
                        <a:pt x="248917" y="171488"/>
                        <a:pt x="248774" y="171450"/>
                      </a:cubicBezTo>
                      <a:lnTo>
                        <a:pt x="248774" y="171145"/>
                      </a:lnTo>
                      <a:cubicBezTo>
                        <a:pt x="248612" y="171050"/>
                        <a:pt x="248345" y="171183"/>
                        <a:pt x="248155" y="171145"/>
                      </a:cubicBezTo>
                      <a:lnTo>
                        <a:pt x="248155" y="169297"/>
                      </a:lnTo>
                      <a:cubicBezTo>
                        <a:pt x="247745" y="169069"/>
                        <a:pt x="247383" y="169164"/>
                        <a:pt x="246936" y="168993"/>
                      </a:cubicBezTo>
                      <a:cubicBezTo>
                        <a:pt x="246564" y="168869"/>
                        <a:pt x="246345" y="168916"/>
                        <a:pt x="246012" y="168688"/>
                      </a:cubicBezTo>
                      <a:cubicBezTo>
                        <a:pt x="245593" y="168478"/>
                        <a:pt x="245297" y="168183"/>
                        <a:pt x="245088" y="167764"/>
                      </a:cubicBezTo>
                      <a:cubicBezTo>
                        <a:pt x="244888" y="167354"/>
                        <a:pt x="245078" y="167011"/>
                        <a:pt x="245088" y="166554"/>
                      </a:cubicBezTo>
                      <a:cubicBezTo>
                        <a:pt x="245097" y="166183"/>
                        <a:pt x="245021" y="165973"/>
                        <a:pt x="245088" y="165630"/>
                      </a:cubicBezTo>
                      <a:cubicBezTo>
                        <a:pt x="245154" y="165164"/>
                        <a:pt x="245393" y="165154"/>
                        <a:pt x="245393" y="164706"/>
                      </a:cubicBezTo>
                      <a:lnTo>
                        <a:pt x="245393" y="164421"/>
                      </a:lnTo>
                      <a:cubicBezTo>
                        <a:pt x="245393" y="164021"/>
                        <a:pt x="245297" y="163563"/>
                        <a:pt x="245088" y="163192"/>
                      </a:cubicBezTo>
                      <a:cubicBezTo>
                        <a:pt x="244859" y="162792"/>
                        <a:pt x="244402" y="162668"/>
                        <a:pt x="244154" y="162268"/>
                      </a:cubicBezTo>
                      <a:cubicBezTo>
                        <a:pt x="243878" y="161773"/>
                        <a:pt x="243973" y="161563"/>
                        <a:pt x="244154" y="161039"/>
                      </a:cubicBezTo>
                      <a:cubicBezTo>
                        <a:pt x="244335" y="160582"/>
                        <a:pt x="244412" y="160449"/>
                        <a:pt x="244783" y="160115"/>
                      </a:cubicBezTo>
                      <a:cubicBezTo>
                        <a:pt x="245269" y="159649"/>
                        <a:pt x="246107" y="159820"/>
                        <a:pt x="246317" y="159191"/>
                      </a:cubicBezTo>
                      <a:cubicBezTo>
                        <a:pt x="246431" y="158763"/>
                        <a:pt x="246288" y="158420"/>
                        <a:pt x="246317" y="157963"/>
                      </a:cubicBezTo>
                      <a:lnTo>
                        <a:pt x="246317" y="157639"/>
                      </a:lnTo>
                      <a:cubicBezTo>
                        <a:pt x="246383" y="157163"/>
                        <a:pt x="246221" y="156962"/>
                        <a:pt x="246317" y="156410"/>
                      </a:cubicBezTo>
                      <a:cubicBezTo>
                        <a:pt x="246345" y="156105"/>
                        <a:pt x="246545" y="155819"/>
                        <a:pt x="246612" y="155486"/>
                      </a:cubicBezTo>
                      <a:cubicBezTo>
                        <a:pt x="246755" y="154810"/>
                        <a:pt x="247136" y="154657"/>
                        <a:pt x="247231" y="153962"/>
                      </a:cubicBezTo>
                      <a:cubicBezTo>
                        <a:pt x="247298" y="153438"/>
                        <a:pt x="247250" y="153257"/>
                        <a:pt x="247231" y="152733"/>
                      </a:cubicBezTo>
                      <a:cubicBezTo>
                        <a:pt x="247212" y="152533"/>
                        <a:pt x="247164" y="152324"/>
                        <a:pt x="247231" y="152124"/>
                      </a:cubicBezTo>
                      <a:cubicBezTo>
                        <a:pt x="247298" y="151895"/>
                        <a:pt x="247526" y="151771"/>
                        <a:pt x="247526" y="151505"/>
                      </a:cubicBezTo>
                      <a:cubicBezTo>
                        <a:pt x="247517" y="151190"/>
                        <a:pt x="247145" y="151105"/>
                        <a:pt x="246917" y="150895"/>
                      </a:cubicBezTo>
                      <a:cubicBezTo>
                        <a:pt x="246717" y="150724"/>
                        <a:pt x="246450" y="150762"/>
                        <a:pt x="246307" y="150590"/>
                      </a:cubicBezTo>
                      <a:cubicBezTo>
                        <a:pt x="246231" y="150171"/>
                        <a:pt x="246116" y="149743"/>
                        <a:pt x="246307" y="149371"/>
                      </a:cubicBezTo>
                      <a:cubicBezTo>
                        <a:pt x="246431" y="149066"/>
                        <a:pt x="246450" y="149323"/>
                        <a:pt x="246612" y="149066"/>
                      </a:cubicBezTo>
                      <a:cubicBezTo>
                        <a:pt x="246831" y="148666"/>
                        <a:pt x="246936" y="148266"/>
                        <a:pt x="246907" y="147838"/>
                      </a:cubicBezTo>
                      <a:cubicBezTo>
                        <a:pt x="246840" y="147333"/>
                        <a:pt x="246593" y="147009"/>
                        <a:pt x="246297" y="146609"/>
                      </a:cubicBezTo>
                      <a:cubicBezTo>
                        <a:pt x="246050" y="146304"/>
                        <a:pt x="245916" y="146304"/>
                        <a:pt x="245688" y="145999"/>
                      </a:cubicBezTo>
                      <a:cubicBezTo>
                        <a:pt x="245469" y="145713"/>
                        <a:pt x="245497" y="145390"/>
                        <a:pt x="245383" y="145075"/>
                      </a:cubicBezTo>
                      <a:lnTo>
                        <a:pt x="245088" y="144151"/>
                      </a:lnTo>
                      <a:cubicBezTo>
                        <a:pt x="245107" y="143847"/>
                        <a:pt x="244993" y="143847"/>
                        <a:pt x="245088" y="143542"/>
                      </a:cubicBezTo>
                      <a:cubicBezTo>
                        <a:pt x="245183" y="143066"/>
                        <a:pt x="245050" y="142665"/>
                        <a:pt x="245383" y="142313"/>
                      </a:cubicBezTo>
                      <a:cubicBezTo>
                        <a:pt x="245593" y="142065"/>
                        <a:pt x="246050" y="141932"/>
                        <a:pt x="246307" y="141694"/>
                      </a:cubicBezTo>
                      <a:cubicBezTo>
                        <a:pt x="246564" y="141446"/>
                        <a:pt x="246412" y="141399"/>
                        <a:pt x="246602" y="141084"/>
                      </a:cubicBezTo>
                      <a:cubicBezTo>
                        <a:pt x="246898" y="140599"/>
                        <a:pt x="246993" y="140075"/>
                        <a:pt x="247221" y="139551"/>
                      </a:cubicBezTo>
                      <a:cubicBezTo>
                        <a:pt x="247412" y="139122"/>
                        <a:pt x="247650" y="139084"/>
                        <a:pt x="247821" y="138627"/>
                      </a:cubicBezTo>
                      <a:cubicBezTo>
                        <a:pt x="247974" y="138255"/>
                        <a:pt x="247917" y="137751"/>
                        <a:pt x="248117" y="137398"/>
                      </a:cubicBezTo>
                      <a:cubicBezTo>
                        <a:pt x="248326" y="137074"/>
                        <a:pt x="248469" y="137093"/>
                        <a:pt x="248736" y="136789"/>
                      </a:cubicBezTo>
                      <a:cubicBezTo>
                        <a:pt x="249117" y="136408"/>
                        <a:pt x="249184" y="136112"/>
                        <a:pt x="249650" y="135874"/>
                      </a:cubicBezTo>
                      <a:cubicBezTo>
                        <a:pt x="249888" y="135769"/>
                        <a:pt x="250069" y="135722"/>
                        <a:pt x="250269" y="135569"/>
                      </a:cubicBezTo>
                      <a:cubicBezTo>
                        <a:pt x="250717" y="135284"/>
                        <a:pt x="250517" y="134855"/>
                        <a:pt x="250565" y="134341"/>
                      </a:cubicBezTo>
                      <a:cubicBezTo>
                        <a:pt x="250660" y="133836"/>
                        <a:pt x="250450" y="133617"/>
                        <a:pt x="250565" y="133112"/>
                      </a:cubicBezTo>
                      <a:cubicBezTo>
                        <a:pt x="250698" y="132598"/>
                        <a:pt x="250869" y="132293"/>
                        <a:pt x="251174" y="131902"/>
                      </a:cubicBezTo>
                      <a:cubicBezTo>
                        <a:pt x="251460" y="131512"/>
                        <a:pt x="251736" y="131254"/>
                        <a:pt x="252108" y="130978"/>
                      </a:cubicBezTo>
                      <a:cubicBezTo>
                        <a:pt x="252374" y="130769"/>
                        <a:pt x="252470" y="130569"/>
                        <a:pt x="252717" y="130369"/>
                      </a:cubicBezTo>
                      <a:cubicBezTo>
                        <a:pt x="253070" y="130045"/>
                        <a:pt x="253089" y="129845"/>
                        <a:pt x="253336" y="129445"/>
                      </a:cubicBezTo>
                      <a:cubicBezTo>
                        <a:pt x="253641" y="128902"/>
                        <a:pt x="253975" y="128768"/>
                        <a:pt x="254251" y="128206"/>
                      </a:cubicBezTo>
                      <a:cubicBezTo>
                        <a:pt x="254489" y="127721"/>
                        <a:pt x="254441" y="127016"/>
                        <a:pt x="254870" y="126673"/>
                      </a:cubicBezTo>
                      <a:cubicBezTo>
                        <a:pt x="255203" y="126397"/>
                        <a:pt x="255670" y="126463"/>
                        <a:pt x="256108" y="126368"/>
                      </a:cubicBezTo>
                      <a:cubicBezTo>
                        <a:pt x="256470" y="126273"/>
                        <a:pt x="256327" y="126463"/>
                        <a:pt x="256708" y="126368"/>
                      </a:cubicBezTo>
                      <a:cubicBezTo>
                        <a:pt x="257223" y="126244"/>
                        <a:pt x="257766" y="126016"/>
                        <a:pt x="258242" y="125749"/>
                      </a:cubicBezTo>
                      <a:cubicBezTo>
                        <a:pt x="258575" y="125568"/>
                        <a:pt x="258575" y="125387"/>
                        <a:pt x="258851" y="125139"/>
                      </a:cubicBezTo>
                      <a:cubicBezTo>
                        <a:pt x="259128" y="124892"/>
                        <a:pt x="259204" y="124787"/>
                        <a:pt x="259461" y="124530"/>
                      </a:cubicBezTo>
                      <a:cubicBezTo>
                        <a:pt x="259785" y="124225"/>
                        <a:pt x="260080" y="124244"/>
                        <a:pt x="260385" y="123920"/>
                      </a:cubicBezTo>
                      <a:cubicBezTo>
                        <a:pt x="260814" y="123473"/>
                        <a:pt x="260947" y="123196"/>
                        <a:pt x="261309" y="122692"/>
                      </a:cubicBezTo>
                      <a:cubicBezTo>
                        <a:pt x="261576" y="122330"/>
                        <a:pt x="262052" y="121882"/>
                        <a:pt x="262233" y="121463"/>
                      </a:cubicBezTo>
                      <a:cubicBezTo>
                        <a:pt x="262423" y="121063"/>
                        <a:pt x="262299" y="120996"/>
                        <a:pt x="262233" y="120539"/>
                      </a:cubicBezTo>
                      <a:cubicBezTo>
                        <a:pt x="262157" y="120139"/>
                        <a:pt x="262099" y="120015"/>
                        <a:pt x="261938" y="119615"/>
                      </a:cubicBezTo>
                      <a:cubicBezTo>
                        <a:pt x="261833" y="119386"/>
                        <a:pt x="261680" y="119272"/>
                        <a:pt x="261633" y="119005"/>
                      </a:cubicBezTo>
                      <a:cubicBezTo>
                        <a:pt x="261566" y="118662"/>
                        <a:pt x="261490" y="118415"/>
                        <a:pt x="261633" y="118091"/>
                      </a:cubicBezTo>
                      <a:cubicBezTo>
                        <a:pt x="261757" y="117767"/>
                        <a:pt x="262128" y="117805"/>
                        <a:pt x="262242" y="117481"/>
                      </a:cubicBezTo>
                      <a:cubicBezTo>
                        <a:pt x="262347" y="117224"/>
                        <a:pt x="262195" y="116853"/>
                        <a:pt x="262242" y="116557"/>
                      </a:cubicBezTo>
                      <a:cubicBezTo>
                        <a:pt x="262290" y="116234"/>
                        <a:pt x="262223" y="116262"/>
                        <a:pt x="262242" y="115938"/>
                      </a:cubicBezTo>
                      <a:cubicBezTo>
                        <a:pt x="262261" y="115367"/>
                        <a:pt x="261766" y="114957"/>
                        <a:pt x="261947" y="114405"/>
                      </a:cubicBezTo>
                      <a:cubicBezTo>
                        <a:pt x="262118" y="113805"/>
                        <a:pt x="262614" y="113776"/>
                        <a:pt x="263176" y="113500"/>
                      </a:cubicBezTo>
                      <a:cubicBezTo>
                        <a:pt x="263814" y="113157"/>
                        <a:pt x="264338" y="113090"/>
                        <a:pt x="265014" y="112881"/>
                      </a:cubicBezTo>
                      <a:cubicBezTo>
                        <a:pt x="265576" y="112700"/>
                        <a:pt x="266005" y="112795"/>
                        <a:pt x="266538" y="112576"/>
                      </a:cubicBezTo>
                      <a:cubicBezTo>
                        <a:pt x="267014" y="112366"/>
                        <a:pt x="267062" y="112243"/>
                        <a:pt x="267462" y="111966"/>
                      </a:cubicBezTo>
                      <a:cubicBezTo>
                        <a:pt x="267862" y="111690"/>
                        <a:pt x="268053" y="111385"/>
                        <a:pt x="268376" y="111042"/>
                      </a:cubicBezTo>
                      <a:cubicBezTo>
                        <a:pt x="268615" y="110795"/>
                        <a:pt x="268824" y="110671"/>
                        <a:pt x="269005" y="110433"/>
                      </a:cubicBezTo>
                      <a:cubicBezTo>
                        <a:pt x="269348" y="109957"/>
                        <a:pt x="269310" y="109709"/>
                        <a:pt x="269615" y="109204"/>
                      </a:cubicBezTo>
                      <a:cubicBezTo>
                        <a:pt x="269872" y="108737"/>
                        <a:pt x="270329" y="108461"/>
                        <a:pt x="270539" y="107975"/>
                      </a:cubicBezTo>
                      <a:cubicBezTo>
                        <a:pt x="270758" y="107423"/>
                        <a:pt x="270491" y="106928"/>
                        <a:pt x="270834" y="106442"/>
                      </a:cubicBezTo>
                      <a:cubicBezTo>
                        <a:pt x="271005" y="106194"/>
                        <a:pt x="270853" y="105870"/>
                        <a:pt x="271139" y="105832"/>
                      </a:cubicBezTo>
                      <a:cubicBezTo>
                        <a:pt x="271405" y="105737"/>
                        <a:pt x="271824" y="106004"/>
                        <a:pt x="272063" y="106137"/>
                      </a:cubicBezTo>
                      <a:cubicBezTo>
                        <a:pt x="272529" y="106413"/>
                        <a:pt x="272263" y="107023"/>
                        <a:pt x="272672" y="107366"/>
                      </a:cubicBezTo>
                      <a:cubicBezTo>
                        <a:pt x="273110" y="107737"/>
                        <a:pt x="273653" y="107947"/>
                        <a:pt x="274215" y="107975"/>
                      </a:cubicBezTo>
                      <a:cubicBezTo>
                        <a:pt x="274644" y="107975"/>
                        <a:pt x="274691" y="107766"/>
                        <a:pt x="275120" y="107671"/>
                      </a:cubicBezTo>
                      <a:cubicBezTo>
                        <a:pt x="275501" y="107575"/>
                        <a:pt x="275673" y="107766"/>
                        <a:pt x="276044" y="107671"/>
                      </a:cubicBezTo>
                      <a:cubicBezTo>
                        <a:pt x="276597" y="107575"/>
                        <a:pt x="277282" y="107299"/>
                        <a:pt x="277578" y="107366"/>
                      </a:cubicBezTo>
                      <a:lnTo>
                        <a:pt x="278187" y="107671"/>
                      </a:lnTo>
                      <a:cubicBezTo>
                        <a:pt x="278721" y="107671"/>
                        <a:pt x="279254" y="107871"/>
                        <a:pt x="279730" y="107671"/>
                      </a:cubicBezTo>
                      <a:cubicBezTo>
                        <a:pt x="280168" y="107480"/>
                        <a:pt x="280302" y="107366"/>
                        <a:pt x="280654" y="107061"/>
                      </a:cubicBezTo>
                      <a:cubicBezTo>
                        <a:pt x="280883" y="106842"/>
                        <a:pt x="280988" y="106613"/>
                        <a:pt x="281264" y="106451"/>
                      </a:cubicBezTo>
                      <a:cubicBezTo>
                        <a:pt x="281569" y="106261"/>
                        <a:pt x="281826" y="106251"/>
                        <a:pt x="282197" y="106147"/>
                      </a:cubicBezTo>
                      <a:cubicBezTo>
                        <a:pt x="282588" y="106023"/>
                        <a:pt x="282692" y="105870"/>
                        <a:pt x="283102" y="105842"/>
                      </a:cubicBezTo>
                      <a:cubicBezTo>
                        <a:pt x="283616" y="105747"/>
                        <a:pt x="284188" y="106394"/>
                        <a:pt x="284636" y="106147"/>
                      </a:cubicBezTo>
                      <a:cubicBezTo>
                        <a:pt x="285112" y="105899"/>
                        <a:pt x="284512" y="105223"/>
                        <a:pt x="284940" y="104918"/>
                      </a:cubicBezTo>
                      <a:cubicBezTo>
                        <a:pt x="285217" y="104737"/>
                        <a:pt x="285550" y="104708"/>
                        <a:pt x="285864" y="104613"/>
                      </a:cubicBezTo>
                      <a:cubicBezTo>
                        <a:pt x="286322" y="104508"/>
                        <a:pt x="286645" y="104365"/>
                        <a:pt x="287103" y="104308"/>
                      </a:cubicBezTo>
                      <a:cubicBezTo>
                        <a:pt x="287684" y="104232"/>
                        <a:pt x="288055" y="104365"/>
                        <a:pt x="288636" y="104308"/>
                      </a:cubicBezTo>
                      <a:cubicBezTo>
                        <a:pt x="289055" y="104232"/>
                        <a:pt x="289227" y="104242"/>
                        <a:pt x="289560" y="104003"/>
                      </a:cubicBezTo>
                      <a:cubicBezTo>
                        <a:pt x="289789" y="103851"/>
                        <a:pt x="289922" y="103575"/>
                        <a:pt x="290170" y="103394"/>
                      </a:cubicBezTo>
                      <a:cubicBezTo>
                        <a:pt x="290655" y="103022"/>
                        <a:pt x="291075" y="103394"/>
                        <a:pt x="291713" y="103394"/>
                      </a:cubicBezTo>
                      <a:lnTo>
                        <a:pt x="293227" y="103394"/>
                      </a:lnTo>
                      <a:cubicBezTo>
                        <a:pt x="293799" y="103394"/>
                        <a:pt x="293932" y="103232"/>
                        <a:pt x="294456" y="103394"/>
                      </a:cubicBezTo>
                      <a:cubicBezTo>
                        <a:pt x="294846" y="103518"/>
                        <a:pt x="295046" y="103842"/>
                        <a:pt x="295389" y="104003"/>
                      </a:cubicBezTo>
                      <a:cubicBezTo>
                        <a:pt x="295599" y="104127"/>
                        <a:pt x="295770" y="104375"/>
                        <a:pt x="295999" y="104308"/>
                      </a:cubicBezTo>
                      <a:cubicBezTo>
                        <a:pt x="296247" y="104232"/>
                        <a:pt x="296123" y="103861"/>
                        <a:pt x="296304" y="103699"/>
                      </a:cubicBezTo>
                      <a:cubicBezTo>
                        <a:pt x="296618" y="103432"/>
                        <a:pt x="296932" y="103689"/>
                        <a:pt x="297228" y="103394"/>
                      </a:cubicBezTo>
                      <a:cubicBezTo>
                        <a:pt x="297409" y="103203"/>
                        <a:pt x="297323" y="102927"/>
                        <a:pt x="297523" y="102775"/>
                      </a:cubicBezTo>
                      <a:cubicBezTo>
                        <a:pt x="297828" y="102594"/>
                        <a:pt x="298094" y="102994"/>
                        <a:pt x="298456" y="103089"/>
                      </a:cubicBezTo>
                      <a:lnTo>
                        <a:pt x="299371" y="102775"/>
                      </a:lnTo>
                      <a:cubicBezTo>
                        <a:pt x="299857" y="102937"/>
                        <a:pt x="300104" y="103270"/>
                        <a:pt x="300609" y="103394"/>
                      </a:cubicBezTo>
                      <a:cubicBezTo>
                        <a:pt x="301200" y="103575"/>
                        <a:pt x="301552" y="103842"/>
                        <a:pt x="302133" y="103699"/>
                      </a:cubicBezTo>
                      <a:cubicBezTo>
                        <a:pt x="302314" y="103622"/>
                        <a:pt x="302562" y="103527"/>
                        <a:pt x="302743" y="103394"/>
                      </a:cubicBezTo>
                      <a:cubicBezTo>
                        <a:pt x="303076" y="103165"/>
                        <a:pt x="303343" y="102737"/>
                        <a:pt x="303667" y="102470"/>
                      </a:cubicBezTo>
                      <a:cubicBezTo>
                        <a:pt x="303971" y="102260"/>
                        <a:pt x="303914" y="101918"/>
                        <a:pt x="304276" y="101860"/>
                      </a:cubicBezTo>
                      <a:cubicBezTo>
                        <a:pt x="304667" y="101784"/>
                        <a:pt x="305172" y="101984"/>
                        <a:pt x="305514" y="102165"/>
                      </a:cubicBezTo>
                      <a:cubicBezTo>
                        <a:pt x="305848" y="102384"/>
                        <a:pt x="305933" y="102756"/>
                        <a:pt x="306124" y="103089"/>
                      </a:cubicBezTo>
                      <a:lnTo>
                        <a:pt x="306734" y="103394"/>
                      </a:lnTo>
                      <a:lnTo>
                        <a:pt x="307038" y="103699"/>
                      </a:lnTo>
                      <a:lnTo>
                        <a:pt x="307648" y="103089"/>
                      </a:lnTo>
                      <a:cubicBezTo>
                        <a:pt x="307810" y="102965"/>
                        <a:pt x="308143" y="102946"/>
                        <a:pt x="308267" y="103089"/>
                      </a:cubicBezTo>
                      <a:cubicBezTo>
                        <a:pt x="308372" y="103270"/>
                        <a:pt x="308058" y="103518"/>
                        <a:pt x="307962" y="103699"/>
                      </a:cubicBezTo>
                      <a:cubicBezTo>
                        <a:pt x="307791" y="104042"/>
                        <a:pt x="307515" y="103994"/>
                        <a:pt x="307353" y="104308"/>
                      </a:cubicBezTo>
                      <a:cubicBezTo>
                        <a:pt x="307115" y="104765"/>
                        <a:pt x="307248" y="105013"/>
                        <a:pt x="307353" y="105537"/>
                      </a:cubicBezTo>
                      <a:cubicBezTo>
                        <a:pt x="307400" y="105756"/>
                        <a:pt x="307229" y="105966"/>
                        <a:pt x="307353" y="106156"/>
                      </a:cubicBezTo>
                      <a:cubicBezTo>
                        <a:pt x="307505" y="106404"/>
                        <a:pt x="307762" y="106556"/>
                        <a:pt x="307962" y="106766"/>
                      </a:cubicBezTo>
                      <a:cubicBezTo>
                        <a:pt x="308143" y="106975"/>
                        <a:pt x="308200" y="107109"/>
                        <a:pt x="308267" y="107375"/>
                      </a:cubicBezTo>
                      <a:cubicBezTo>
                        <a:pt x="308362" y="107747"/>
                        <a:pt x="308458" y="107956"/>
                        <a:pt x="308267" y="108299"/>
                      </a:cubicBezTo>
                      <a:cubicBezTo>
                        <a:pt x="308124" y="108556"/>
                        <a:pt x="307819" y="108690"/>
                        <a:pt x="307648" y="108918"/>
                      </a:cubicBezTo>
                      <a:cubicBezTo>
                        <a:pt x="307429" y="109195"/>
                        <a:pt x="307638" y="109318"/>
                        <a:pt x="307353" y="109528"/>
                      </a:cubicBezTo>
                      <a:cubicBezTo>
                        <a:pt x="307134" y="109661"/>
                        <a:pt x="306953" y="109680"/>
                        <a:pt x="306734" y="109833"/>
                      </a:cubicBezTo>
                      <a:cubicBezTo>
                        <a:pt x="306372" y="110052"/>
                        <a:pt x="306153" y="110328"/>
                        <a:pt x="306124" y="110757"/>
                      </a:cubicBezTo>
                      <a:cubicBezTo>
                        <a:pt x="306114" y="111081"/>
                        <a:pt x="306219" y="111100"/>
                        <a:pt x="306429" y="111366"/>
                      </a:cubicBezTo>
                      <a:cubicBezTo>
                        <a:pt x="306629" y="111614"/>
                        <a:pt x="306800" y="111766"/>
                        <a:pt x="307038" y="111976"/>
                      </a:cubicBezTo>
                      <a:cubicBezTo>
                        <a:pt x="307191" y="112100"/>
                        <a:pt x="307229" y="112147"/>
                        <a:pt x="307353" y="112281"/>
                      </a:cubicBezTo>
                      <a:cubicBezTo>
                        <a:pt x="307696" y="112281"/>
                        <a:pt x="308010" y="112033"/>
                        <a:pt x="308277" y="112281"/>
                      </a:cubicBezTo>
                      <a:cubicBezTo>
                        <a:pt x="308420" y="112433"/>
                        <a:pt x="308458" y="112405"/>
                        <a:pt x="308572" y="112586"/>
                      </a:cubicBezTo>
                      <a:cubicBezTo>
                        <a:pt x="308705" y="112805"/>
                        <a:pt x="308943" y="113081"/>
                        <a:pt x="309182" y="113205"/>
                      </a:cubicBezTo>
                      <a:cubicBezTo>
                        <a:pt x="309324" y="113281"/>
                        <a:pt x="309353" y="113176"/>
                        <a:pt x="309486" y="113205"/>
                      </a:cubicBezTo>
                      <a:cubicBezTo>
                        <a:pt x="309648" y="113281"/>
                        <a:pt x="309848" y="113109"/>
                        <a:pt x="310077" y="113205"/>
                      </a:cubicBezTo>
                      <a:cubicBezTo>
                        <a:pt x="311020" y="113357"/>
                        <a:pt x="311639" y="113300"/>
                        <a:pt x="312534" y="113509"/>
                      </a:cubicBezTo>
                      <a:cubicBezTo>
                        <a:pt x="313001" y="113605"/>
                        <a:pt x="313096" y="113814"/>
                        <a:pt x="313468" y="114119"/>
                      </a:cubicBezTo>
                      <a:cubicBezTo>
                        <a:pt x="313744" y="114338"/>
                        <a:pt x="313801" y="114519"/>
                        <a:pt x="314077" y="114710"/>
                      </a:cubicBezTo>
                      <a:cubicBezTo>
                        <a:pt x="314525" y="115033"/>
                        <a:pt x="315068" y="114662"/>
                        <a:pt x="315620" y="114710"/>
                      </a:cubicBezTo>
                      <a:cubicBezTo>
                        <a:pt x="315954" y="114805"/>
                        <a:pt x="315887" y="114967"/>
                        <a:pt x="316230" y="115014"/>
                      </a:cubicBezTo>
                      <a:cubicBezTo>
                        <a:pt x="316659" y="115119"/>
                        <a:pt x="317135" y="115014"/>
                        <a:pt x="317459" y="115319"/>
                      </a:cubicBezTo>
                      <a:cubicBezTo>
                        <a:pt x="317764" y="115643"/>
                        <a:pt x="317602" y="115843"/>
                        <a:pt x="317764" y="116243"/>
                      </a:cubicBezTo>
                      <a:cubicBezTo>
                        <a:pt x="317964" y="116719"/>
                        <a:pt x="318049" y="117396"/>
                        <a:pt x="318373" y="117777"/>
                      </a:cubicBezTo>
                      <a:cubicBezTo>
                        <a:pt x="318516" y="117967"/>
                        <a:pt x="318802" y="117948"/>
                        <a:pt x="318973" y="118081"/>
                      </a:cubicBezTo>
                      <a:cubicBezTo>
                        <a:pt x="319449" y="118434"/>
                        <a:pt x="319640" y="118472"/>
                        <a:pt x="320211" y="118691"/>
                      </a:cubicBezTo>
                      <a:cubicBezTo>
                        <a:pt x="320707" y="118891"/>
                        <a:pt x="320926" y="118834"/>
                        <a:pt x="321440" y="118977"/>
                      </a:cubicBezTo>
                      <a:cubicBezTo>
                        <a:pt x="322336" y="119272"/>
                        <a:pt x="323069" y="118853"/>
                        <a:pt x="323898" y="119291"/>
                      </a:cubicBezTo>
                      <a:cubicBezTo>
                        <a:pt x="324288" y="119501"/>
                        <a:pt x="324441" y="119663"/>
                        <a:pt x="324831" y="119901"/>
                      </a:cubicBezTo>
                      <a:cubicBezTo>
                        <a:pt x="325336" y="120253"/>
                        <a:pt x="325736" y="120787"/>
                        <a:pt x="326365" y="120825"/>
                      </a:cubicBezTo>
                      <a:cubicBezTo>
                        <a:pt x="326860" y="120825"/>
                        <a:pt x="327146" y="120815"/>
                        <a:pt x="327584" y="120520"/>
                      </a:cubicBezTo>
                      <a:cubicBezTo>
                        <a:pt x="327965" y="120310"/>
                        <a:pt x="328298" y="119996"/>
                        <a:pt x="328508" y="119596"/>
                      </a:cubicBezTo>
                      <a:cubicBezTo>
                        <a:pt x="328794" y="119101"/>
                        <a:pt x="328613" y="118653"/>
                        <a:pt x="328508" y="118072"/>
                      </a:cubicBezTo>
                      <a:cubicBezTo>
                        <a:pt x="328441" y="117596"/>
                        <a:pt x="328260" y="117319"/>
                        <a:pt x="328203" y="116843"/>
                      </a:cubicBezTo>
                      <a:cubicBezTo>
                        <a:pt x="328155" y="116300"/>
                        <a:pt x="328203" y="116034"/>
                        <a:pt x="328508" y="115614"/>
                      </a:cubicBezTo>
                      <a:cubicBezTo>
                        <a:pt x="328860" y="115176"/>
                        <a:pt x="329213" y="115214"/>
                        <a:pt x="329736" y="115005"/>
                      </a:cubicBezTo>
                      <a:cubicBezTo>
                        <a:pt x="330213" y="114805"/>
                        <a:pt x="330546" y="114681"/>
                        <a:pt x="330975" y="114395"/>
                      </a:cubicBezTo>
                      <a:cubicBezTo>
                        <a:pt x="331299" y="114186"/>
                        <a:pt x="331241" y="113957"/>
                        <a:pt x="331594" y="113795"/>
                      </a:cubicBezTo>
                      <a:cubicBezTo>
                        <a:pt x="332013" y="113586"/>
                        <a:pt x="332442" y="113548"/>
                        <a:pt x="332823" y="113795"/>
                      </a:cubicBezTo>
                      <a:cubicBezTo>
                        <a:pt x="333118" y="113986"/>
                        <a:pt x="333175" y="114167"/>
                        <a:pt x="333442" y="114395"/>
                      </a:cubicBezTo>
                      <a:cubicBezTo>
                        <a:pt x="333794" y="114719"/>
                        <a:pt x="333985" y="114719"/>
                        <a:pt x="334366" y="115005"/>
                      </a:cubicBezTo>
                      <a:cubicBezTo>
                        <a:pt x="334566" y="115176"/>
                        <a:pt x="334889" y="115052"/>
                        <a:pt x="334975" y="115310"/>
                      </a:cubicBezTo>
                      <a:cubicBezTo>
                        <a:pt x="335070" y="115576"/>
                        <a:pt x="334851" y="115986"/>
                        <a:pt x="334975" y="116234"/>
                      </a:cubicBezTo>
                      <a:cubicBezTo>
                        <a:pt x="335204" y="116738"/>
                        <a:pt x="335632" y="116186"/>
                        <a:pt x="336204" y="116234"/>
                      </a:cubicBezTo>
                      <a:cubicBezTo>
                        <a:pt x="336766" y="116338"/>
                        <a:pt x="337185" y="116443"/>
                        <a:pt x="337728" y="116538"/>
                      </a:cubicBezTo>
                      <a:cubicBezTo>
                        <a:pt x="338366" y="116634"/>
                        <a:pt x="338776" y="116462"/>
                        <a:pt x="339261" y="116843"/>
                      </a:cubicBezTo>
                      <a:cubicBezTo>
                        <a:pt x="339557" y="117072"/>
                        <a:pt x="339642" y="117472"/>
                        <a:pt x="339881" y="117767"/>
                      </a:cubicBezTo>
                      <a:cubicBezTo>
                        <a:pt x="340100" y="118024"/>
                        <a:pt x="340157" y="118443"/>
                        <a:pt x="340490" y="118377"/>
                      </a:cubicBezTo>
                      <a:cubicBezTo>
                        <a:pt x="340757" y="118291"/>
                        <a:pt x="340566" y="117872"/>
                        <a:pt x="340795" y="117767"/>
                      </a:cubicBezTo>
                      <a:cubicBezTo>
                        <a:pt x="341109" y="117624"/>
                        <a:pt x="341366" y="118015"/>
                        <a:pt x="341719" y="118072"/>
                      </a:cubicBezTo>
                      <a:cubicBezTo>
                        <a:pt x="342309" y="118177"/>
                        <a:pt x="342671" y="117939"/>
                        <a:pt x="343262" y="118072"/>
                      </a:cubicBezTo>
                      <a:cubicBezTo>
                        <a:pt x="343557" y="118148"/>
                        <a:pt x="343862" y="118320"/>
                        <a:pt x="344186" y="118377"/>
                      </a:cubicBezTo>
                      <a:cubicBezTo>
                        <a:pt x="344595" y="118548"/>
                        <a:pt x="344672" y="118824"/>
                        <a:pt x="345091" y="118977"/>
                      </a:cubicBezTo>
                      <a:cubicBezTo>
                        <a:pt x="345577" y="119196"/>
                        <a:pt x="345786" y="119177"/>
                        <a:pt x="346319" y="119291"/>
                      </a:cubicBezTo>
                      <a:cubicBezTo>
                        <a:pt x="347053" y="119482"/>
                        <a:pt x="347434" y="119901"/>
                        <a:pt x="348158" y="119901"/>
                      </a:cubicBezTo>
                      <a:cubicBezTo>
                        <a:pt x="348682" y="119901"/>
                        <a:pt x="348958" y="119891"/>
                        <a:pt x="349396" y="119596"/>
                      </a:cubicBezTo>
                      <a:cubicBezTo>
                        <a:pt x="349758" y="119348"/>
                        <a:pt x="349968" y="118958"/>
                        <a:pt x="350320" y="118681"/>
                      </a:cubicBezTo>
                      <a:cubicBezTo>
                        <a:pt x="350634" y="118424"/>
                        <a:pt x="350901" y="118291"/>
                        <a:pt x="351244" y="118072"/>
                      </a:cubicBezTo>
                      <a:cubicBezTo>
                        <a:pt x="351472" y="117900"/>
                        <a:pt x="351292" y="117900"/>
                        <a:pt x="351549" y="117767"/>
                      </a:cubicBezTo>
                      <a:cubicBezTo>
                        <a:pt x="352063" y="117491"/>
                        <a:pt x="352501" y="117700"/>
                        <a:pt x="353082" y="117767"/>
                      </a:cubicBezTo>
                      <a:cubicBezTo>
                        <a:pt x="353711" y="117891"/>
                        <a:pt x="353997" y="118215"/>
                        <a:pt x="354606" y="118377"/>
                      </a:cubicBezTo>
                      <a:cubicBezTo>
                        <a:pt x="355235" y="118548"/>
                        <a:pt x="355825" y="118577"/>
                        <a:pt x="356445" y="118681"/>
                      </a:cubicBezTo>
                      <a:cubicBezTo>
                        <a:pt x="357054" y="118786"/>
                        <a:pt x="357949" y="118053"/>
                        <a:pt x="357978" y="118681"/>
                      </a:cubicBezTo>
                      <a:lnTo>
                        <a:pt x="359216" y="118681"/>
                      </a:lnTo>
                      <a:lnTo>
                        <a:pt x="359521" y="118377"/>
                      </a:lnTo>
                      <a:cubicBezTo>
                        <a:pt x="359788" y="118053"/>
                        <a:pt x="359597" y="118386"/>
                        <a:pt x="359816" y="118072"/>
                      </a:cubicBezTo>
                      <a:cubicBezTo>
                        <a:pt x="360026" y="117719"/>
                        <a:pt x="359978" y="117548"/>
                        <a:pt x="360121" y="117148"/>
                      </a:cubicBezTo>
                      <a:cubicBezTo>
                        <a:pt x="360321" y="116576"/>
                        <a:pt x="360274" y="116195"/>
                        <a:pt x="360416" y="115605"/>
                      </a:cubicBezTo>
                      <a:cubicBezTo>
                        <a:pt x="360540" y="115119"/>
                        <a:pt x="360540" y="114852"/>
                        <a:pt x="360721" y="114376"/>
                      </a:cubicBezTo>
                      <a:lnTo>
                        <a:pt x="361026" y="114376"/>
                      </a:lnTo>
                      <a:cubicBezTo>
                        <a:pt x="361236" y="113881"/>
                        <a:pt x="361540" y="113405"/>
                        <a:pt x="361636" y="112852"/>
                      </a:cubicBezTo>
                      <a:cubicBezTo>
                        <a:pt x="361674" y="112586"/>
                        <a:pt x="361636" y="112519"/>
                        <a:pt x="361636" y="112243"/>
                      </a:cubicBezTo>
                      <a:cubicBezTo>
                        <a:pt x="361617" y="112014"/>
                        <a:pt x="361655" y="111804"/>
                        <a:pt x="361636" y="111633"/>
                      </a:cubicBezTo>
                      <a:cubicBezTo>
                        <a:pt x="361598" y="111452"/>
                        <a:pt x="361598" y="111252"/>
                        <a:pt x="361636" y="111023"/>
                      </a:cubicBezTo>
                      <a:cubicBezTo>
                        <a:pt x="361674" y="110719"/>
                        <a:pt x="361512" y="110623"/>
                        <a:pt x="361636" y="110414"/>
                      </a:cubicBezTo>
                      <a:lnTo>
                        <a:pt x="361940" y="109804"/>
                      </a:lnTo>
                      <a:cubicBezTo>
                        <a:pt x="361979" y="109309"/>
                        <a:pt x="361664" y="109061"/>
                        <a:pt x="361636" y="108575"/>
                      </a:cubicBezTo>
                      <a:lnTo>
                        <a:pt x="361636" y="107966"/>
                      </a:lnTo>
                      <a:cubicBezTo>
                        <a:pt x="361655" y="107804"/>
                        <a:pt x="361655" y="107871"/>
                        <a:pt x="361636" y="107661"/>
                      </a:cubicBezTo>
                      <a:cubicBezTo>
                        <a:pt x="361598" y="107452"/>
                        <a:pt x="361655" y="107261"/>
                        <a:pt x="361636" y="107051"/>
                      </a:cubicBezTo>
                      <a:cubicBezTo>
                        <a:pt x="361598" y="106709"/>
                        <a:pt x="361598" y="106480"/>
                        <a:pt x="361636" y="106128"/>
                      </a:cubicBezTo>
                      <a:cubicBezTo>
                        <a:pt x="361655" y="105727"/>
                        <a:pt x="361636" y="105318"/>
                        <a:pt x="361636" y="104899"/>
                      </a:cubicBezTo>
                      <a:lnTo>
                        <a:pt x="362245" y="103975"/>
                      </a:lnTo>
                      <a:cubicBezTo>
                        <a:pt x="361960" y="104070"/>
                        <a:pt x="361893" y="103899"/>
                        <a:pt x="361636" y="103975"/>
                      </a:cubicBezTo>
                      <a:cubicBezTo>
                        <a:pt x="361255" y="104099"/>
                        <a:pt x="361102" y="104223"/>
                        <a:pt x="360712" y="104280"/>
                      </a:cubicBezTo>
                      <a:cubicBezTo>
                        <a:pt x="360245" y="104375"/>
                        <a:pt x="360245" y="104327"/>
                        <a:pt x="359788" y="104280"/>
                      </a:cubicBezTo>
                      <a:cubicBezTo>
                        <a:pt x="359512" y="104280"/>
                        <a:pt x="359131" y="104203"/>
                        <a:pt x="358864" y="104280"/>
                      </a:cubicBezTo>
                      <a:cubicBezTo>
                        <a:pt x="358635" y="104375"/>
                        <a:pt x="358445" y="104137"/>
                        <a:pt x="358254" y="104280"/>
                      </a:cubicBezTo>
                      <a:cubicBezTo>
                        <a:pt x="357988" y="104461"/>
                        <a:pt x="357902" y="104708"/>
                        <a:pt x="357645" y="104889"/>
                      </a:cubicBezTo>
                      <a:cubicBezTo>
                        <a:pt x="357378" y="105080"/>
                        <a:pt x="357340" y="105413"/>
                        <a:pt x="357026" y="105499"/>
                      </a:cubicBezTo>
                      <a:cubicBezTo>
                        <a:pt x="356645" y="105651"/>
                        <a:pt x="356216" y="105470"/>
                        <a:pt x="355787" y="105499"/>
                      </a:cubicBezTo>
                      <a:cubicBezTo>
                        <a:pt x="355340" y="105499"/>
                        <a:pt x="354997" y="105975"/>
                        <a:pt x="354549" y="105804"/>
                      </a:cubicBezTo>
                      <a:cubicBezTo>
                        <a:pt x="354225" y="105680"/>
                        <a:pt x="354254" y="105099"/>
                        <a:pt x="353939" y="104880"/>
                      </a:cubicBezTo>
                      <a:cubicBezTo>
                        <a:pt x="353530" y="104604"/>
                        <a:pt x="353158" y="104508"/>
                        <a:pt x="352720" y="104270"/>
                      </a:cubicBezTo>
                      <a:cubicBezTo>
                        <a:pt x="352358" y="104080"/>
                        <a:pt x="352501" y="104080"/>
                        <a:pt x="352111" y="103965"/>
                      </a:cubicBezTo>
                      <a:cubicBezTo>
                        <a:pt x="351634" y="103842"/>
                        <a:pt x="351330" y="103775"/>
                        <a:pt x="350872" y="103965"/>
                      </a:cubicBezTo>
                      <a:cubicBezTo>
                        <a:pt x="350596" y="104089"/>
                        <a:pt x="350510" y="104127"/>
                        <a:pt x="350263" y="104270"/>
                      </a:cubicBezTo>
                      <a:lnTo>
                        <a:pt x="349653" y="105499"/>
                      </a:lnTo>
                      <a:cubicBezTo>
                        <a:pt x="349034" y="105499"/>
                        <a:pt x="348729" y="105594"/>
                        <a:pt x="348110" y="105499"/>
                      </a:cubicBezTo>
                      <a:cubicBezTo>
                        <a:pt x="347586" y="105499"/>
                        <a:pt x="347263" y="105556"/>
                        <a:pt x="346881" y="105194"/>
                      </a:cubicBezTo>
                      <a:cubicBezTo>
                        <a:pt x="346634" y="104956"/>
                        <a:pt x="346815" y="104518"/>
                        <a:pt x="346577" y="104270"/>
                      </a:cubicBezTo>
                      <a:cubicBezTo>
                        <a:pt x="346348" y="104042"/>
                        <a:pt x="345986" y="104061"/>
                        <a:pt x="345653" y="103965"/>
                      </a:cubicBezTo>
                      <a:cubicBezTo>
                        <a:pt x="345367" y="103889"/>
                        <a:pt x="345053" y="103965"/>
                        <a:pt x="344748" y="103965"/>
                      </a:cubicBezTo>
                      <a:cubicBezTo>
                        <a:pt x="344462" y="103965"/>
                        <a:pt x="344414" y="103994"/>
                        <a:pt x="344129" y="103965"/>
                      </a:cubicBezTo>
                      <a:cubicBezTo>
                        <a:pt x="343700" y="103889"/>
                        <a:pt x="343491" y="103965"/>
                        <a:pt x="343205" y="103661"/>
                      </a:cubicBezTo>
                      <a:cubicBezTo>
                        <a:pt x="343005" y="103470"/>
                        <a:pt x="342919" y="103318"/>
                        <a:pt x="342910" y="103051"/>
                      </a:cubicBezTo>
                      <a:cubicBezTo>
                        <a:pt x="342862" y="102708"/>
                        <a:pt x="343338" y="102460"/>
                        <a:pt x="343205" y="102127"/>
                      </a:cubicBezTo>
                      <a:cubicBezTo>
                        <a:pt x="343081" y="101822"/>
                        <a:pt x="342509" y="102098"/>
                        <a:pt x="342290" y="101822"/>
                      </a:cubicBezTo>
                      <a:cubicBezTo>
                        <a:pt x="342052" y="101546"/>
                        <a:pt x="342490" y="101213"/>
                        <a:pt x="342290" y="100917"/>
                      </a:cubicBezTo>
                      <a:cubicBezTo>
                        <a:pt x="342148" y="100727"/>
                        <a:pt x="342176" y="100708"/>
                        <a:pt x="341986" y="100613"/>
                      </a:cubicBezTo>
                      <a:cubicBezTo>
                        <a:pt x="341700" y="100470"/>
                        <a:pt x="341366" y="100651"/>
                        <a:pt x="341062" y="100613"/>
                      </a:cubicBezTo>
                      <a:cubicBezTo>
                        <a:pt x="340624" y="100517"/>
                        <a:pt x="340204" y="100489"/>
                        <a:pt x="339833" y="100308"/>
                      </a:cubicBezTo>
                      <a:cubicBezTo>
                        <a:pt x="339557" y="100165"/>
                        <a:pt x="339404" y="100232"/>
                        <a:pt x="339214" y="100003"/>
                      </a:cubicBezTo>
                      <a:cubicBezTo>
                        <a:pt x="338985" y="99708"/>
                        <a:pt x="338690" y="99374"/>
                        <a:pt x="338909" y="99079"/>
                      </a:cubicBezTo>
                      <a:cubicBezTo>
                        <a:pt x="339138" y="98755"/>
                        <a:pt x="339461" y="99012"/>
                        <a:pt x="339842" y="99079"/>
                      </a:cubicBezTo>
                      <a:cubicBezTo>
                        <a:pt x="340119" y="99155"/>
                        <a:pt x="340157" y="99384"/>
                        <a:pt x="340452" y="99384"/>
                      </a:cubicBezTo>
                      <a:cubicBezTo>
                        <a:pt x="340785" y="99384"/>
                        <a:pt x="341119" y="99279"/>
                        <a:pt x="341366" y="99079"/>
                      </a:cubicBezTo>
                      <a:cubicBezTo>
                        <a:pt x="341633" y="98850"/>
                        <a:pt x="341948" y="98508"/>
                        <a:pt x="341986" y="98155"/>
                      </a:cubicBezTo>
                      <a:cubicBezTo>
                        <a:pt x="342014" y="97803"/>
                        <a:pt x="341948" y="97460"/>
                        <a:pt x="341681" y="97231"/>
                      </a:cubicBezTo>
                      <a:cubicBezTo>
                        <a:pt x="341481" y="97060"/>
                        <a:pt x="341300" y="97298"/>
                        <a:pt x="341071" y="97231"/>
                      </a:cubicBezTo>
                      <a:cubicBezTo>
                        <a:pt x="340795" y="97136"/>
                        <a:pt x="340719" y="97060"/>
                        <a:pt x="340462" y="96926"/>
                      </a:cubicBezTo>
                      <a:cubicBezTo>
                        <a:pt x="340271" y="96822"/>
                        <a:pt x="339928" y="96822"/>
                        <a:pt x="339852" y="96631"/>
                      </a:cubicBezTo>
                      <a:cubicBezTo>
                        <a:pt x="339833" y="96545"/>
                        <a:pt x="339852" y="96355"/>
                        <a:pt x="339852" y="96326"/>
                      </a:cubicBezTo>
                      <a:cubicBezTo>
                        <a:pt x="339852" y="96079"/>
                        <a:pt x="340109" y="95993"/>
                        <a:pt x="340147" y="95717"/>
                      </a:cubicBezTo>
                      <a:cubicBezTo>
                        <a:pt x="340214" y="95364"/>
                        <a:pt x="339976" y="95088"/>
                        <a:pt x="340147" y="94793"/>
                      </a:cubicBezTo>
                      <a:cubicBezTo>
                        <a:pt x="340347" y="94421"/>
                        <a:pt x="340671" y="94583"/>
                        <a:pt x="341071" y="94488"/>
                      </a:cubicBezTo>
                      <a:cubicBezTo>
                        <a:pt x="341500" y="94364"/>
                        <a:pt x="342271" y="94021"/>
                        <a:pt x="342309" y="94488"/>
                      </a:cubicBezTo>
                      <a:lnTo>
                        <a:pt x="343843" y="94488"/>
                      </a:lnTo>
                      <a:lnTo>
                        <a:pt x="345062" y="94488"/>
                      </a:lnTo>
                      <a:lnTo>
                        <a:pt x="345672" y="94183"/>
                      </a:lnTo>
                      <a:cubicBezTo>
                        <a:pt x="345967" y="94002"/>
                        <a:pt x="346615" y="93897"/>
                        <a:pt x="346596" y="93574"/>
                      </a:cubicBezTo>
                      <a:cubicBezTo>
                        <a:pt x="346596" y="93269"/>
                        <a:pt x="345977" y="93174"/>
                        <a:pt x="345672" y="93269"/>
                      </a:cubicBezTo>
                      <a:lnTo>
                        <a:pt x="345672" y="92964"/>
                      </a:lnTo>
                      <a:cubicBezTo>
                        <a:pt x="345472" y="92869"/>
                        <a:pt x="345272" y="92964"/>
                        <a:pt x="345062" y="92964"/>
                      </a:cubicBezTo>
                      <a:cubicBezTo>
                        <a:pt x="344776" y="92964"/>
                        <a:pt x="344738" y="92926"/>
                        <a:pt x="344462" y="92964"/>
                      </a:cubicBezTo>
                      <a:cubicBezTo>
                        <a:pt x="344072" y="93050"/>
                        <a:pt x="343919" y="92964"/>
                        <a:pt x="343538" y="92964"/>
                      </a:cubicBezTo>
                      <a:cubicBezTo>
                        <a:pt x="343272" y="92964"/>
                        <a:pt x="342862" y="92859"/>
                        <a:pt x="342614" y="92964"/>
                      </a:cubicBezTo>
                      <a:cubicBezTo>
                        <a:pt x="342386" y="93050"/>
                        <a:pt x="342490" y="93421"/>
                        <a:pt x="342319" y="93574"/>
                      </a:cubicBezTo>
                      <a:cubicBezTo>
                        <a:pt x="341938" y="93850"/>
                        <a:pt x="341824" y="93726"/>
                        <a:pt x="341386" y="93878"/>
                      </a:cubicBezTo>
                      <a:cubicBezTo>
                        <a:pt x="340957" y="94031"/>
                        <a:pt x="340614" y="94155"/>
                        <a:pt x="340147" y="94183"/>
                      </a:cubicBezTo>
                      <a:cubicBezTo>
                        <a:pt x="339804" y="94183"/>
                        <a:pt x="339528" y="94393"/>
                        <a:pt x="339223" y="94183"/>
                      </a:cubicBezTo>
                      <a:cubicBezTo>
                        <a:pt x="338985" y="94002"/>
                        <a:pt x="339176" y="93755"/>
                        <a:pt x="338928" y="93574"/>
                      </a:cubicBezTo>
                      <a:cubicBezTo>
                        <a:pt x="338652" y="93355"/>
                        <a:pt x="338338" y="93326"/>
                        <a:pt x="338004" y="93269"/>
                      </a:cubicBezTo>
                      <a:cubicBezTo>
                        <a:pt x="337718" y="93174"/>
                        <a:pt x="337376" y="92993"/>
                        <a:pt x="337080" y="92964"/>
                      </a:cubicBezTo>
                      <a:cubicBezTo>
                        <a:pt x="336728" y="92869"/>
                        <a:pt x="336823" y="93193"/>
                        <a:pt x="336471" y="93269"/>
                      </a:cubicBezTo>
                      <a:cubicBezTo>
                        <a:pt x="336099" y="93345"/>
                        <a:pt x="335547" y="93335"/>
                        <a:pt x="335242" y="93574"/>
                      </a:cubicBezTo>
                      <a:cubicBezTo>
                        <a:pt x="335042" y="93726"/>
                        <a:pt x="335280" y="93631"/>
                        <a:pt x="335242" y="93878"/>
                      </a:cubicBezTo>
                      <a:cubicBezTo>
                        <a:pt x="335204" y="94107"/>
                        <a:pt x="335318" y="94250"/>
                        <a:pt x="335242" y="94488"/>
                      </a:cubicBezTo>
                      <a:cubicBezTo>
                        <a:pt x="335147" y="94831"/>
                        <a:pt x="334623" y="94888"/>
                        <a:pt x="334328" y="95098"/>
                      </a:cubicBezTo>
                      <a:cubicBezTo>
                        <a:pt x="334137" y="95221"/>
                        <a:pt x="334232" y="95441"/>
                        <a:pt x="334023" y="95402"/>
                      </a:cubicBezTo>
                      <a:cubicBezTo>
                        <a:pt x="333794" y="95402"/>
                        <a:pt x="333889" y="94945"/>
                        <a:pt x="333727" y="94793"/>
                      </a:cubicBezTo>
                      <a:cubicBezTo>
                        <a:pt x="333546" y="94602"/>
                        <a:pt x="333289" y="94602"/>
                        <a:pt x="333108" y="94488"/>
                      </a:cubicBezTo>
                      <a:cubicBezTo>
                        <a:pt x="332765" y="94240"/>
                        <a:pt x="332908" y="93536"/>
                        <a:pt x="332499" y="93564"/>
                      </a:cubicBezTo>
                      <a:cubicBezTo>
                        <a:pt x="331975" y="93640"/>
                        <a:pt x="332213" y="94574"/>
                        <a:pt x="332194" y="95098"/>
                      </a:cubicBezTo>
                      <a:cubicBezTo>
                        <a:pt x="332184" y="95288"/>
                        <a:pt x="332194" y="95193"/>
                        <a:pt x="332194" y="95402"/>
                      </a:cubicBezTo>
                      <a:cubicBezTo>
                        <a:pt x="332451" y="95621"/>
                        <a:pt x="332861" y="96031"/>
                        <a:pt x="333118" y="96326"/>
                      </a:cubicBezTo>
                      <a:cubicBezTo>
                        <a:pt x="333327" y="96545"/>
                        <a:pt x="333708" y="96622"/>
                        <a:pt x="333737" y="96926"/>
                      </a:cubicBezTo>
                      <a:cubicBezTo>
                        <a:pt x="333766" y="97250"/>
                        <a:pt x="333042" y="97212"/>
                        <a:pt x="333118" y="97536"/>
                      </a:cubicBezTo>
                      <a:cubicBezTo>
                        <a:pt x="333185" y="97831"/>
                        <a:pt x="333423" y="98136"/>
                        <a:pt x="333737" y="98146"/>
                      </a:cubicBezTo>
                      <a:cubicBezTo>
                        <a:pt x="333994" y="98222"/>
                        <a:pt x="334070" y="97841"/>
                        <a:pt x="334347" y="97841"/>
                      </a:cubicBezTo>
                      <a:cubicBezTo>
                        <a:pt x="334670" y="97850"/>
                        <a:pt x="334975" y="97974"/>
                        <a:pt x="335271" y="98146"/>
                      </a:cubicBezTo>
                      <a:cubicBezTo>
                        <a:pt x="335575" y="98327"/>
                        <a:pt x="335642" y="98193"/>
                        <a:pt x="335880" y="98450"/>
                      </a:cubicBezTo>
                      <a:cubicBezTo>
                        <a:pt x="336080" y="98679"/>
                        <a:pt x="336328" y="99098"/>
                        <a:pt x="336185" y="99374"/>
                      </a:cubicBezTo>
                      <a:cubicBezTo>
                        <a:pt x="336080" y="99546"/>
                        <a:pt x="336042" y="99574"/>
                        <a:pt x="335880" y="99679"/>
                      </a:cubicBezTo>
                      <a:lnTo>
                        <a:pt x="335271" y="99679"/>
                      </a:lnTo>
                      <a:cubicBezTo>
                        <a:pt x="335480" y="99841"/>
                        <a:pt x="335709" y="99784"/>
                        <a:pt x="335880" y="99993"/>
                      </a:cubicBezTo>
                      <a:cubicBezTo>
                        <a:pt x="336032" y="100165"/>
                        <a:pt x="336128" y="100346"/>
                        <a:pt x="336185" y="100603"/>
                      </a:cubicBezTo>
                      <a:cubicBezTo>
                        <a:pt x="336242" y="100908"/>
                        <a:pt x="336147" y="101346"/>
                        <a:pt x="335880" y="101508"/>
                      </a:cubicBezTo>
                      <a:cubicBezTo>
                        <a:pt x="335642" y="101670"/>
                        <a:pt x="335528" y="101603"/>
                        <a:pt x="335271" y="101508"/>
                      </a:cubicBezTo>
                      <a:cubicBezTo>
                        <a:pt x="334918" y="101403"/>
                        <a:pt x="335023" y="100927"/>
                        <a:pt x="334661" y="100917"/>
                      </a:cubicBezTo>
                      <a:cubicBezTo>
                        <a:pt x="334470" y="100917"/>
                        <a:pt x="334204" y="100917"/>
                        <a:pt x="334042" y="100917"/>
                      </a:cubicBezTo>
                      <a:cubicBezTo>
                        <a:pt x="333880" y="100917"/>
                        <a:pt x="333870" y="100965"/>
                        <a:pt x="333747" y="100917"/>
                      </a:cubicBezTo>
                      <a:cubicBezTo>
                        <a:pt x="333518" y="100746"/>
                        <a:pt x="333880" y="100222"/>
                        <a:pt x="333747" y="99993"/>
                      </a:cubicBezTo>
                      <a:cubicBezTo>
                        <a:pt x="333546" y="99670"/>
                        <a:pt x="333185" y="99803"/>
                        <a:pt x="332813" y="99679"/>
                      </a:cubicBezTo>
                      <a:cubicBezTo>
                        <a:pt x="332537" y="99574"/>
                        <a:pt x="332223" y="99727"/>
                        <a:pt x="331889" y="99679"/>
                      </a:cubicBezTo>
                      <a:cubicBezTo>
                        <a:pt x="331527" y="99603"/>
                        <a:pt x="331346" y="99679"/>
                        <a:pt x="330965" y="99679"/>
                      </a:cubicBezTo>
                      <a:cubicBezTo>
                        <a:pt x="330508" y="99679"/>
                        <a:pt x="330165" y="99851"/>
                        <a:pt x="329736" y="99679"/>
                      </a:cubicBezTo>
                      <a:cubicBezTo>
                        <a:pt x="329546" y="99603"/>
                        <a:pt x="329613" y="99470"/>
                        <a:pt x="329432" y="99374"/>
                      </a:cubicBezTo>
                      <a:cubicBezTo>
                        <a:pt x="329136" y="99241"/>
                        <a:pt x="328784" y="99270"/>
                        <a:pt x="328508" y="99070"/>
                      </a:cubicBezTo>
                      <a:cubicBezTo>
                        <a:pt x="328127" y="98793"/>
                        <a:pt x="328155" y="98565"/>
                        <a:pt x="327898" y="98146"/>
                      </a:cubicBezTo>
                      <a:cubicBezTo>
                        <a:pt x="327803" y="97974"/>
                        <a:pt x="327717" y="97707"/>
                        <a:pt x="327593" y="97536"/>
                      </a:cubicBezTo>
                      <a:cubicBezTo>
                        <a:pt x="327403" y="97288"/>
                        <a:pt x="327289" y="97060"/>
                        <a:pt x="326993" y="96917"/>
                      </a:cubicBezTo>
                      <a:cubicBezTo>
                        <a:pt x="326736" y="96812"/>
                        <a:pt x="326593" y="97088"/>
                        <a:pt x="326384" y="96917"/>
                      </a:cubicBezTo>
                      <a:cubicBezTo>
                        <a:pt x="326317" y="96841"/>
                        <a:pt x="326107" y="96965"/>
                        <a:pt x="326079" y="96917"/>
                      </a:cubicBezTo>
                      <a:cubicBezTo>
                        <a:pt x="325974" y="96745"/>
                        <a:pt x="326127" y="96536"/>
                        <a:pt x="326079" y="96317"/>
                      </a:cubicBezTo>
                      <a:cubicBezTo>
                        <a:pt x="326003" y="96031"/>
                        <a:pt x="326193" y="95945"/>
                        <a:pt x="326079" y="95707"/>
                      </a:cubicBezTo>
                      <a:cubicBezTo>
                        <a:pt x="325907" y="95336"/>
                        <a:pt x="325279" y="95155"/>
                        <a:pt x="325155" y="94783"/>
                      </a:cubicBezTo>
                      <a:cubicBezTo>
                        <a:pt x="325050" y="94478"/>
                        <a:pt x="325136" y="94478"/>
                        <a:pt x="325155" y="94174"/>
                      </a:cubicBezTo>
                      <a:cubicBezTo>
                        <a:pt x="325193" y="93650"/>
                        <a:pt x="325155" y="93469"/>
                        <a:pt x="325155" y="92945"/>
                      </a:cubicBezTo>
                      <a:cubicBezTo>
                        <a:pt x="325155" y="92602"/>
                        <a:pt x="325136" y="92354"/>
                        <a:pt x="325155" y="92021"/>
                      </a:cubicBezTo>
                      <a:cubicBezTo>
                        <a:pt x="325174" y="91611"/>
                        <a:pt x="325326" y="91164"/>
                        <a:pt x="325155" y="90792"/>
                      </a:cubicBezTo>
                      <a:cubicBezTo>
                        <a:pt x="325060" y="90602"/>
                        <a:pt x="324974" y="90573"/>
                        <a:pt x="324850" y="90488"/>
                      </a:cubicBezTo>
                      <a:cubicBezTo>
                        <a:pt x="324726" y="90392"/>
                        <a:pt x="324726" y="90240"/>
                        <a:pt x="324555" y="90183"/>
                      </a:cubicBezTo>
                      <a:cubicBezTo>
                        <a:pt x="324288" y="90021"/>
                        <a:pt x="323907" y="89992"/>
                        <a:pt x="323631" y="89878"/>
                      </a:cubicBezTo>
                      <a:cubicBezTo>
                        <a:pt x="323164" y="89678"/>
                        <a:pt x="323183" y="89449"/>
                        <a:pt x="322707" y="89259"/>
                      </a:cubicBezTo>
                      <a:cubicBezTo>
                        <a:pt x="322336" y="89106"/>
                        <a:pt x="322116" y="89154"/>
                        <a:pt x="321783" y="88954"/>
                      </a:cubicBezTo>
                      <a:cubicBezTo>
                        <a:pt x="321316" y="88678"/>
                        <a:pt x="321212" y="88163"/>
                        <a:pt x="320859" y="87725"/>
                      </a:cubicBezTo>
                      <a:cubicBezTo>
                        <a:pt x="320602" y="87420"/>
                        <a:pt x="320631" y="87278"/>
                        <a:pt x="320250" y="87116"/>
                      </a:cubicBezTo>
                      <a:cubicBezTo>
                        <a:pt x="319878" y="86954"/>
                        <a:pt x="319430" y="87220"/>
                        <a:pt x="319011" y="87116"/>
                      </a:cubicBezTo>
                      <a:cubicBezTo>
                        <a:pt x="318602" y="87020"/>
                        <a:pt x="318468" y="86716"/>
                        <a:pt x="318106" y="86497"/>
                      </a:cubicBezTo>
                      <a:cubicBezTo>
                        <a:pt x="317783" y="86325"/>
                        <a:pt x="317802" y="86382"/>
                        <a:pt x="317487" y="86192"/>
                      </a:cubicBezTo>
                      <a:cubicBezTo>
                        <a:pt x="316802" y="85792"/>
                        <a:pt x="315982" y="85706"/>
                        <a:pt x="315659" y="84963"/>
                      </a:cubicBezTo>
                      <a:cubicBezTo>
                        <a:pt x="315516" y="84687"/>
                        <a:pt x="315478" y="84353"/>
                        <a:pt x="315354" y="84039"/>
                      </a:cubicBezTo>
                      <a:cubicBezTo>
                        <a:pt x="315220" y="83810"/>
                        <a:pt x="315135" y="83991"/>
                        <a:pt x="315039" y="83734"/>
                      </a:cubicBezTo>
                      <a:cubicBezTo>
                        <a:pt x="314906" y="83429"/>
                        <a:pt x="315325" y="83029"/>
                        <a:pt x="315039" y="82820"/>
                      </a:cubicBezTo>
                      <a:cubicBezTo>
                        <a:pt x="314716" y="82572"/>
                        <a:pt x="314820" y="83591"/>
                        <a:pt x="314439" y="83420"/>
                      </a:cubicBezTo>
                      <a:cubicBezTo>
                        <a:pt x="314173" y="83325"/>
                        <a:pt x="314030" y="82991"/>
                        <a:pt x="313820" y="82820"/>
                      </a:cubicBezTo>
                      <a:cubicBezTo>
                        <a:pt x="313496" y="82563"/>
                        <a:pt x="312915" y="83077"/>
                        <a:pt x="312591" y="82820"/>
                      </a:cubicBezTo>
                      <a:cubicBezTo>
                        <a:pt x="312372" y="82648"/>
                        <a:pt x="312696" y="82467"/>
                        <a:pt x="312591" y="82210"/>
                      </a:cubicBezTo>
                      <a:cubicBezTo>
                        <a:pt x="312372" y="81639"/>
                        <a:pt x="312696" y="81105"/>
                        <a:pt x="312287" y="80677"/>
                      </a:cubicBezTo>
                      <a:cubicBezTo>
                        <a:pt x="312068" y="80448"/>
                        <a:pt x="312001" y="80334"/>
                        <a:pt x="311668" y="80372"/>
                      </a:cubicBezTo>
                      <a:cubicBezTo>
                        <a:pt x="311287" y="80372"/>
                        <a:pt x="311401" y="80782"/>
                        <a:pt x="311067" y="80982"/>
                      </a:cubicBezTo>
                      <a:cubicBezTo>
                        <a:pt x="310753" y="81153"/>
                        <a:pt x="310372" y="81010"/>
                        <a:pt x="310134" y="81286"/>
                      </a:cubicBezTo>
                      <a:cubicBezTo>
                        <a:pt x="309877" y="81610"/>
                        <a:pt x="310134" y="82096"/>
                        <a:pt x="310134" y="82515"/>
                      </a:cubicBezTo>
                      <a:cubicBezTo>
                        <a:pt x="310134" y="83239"/>
                        <a:pt x="309705" y="83477"/>
                        <a:pt x="310134" y="84039"/>
                      </a:cubicBezTo>
                      <a:cubicBezTo>
                        <a:pt x="310315" y="84249"/>
                        <a:pt x="310525" y="84525"/>
                        <a:pt x="310744" y="84649"/>
                      </a:cubicBezTo>
                      <a:cubicBezTo>
                        <a:pt x="311134" y="84858"/>
                        <a:pt x="311306" y="84439"/>
                        <a:pt x="311668" y="84649"/>
                      </a:cubicBezTo>
                      <a:cubicBezTo>
                        <a:pt x="312268" y="84953"/>
                        <a:pt x="312230" y="85630"/>
                        <a:pt x="312601" y="86182"/>
                      </a:cubicBezTo>
                      <a:cubicBezTo>
                        <a:pt x="312877" y="86611"/>
                        <a:pt x="312982" y="86982"/>
                        <a:pt x="313211" y="87411"/>
                      </a:cubicBezTo>
                      <a:cubicBezTo>
                        <a:pt x="313420" y="87811"/>
                        <a:pt x="313649" y="87935"/>
                        <a:pt x="313820" y="88335"/>
                      </a:cubicBezTo>
                      <a:cubicBezTo>
                        <a:pt x="313944" y="88592"/>
                        <a:pt x="314020" y="88735"/>
                        <a:pt x="314125" y="88944"/>
                      </a:cubicBezTo>
                      <a:cubicBezTo>
                        <a:pt x="314230" y="89144"/>
                        <a:pt x="314230" y="89411"/>
                        <a:pt x="314430" y="89554"/>
                      </a:cubicBezTo>
                      <a:cubicBezTo>
                        <a:pt x="314716" y="89802"/>
                        <a:pt x="314982" y="89773"/>
                        <a:pt x="315344" y="89868"/>
                      </a:cubicBezTo>
                      <a:cubicBezTo>
                        <a:pt x="315925" y="90021"/>
                        <a:pt x="316316" y="89773"/>
                        <a:pt x="316897" y="89868"/>
                      </a:cubicBezTo>
                      <a:cubicBezTo>
                        <a:pt x="317306" y="89964"/>
                        <a:pt x="317497" y="89897"/>
                        <a:pt x="317811" y="90173"/>
                      </a:cubicBezTo>
                      <a:cubicBezTo>
                        <a:pt x="317964" y="90345"/>
                        <a:pt x="318078" y="90545"/>
                        <a:pt x="318116" y="90783"/>
                      </a:cubicBezTo>
                      <a:cubicBezTo>
                        <a:pt x="318145" y="91107"/>
                        <a:pt x="317687" y="91392"/>
                        <a:pt x="317811" y="91707"/>
                      </a:cubicBezTo>
                      <a:cubicBezTo>
                        <a:pt x="317954" y="92107"/>
                        <a:pt x="318630" y="91850"/>
                        <a:pt x="319030" y="92012"/>
                      </a:cubicBezTo>
                      <a:cubicBezTo>
                        <a:pt x="319621" y="92259"/>
                        <a:pt x="320030" y="92593"/>
                        <a:pt x="320573" y="92935"/>
                      </a:cubicBezTo>
                      <a:cubicBezTo>
                        <a:pt x="320840" y="93088"/>
                        <a:pt x="320907" y="93069"/>
                        <a:pt x="321183" y="93240"/>
                      </a:cubicBezTo>
                      <a:cubicBezTo>
                        <a:pt x="321593" y="93488"/>
                        <a:pt x="321707" y="93612"/>
                        <a:pt x="322107" y="93850"/>
                      </a:cubicBezTo>
                      <a:cubicBezTo>
                        <a:pt x="322488" y="94078"/>
                        <a:pt x="323136" y="94059"/>
                        <a:pt x="323336" y="94459"/>
                      </a:cubicBezTo>
                      <a:cubicBezTo>
                        <a:pt x="323479" y="94736"/>
                        <a:pt x="323288" y="95050"/>
                        <a:pt x="323336" y="95383"/>
                      </a:cubicBezTo>
                      <a:cubicBezTo>
                        <a:pt x="323040" y="95507"/>
                        <a:pt x="322812" y="95755"/>
                        <a:pt x="322412" y="95688"/>
                      </a:cubicBezTo>
                      <a:cubicBezTo>
                        <a:pt x="322231" y="95688"/>
                        <a:pt x="321916" y="95907"/>
                        <a:pt x="321802" y="95688"/>
                      </a:cubicBezTo>
                      <a:cubicBezTo>
                        <a:pt x="321650" y="95441"/>
                        <a:pt x="321907" y="95012"/>
                        <a:pt x="321802" y="94764"/>
                      </a:cubicBezTo>
                      <a:cubicBezTo>
                        <a:pt x="321650" y="94393"/>
                        <a:pt x="321564" y="94640"/>
                        <a:pt x="321193" y="94459"/>
                      </a:cubicBezTo>
                      <a:cubicBezTo>
                        <a:pt x="320993" y="94336"/>
                        <a:pt x="320821" y="94164"/>
                        <a:pt x="320583" y="94155"/>
                      </a:cubicBezTo>
                      <a:cubicBezTo>
                        <a:pt x="320402" y="94155"/>
                        <a:pt x="320097" y="94031"/>
                        <a:pt x="319964" y="94155"/>
                      </a:cubicBezTo>
                      <a:cubicBezTo>
                        <a:pt x="319745" y="94307"/>
                        <a:pt x="320088" y="94507"/>
                        <a:pt x="319964" y="94764"/>
                      </a:cubicBezTo>
                      <a:cubicBezTo>
                        <a:pt x="319859" y="94974"/>
                        <a:pt x="319869" y="95250"/>
                        <a:pt x="319659" y="95374"/>
                      </a:cubicBezTo>
                      <a:cubicBezTo>
                        <a:pt x="319602" y="95536"/>
                        <a:pt x="319659" y="95498"/>
                        <a:pt x="319659" y="95679"/>
                      </a:cubicBezTo>
                      <a:cubicBezTo>
                        <a:pt x="319659" y="95850"/>
                        <a:pt x="319564" y="96145"/>
                        <a:pt x="319659" y="96288"/>
                      </a:cubicBezTo>
                      <a:cubicBezTo>
                        <a:pt x="319859" y="96574"/>
                        <a:pt x="319983" y="96450"/>
                        <a:pt x="320278" y="96593"/>
                      </a:cubicBezTo>
                      <a:cubicBezTo>
                        <a:pt x="320535" y="96717"/>
                        <a:pt x="321031" y="96641"/>
                        <a:pt x="321202" y="96888"/>
                      </a:cubicBezTo>
                      <a:cubicBezTo>
                        <a:pt x="321535" y="97365"/>
                        <a:pt x="321431" y="98165"/>
                        <a:pt x="320897" y="98431"/>
                      </a:cubicBezTo>
                      <a:cubicBezTo>
                        <a:pt x="320707" y="98536"/>
                        <a:pt x="320469" y="98336"/>
                        <a:pt x="320288" y="98431"/>
                      </a:cubicBezTo>
                      <a:cubicBezTo>
                        <a:pt x="319983" y="98603"/>
                        <a:pt x="319869" y="99060"/>
                        <a:pt x="319669" y="99355"/>
                      </a:cubicBezTo>
                      <a:cubicBezTo>
                        <a:pt x="319478" y="99660"/>
                        <a:pt x="319573" y="99651"/>
                        <a:pt x="319373" y="99974"/>
                      </a:cubicBezTo>
                      <a:cubicBezTo>
                        <a:pt x="319126" y="100336"/>
                        <a:pt x="318764" y="100898"/>
                        <a:pt x="318764" y="100898"/>
                      </a:cubicBezTo>
                      <a:cubicBezTo>
                        <a:pt x="318306" y="100803"/>
                        <a:pt x="317973" y="100708"/>
                        <a:pt x="317849" y="100289"/>
                      </a:cubicBezTo>
                      <a:cubicBezTo>
                        <a:pt x="317735" y="99936"/>
                        <a:pt x="317745" y="99717"/>
                        <a:pt x="317849" y="99365"/>
                      </a:cubicBezTo>
                      <a:cubicBezTo>
                        <a:pt x="317916" y="99089"/>
                        <a:pt x="317935" y="98927"/>
                        <a:pt x="318154" y="98755"/>
                      </a:cubicBezTo>
                      <a:cubicBezTo>
                        <a:pt x="318306" y="98631"/>
                        <a:pt x="318602" y="98584"/>
                        <a:pt x="318754" y="98450"/>
                      </a:cubicBezTo>
                      <a:cubicBezTo>
                        <a:pt x="318992" y="98250"/>
                        <a:pt x="318783" y="98165"/>
                        <a:pt x="318754" y="97841"/>
                      </a:cubicBezTo>
                      <a:cubicBezTo>
                        <a:pt x="318716" y="97488"/>
                        <a:pt x="318611" y="97241"/>
                        <a:pt x="318459" y="96917"/>
                      </a:cubicBezTo>
                      <a:cubicBezTo>
                        <a:pt x="318306" y="96641"/>
                        <a:pt x="318059" y="96545"/>
                        <a:pt x="317849" y="96317"/>
                      </a:cubicBezTo>
                      <a:cubicBezTo>
                        <a:pt x="317602" y="96069"/>
                        <a:pt x="317783" y="95917"/>
                        <a:pt x="317544" y="95707"/>
                      </a:cubicBezTo>
                      <a:cubicBezTo>
                        <a:pt x="317116" y="95336"/>
                        <a:pt x="316497" y="95288"/>
                        <a:pt x="316316" y="94783"/>
                      </a:cubicBezTo>
                      <a:cubicBezTo>
                        <a:pt x="316173" y="94440"/>
                        <a:pt x="316573" y="94383"/>
                        <a:pt x="316316" y="94174"/>
                      </a:cubicBezTo>
                      <a:cubicBezTo>
                        <a:pt x="316135" y="94050"/>
                        <a:pt x="315916" y="93897"/>
                        <a:pt x="315706" y="93869"/>
                      </a:cubicBezTo>
                      <a:cubicBezTo>
                        <a:pt x="315278" y="93774"/>
                        <a:pt x="314868" y="94002"/>
                        <a:pt x="314468" y="93869"/>
                      </a:cubicBezTo>
                      <a:cubicBezTo>
                        <a:pt x="314201" y="93774"/>
                        <a:pt x="314363" y="93745"/>
                        <a:pt x="314163" y="93564"/>
                      </a:cubicBezTo>
                      <a:cubicBezTo>
                        <a:pt x="313811" y="93221"/>
                        <a:pt x="313915" y="92640"/>
                        <a:pt x="313544" y="92335"/>
                      </a:cubicBezTo>
                      <a:cubicBezTo>
                        <a:pt x="313106" y="91964"/>
                        <a:pt x="312572" y="92478"/>
                        <a:pt x="312020" y="92335"/>
                      </a:cubicBezTo>
                      <a:cubicBezTo>
                        <a:pt x="311591" y="92202"/>
                        <a:pt x="311477" y="91935"/>
                        <a:pt x="311096" y="91726"/>
                      </a:cubicBezTo>
                      <a:cubicBezTo>
                        <a:pt x="310782" y="91554"/>
                        <a:pt x="310496" y="91259"/>
                        <a:pt x="310163" y="91116"/>
                      </a:cubicBezTo>
                      <a:cubicBezTo>
                        <a:pt x="309829" y="90926"/>
                        <a:pt x="309505" y="91116"/>
                        <a:pt x="309258" y="90811"/>
                      </a:cubicBezTo>
                      <a:cubicBezTo>
                        <a:pt x="309029" y="90564"/>
                        <a:pt x="309191" y="90116"/>
                        <a:pt x="308953" y="89887"/>
                      </a:cubicBezTo>
                      <a:cubicBezTo>
                        <a:pt x="308639" y="89611"/>
                        <a:pt x="308372" y="90135"/>
                        <a:pt x="308029" y="89887"/>
                      </a:cubicBezTo>
                      <a:cubicBezTo>
                        <a:pt x="307753" y="89668"/>
                        <a:pt x="307781" y="89268"/>
                        <a:pt x="307724" y="88964"/>
                      </a:cubicBezTo>
                      <a:cubicBezTo>
                        <a:pt x="307696" y="88840"/>
                        <a:pt x="307505" y="88773"/>
                        <a:pt x="307429" y="88659"/>
                      </a:cubicBezTo>
                      <a:cubicBezTo>
                        <a:pt x="307181" y="88287"/>
                        <a:pt x="307077" y="88106"/>
                        <a:pt x="306819" y="87735"/>
                      </a:cubicBezTo>
                      <a:cubicBezTo>
                        <a:pt x="306515" y="87363"/>
                        <a:pt x="306438" y="87220"/>
                        <a:pt x="306200" y="86811"/>
                      </a:cubicBezTo>
                      <a:cubicBezTo>
                        <a:pt x="305962" y="86382"/>
                        <a:pt x="305886" y="86325"/>
                        <a:pt x="305591" y="85887"/>
                      </a:cubicBezTo>
                      <a:cubicBezTo>
                        <a:pt x="305438" y="85677"/>
                        <a:pt x="305191" y="85458"/>
                        <a:pt x="304981" y="85277"/>
                      </a:cubicBezTo>
                      <a:cubicBezTo>
                        <a:pt x="304657" y="85039"/>
                        <a:pt x="304438" y="84811"/>
                        <a:pt x="304057" y="84668"/>
                      </a:cubicBezTo>
                      <a:cubicBezTo>
                        <a:pt x="303771" y="84572"/>
                        <a:pt x="303714" y="84468"/>
                        <a:pt x="303438" y="84363"/>
                      </a:cubicBezTo>
                      <a:cubicBezTo>
                        <a:pt x="303105" y="84258"/>
                        <a:pt x="302876" y="84087"/>
                        <a:pt x="302524" y="84058"/>
                      </a:cubicBezTo>
                      <a:cubicBezTo>
                        <a:pt x="302181" y="83982"/>
                        <a:pt x="301809" y="84087"/>
                        <a:pt x="301590" y="84363"/>
                      </a:cubicBezTo>
                      <a:cubicBezTo>
                        <a:pt x="301438" y="84611"/>
                        <a:pt x="301676" y="84715"/>
                        <a:pt x="301590" y="84973"/>
                      </a:cubicBezTo>
                      <a:cubicBezTo>
                        <a:pt x="301523" y="85249"/>
                        <a:pt x="301495" y="85715"/>
                        <a:pt x="301295" y="85896"/>
                      </a:cubicBezTo>
                      <a:cubicBezTo>
                        <a:pt x="300990" y="86201"/>
                        <a:pt x="300466" y="85744"/>
                        <a:pt x="300076" y="85896"/>
                      </a:cubicBezTo>
                      <a:cubicBezTo>
                        <a:pt x="299637" y="86068"/>
                        <a:pt x="299533" y="86297"/>
                        <a:pt x="299142" y="86506"/>
                      </a:cubicBezTo>
                      <a:cubicBezTo>
                        <a:pt x="298733" y="86754"/>
                        <a:pt x="298628" y="86878"/>
                        <a:pt x="298228" y="87125"/>
                      </a:cubicBezTo>
                      <a:cubicBezTo>
                        <a:pt x="297866" y="87335"/>
                        <a:pt x="297409" y="87382"/>
                        <a:pt x="296990" y="87430"/>
                      </a:cubicBezTo>
                      <a:cubicBezTo>
                        <a:pt x="296637" y="87525"/>
                        <a:pt x="296704" y="87525"/>
                        <a:pt x="296370" y="87430"/>
                      </a:cubicBezTo>
                      <a:cubicBezTo>
                        <a:pt x="295970" y="87335"/>
                        <a:pt x="295799" y="87335"/>
                        <a:pt x="295456" y="87125"/>
                      </a:cubicBezTo>
                      <a:cubicBezTo>
                        <a:pt x="295189" y="86963"/>
                        <a:pt x="294818" y="86658"/>
                        <a:pt x="294523" y="86506"/>
                      </a:cubicBezTo>
                      <a:cubicBezTo>
                        <a:pt x="294161" y="86325"/>
                        <a:pt x="294018" y="86544"/>
                        <a:pt x="293608" y="86506"/>
                      </a:cubicBezTo>
                      <a:cubicBezTo>
                        <a:pt x="293046" y="86506"/>
                        <a:pt x="292608" y="86373"/>
                        <a:pt x="292065" y="86506"/>
                      </a:cubicBezTo>
                      <a:cubicBezTo>
                        <a:pt x="291665" y="86630"/>
                        <a:pt x="291436" y="86811"/>
                        <a:pt x="291160" y="87125"/>
                      </a:cubicBezTo>
                      <a:cubicBezTo>
                        <a:pt x="290817" y="87497"/>
                        <a:pt x="290817" y="87859"/>
                        <a:pt x="290855" y="88354"/>
                      </a:cubicBezTo>
                      <a:cubicBezTo>
                        <a:pt x="290855" y="88602"/>
                        <a:pt x="291065" y="88802"/>
                        <a:pt x="291160" y="88964"/>
                      </a:cubicBezTo>
                      <a:cubicBezTo>
                        <a:pt x="291246" y="89154"/>
                        <a:pt x="291160" y="89335"/>
                        <a:pt x="291160" y="89573"/>
                      </a:cubicBezTo>
                      <a:cubicBezTo>
                        <a:pt x="291141" y="90049"/>
                        <a:pt x="291208" y="90468"/>
                        <a:pt x="290855" y="90802"/>
                      </a:cubicBezTo>
                      <a:cubicBezTo>
                        <a:pt x="290493" y="91145"/>
                        <a:pt x="290065" y="90830"/>
                        <a:pt x="289627" y="91107"/>
                      </a:cubicBezTo>
                      <a:cubicBezTo>
                        <a:pt x="289312" y="91288"/>
                        <a:pt x="289312" y="91488"/>
                        <a:pt x="289008" y="91716"/>
                      </a:cubicBezTo>
                      <a:cubicBezTo>
                        <a:pt x="288417" y="92164"/>
                        <a:pt x="287846" y="92297"/>
                        <a:pt x="287169" y="92640"/>
                      </a:cubicBezTo>
                      <a:cubicBezTo>
                        <a:pt x="286722" y="92850"/>
                        <a:pt x="286322" y="92621"/>
                        <a:pt x="285931" y="92945"/>
                      </a:cubicBezTo>
                      <a:cubicBezTo>
                        <a:pt x="285540" y="93278"/>
                        <a:pt x="285483" y="93669"/>
                        <a:pt x="285321" y="94174"/>
                      </a:cubicBezTo>
                      <a:cubicBezTo>
                        <a:pt x="285188" y="94564"/>
                        <a:pt x="285093" y="94964"/>
                        <a:pt x="285026" y="95402"/>
                      </a:cubicBezTo>
                      <a:cubicBezTo>
                        <a:pt x="284950" y="95564"/>
                        <a:pt x="284778" y="95802"/>
                        <a:pt x="284712" y="96012"/>
                      </a:cubicBezTo>
                      <a:cubicBezTo>
                        <a:pt x="284693" y="96174"/>
                        <a:pt x="284750" y="96136"/>
                        <a:pt x="284712" y="96317"/>
                      </a:cubicBezTo>
                      <a:cubicBezTo>
                        <a:pt x="284693" y="96717"/>
                        <a:pt x="284397" y="97279"/>
                        <a:pt x="284712" y="97536"/>
                      </a:cubicBezTo>
                      <a:cubicBezTo>
                        <a:pt x="284921" y="97707"/>
                        <a:pt x="285455" y="97393"/>
                        <a:pt x="285645" y="97536"/>
                      </a:cubicBezTo>
                      <a:cubicBezTo>
                        <a:pt x="285931" y="97793"/>
                        <a:pt x="285855" y="98136"/>
                        <a:pt x="285645" y="98460"/>
                      </a:cubicBezTo>
                      <a:cubicBezTo>
                        <a:pt x="285455" y="98755"/>
                        <a:pt x="284978" y="98850"/>
                        <a:pt x="284712" y="99070"/>
                      </a:cubicBezTo>
                      <a:cubicBezTo>
                        <a:pt x="284550" y="99241"/>
                        <a:pt x="284607" y="99536"/>
                        <a:pt x="284417" y="99679"/>
                      </a:cubicBezTo>
                      <a:cubicBezTo>
                        <a:pt x="284188" y="99851"/>
                        <a:pt x="284102" y="99622"/>
                        <a:pt x="283807" y="99679"/>
                      </a:cubicBezTo>
                      <a:cubicBezTo>
                        <a:pt x="283502" y="99755"/>
                        <a:pt x="283054" y="99717"/>
                        <a:pt x="282893" y="99993"/>
                      </a:cubicBezTo>
                      <a:cubicBezTo>
                        <a:pt x="282788" y="100165"/>
                        <a:pt x="282912" y="100098"/>
                        <a:pt x="282893" y="100298"/>
                      </a:cubicBezTo>
                      <a:cubicBezTo>
                        <a:pt x="282854" y="100546"/>
                        <a:pt x="282978" y="100670"/>
                        <a:pt x="282893" y="100908"/>
                      </a:cubicBezTo>
                      <a:cubicBezTo>
                        <a:pt x="282788" y="101184"/>
                        <a:pt x="282816" y="101651"/>
                        <a:pt x="282588" y="101813"/>
                      </a:cubicBezTo>
                      <a:cubicBezTo>
                        <a:pt x="282378" y="101975"/>
                        <a:pt x="282216" y="101737"/>
                        <a:pt x="281988" y="101813"/>
                      </a:cubicBezTo>
                      <a:cubicBezTo>
                        <a:pt x="281597" y="101908"/>
                        <a:pt x="281407" y="101689"/>
                        <a:pt x="281054" y="101813"/>
                      </a:cubicBezTo>
                      <a:cubicBezTo>
                        <a:pt x="280759" y="101937"/>
                        <a:pt x="280359" y="102203"/>
                        <a:pt x="280130" y="102422"/>
                      </a:cubicBezTo>
                      <a:cubicBezTo>
                        <a:pt x="279883" y="102708"/>
                        <a:pt x="279940" y="102994"/>
                        <a:pt x="279835" y="103346"/>
                      </a:cubicBezTo>
                      <a:cubicBezTo>
                        <a:pt x="279749" y="103556"/>
                        <a:pt x="279645" y="103470"/>
                        <a:pt x="279540" y="103651"/>
                      </a:cubicBezTo>
                      <a:cubicBezTo>
                        <a:pt x="279178" y="104175"/>
                        <a:pt x="278625" y="103927"/>
                        <a:pt x="277997" y="103956"/>
                      </a:cubicBezTo>
                      <a:cubicBezTo>
                        <a:pt x="277330" y="104051"/>
                        <a:pt x="277120" y="103946"/>
                        <a:pt x="276463" y="103956"/>
                      </a:cubicBezTo>
                      <a:cubicBezTo>
                        <a:pt x="275701" y="103956"/>
                        <a:pt x="275063" y="103851"/>
                        <a:pt x="274320" y="103956"/>
                      </a:cubicBezTo>
                      <a:cubicBezTo>
                        <a:pt x="273882" y="104051"/>
                        <a:pt x="273806" y="104165"/>
                        <a:pt x="273396" y="104261"/>
                      </a:cubicBezTo>
                      <a:cubicBezTo>
                        <a:pt x="273044" y="104356"/>
                        <a:pt x="272758" y="104432"/>
                        <a:pt x="272472" y="104565"/>
                      </a:cubicBezTo>
                      <a:cubicBezTo>
                        <a:pt x="272186" y="104756"/>
                        <a:pt x="272082" y="104966"/>
                        <a:pt x="271863" y="105175"/>
                      </a:cubicBezTo>
                      <a:cubicBezTo>
                        <a:pt x="271624" y="105385"/>
                        <a:pt x="271529" y="105527"/>
                        <a:pt x="271243" y="105480"/>
                      </a:cubicBezTo>
                      <a:cubicBezTo>
                        <a:pt x="270958" y="105385"/>
                        <a:pt x="271139" y="105108"/>
                        <a:pt x="270948" y="104870"/>
                      </a:cubicBezTo>
                      <a:cubicBezTo>
                        <a:pt x="270653" y="104546"/>
                        <a:pt x="270243" y="104661"/>
                        <a:pt x="270024" y="104261"/>
                      </a:cubicBezTo>
                      <a:cubicBezTo>
                        <a:pt x="269891" y="104051"/>
                        <a:pt x="269758" y="103889"/>
                        <a:pt x="269710" y="103651"/>
                      </a:cubicBezTo>
                      <a:cubicBezTo>
                        <a:pt x="269672" y="103375"/>
                        <a:pt x="269834" y="103299"/>
                        <a:pt x="269710" y="103041"/>
                      </a:cubicBezTo>
                      <a:cubicBezTo>
                        <a:pt x="269586" y="102775"/>
                        <a:pt x="269377" y="102546"/>
                        <a:pt x="269100" y="102422"/>
                      </a:cubicBezTo>
                      <a:cubicBezTo>
                        <a:pt x="268834" y="102298"/>
                        <a:pt x="268786" y="102118"/>
                        <a:pt x="268491" y="102118"/>
                      </a:cubicBezTo>
                      <a:cubicBezTo>
                        <a:pt x="268491" y="102118"/>
                        <a:pt x="268510" y="102422"/>
                        <a:pt x="268491" y="102422"/>
                      </a:cubicBezTo>
                      <a:cubicBezTo>
                        <a:pt x="268253" y="102422"/>
                        <a:pt x="268119" y="102384"/>
                        <a:pt x="267872" y="102422"/>
                      </a:cubicBezTo>
                      <a:cubicBezTo>
                        <a:pt x="267557" y="102584"/>
                        <a:pt x="267310" y="102994"/>
                        <a:pt x="266948" y="103041"/>
                      </a:cubicBezTo>
                      <a:cubicBezTo>
                        <a:pt x="266624" y="103127"/>
                        <a:pt x="266386" y="102813"/>
                        <a:pt x="266024" y="102727"/>
                      </a:cubicBezTo>
                      <a:cubicBezTo>
                        <a:pt x="265690" y="102651"/>
                        <a:pt x="265357" y="103013"/>
                        <a:pt x="265119" y="102727"/>
                      </a:cubicBezTo>
                      <a:cubicBezTo>
                        <a:pt x="264862" y="102441"/>
                        <a:pt x="265100" y="101898"/>
                        <a:pt x="265119" y="101498"/>
                      </a:cubicBezTo>
                      <a:cubicBezTo>
                        <a:pt x="265138" y="101089"/>
                        <a:pt x="265386" y="101003"/>
                        <a:pt x="265424" y="100594"/>
                      </a:cubicBezTo>
                      <a:lnTo>
                        <a:pt x="265119" y="99365"/>
                      </a:lnTo>
                      <a:cubicBezTo>
                        <a:pt x="264909" y="99136"/>
                        <a:pt x="265119" y="98812"/>
                        <a:pt x="264814" y="98755"/>
                      </a:cubicBezTo>
                      <a:cubicBezTo>
                        <a:pt x="264557" y="98679"/>
                        <a:pt x="264109" y="99184"/>
                        <a:pt x="263890" y="99060"/>
                      </a:cubicBezTo>
                      <a:cubicBezTo>
                        <a:pt x="263652" y="98927"/>
                        <a:pt x="263909" y="98412"/>
                        <a:pt x="263890" y="98136"/>
                      </a:cubicBezTo>
                      <a:cubicBezTo>
                        <a:pt x="263862" y="97726"/>
                        <a:pt x="263785" y="97612"/>
                        <a:pt x="263890" y="97212"/>
                      </a:cubicBezTo>
                      <a:cubicBezTo>
                        <a:pt x="263957" y="96955"/>
                        <a:pt x="264033" y="96803"/>
                        <a:pt x="264195" y="96612"/>
                      </a:cubicBezTo>
                      <a:cubicBezTo>
                        <a:pt x="264319" y="96431"/>
                        <a:pt x="264700" y="96498"/>
                        <a:pt x="264805" y="96307"/>
                      </a:cubicBezTo>
                      <a:cubicBezTo>
                        <a:pt x="264928" y="96060"/>
                        <a:pt x="264757" y="95974"/>
                        <a:pt x="264805" y="95698"/>
                      </a:cubicBezTo>
                      <a:cubicBezTo>
                        <a:pt x="264909" y="95050"/>
                        <a:pt x="265452" y="94745"/>
                        <a:pt x="265719" y="94164"/>
                      </a:cubicBezTo>
                      <a:cubicBezTo>
                        <a:pt x="265900" y="93764"/>
                        <a:pt x="265614" y="93355"/>
                        <a:pt x="265719" y="92935"/>
                      </a:cubicBezTo>
                      <a:cubicBezTo>
                        <a:pt x="265814" y="92593"/>
                        <a:pt x="266148" y="92659"/>
                        <a:pt x="266014" y="92316"/>
                      </a:cubicBezTo>
                      <a:cubicBezTo>
                        <a:pt x="265909" y="91964"/>
                        <a:pt x="265538" y="91735"/>
                        <a:pt x="265424" y="91392"/>
                      </a:cubicBezTo>
                      <a:cubicBezTo>
                        <a:pt x="265281" y="91021"/>
                        <a:pt x="265643" y="90840"/>
                        <a:pt x="265709" y="90468"/>
                      </a:cubicBezTo>
                      <a:cubicBezTo>
                        <a:pt x="265814" y="90097"/>
                        <a:pt x="265795" y="89945"/>
                        <a:pt x="265709" y="89545"/>
                      </a:cubicBezTo>
                      <a:cubicBezTo>
                        <a:pt x="265652" y="89211"/>
                        <a:pt x="265605" y="88935"/>
                        <a:pt x="265424" y="88621"/>
                      </a:cubicBezTo>
                      <a:cubicBezTo>
                        <a:pt x="265224" y="88316"/>
                        <a:pt x="264881" y="88068"/>
                        <a:pt x="264814" y="87697"/>
                      </a:cubicBezTo>
                      <a:cubicBezTo>
                        <a:pt x="264709" y="87297"/>
                        <a:pt x="264795" y="87087"/>
                        <a:pt x="265109" y="86773"/>
                      </a:cubicBezTo>
                      <a:cubicBezTo>
                        <a:pt x="265395" y="86497"/>
                        <a:pt x="265643" y="86516"/>
                        <a:pt x="266014" y="86468"/>
                      </a:cubicBezTo>
                      <a:cubicBezTo>
                        <a:pt x="266367" y="86392"/>
                        <a:pt x="266643" y="86658"/>
                        <a:pt x="266938" y="86468"/>
                      </a:cubicBezTo>
                      <a:cubicBezTo>
                        <a:pt x="267281" y="86287"/>
                        <a:pt x="267262" y="85792"/>
                        <a:pt x="267557" y="85544"/>
                      </a:cubicBezTo>
                      <a:cubicBezTo>
                        <a:pt x="267786" y="85354"/>
                        <a:pt x="267872" y="85544"/>
                        <a:pt x="268167" y="85544"/>
                      </a:cubicBezTo>
                      <a:cubicBezTo>
                        <a:pt x="268557" y="85544"/>
                        <a:pt x="268710" y="85763"/>
                        <a:pt x="269091" y="85849"/>
                      </a:cubicBezTo>
                      <a:cubicBezTo>
                        <a:pt x="269462" y="85944"/>
                        <a:pt x="269624" y="85849"/>
                        <a:pt x="270015" y="85849"/>
                      </a:cubicBezTo>
                      <a:cubicBezTo>
                        <a:pt x="270643" y="85849"/>
                        <a:pt x="270939" y="85944"/>
                        <a:pt x="271558" y="85849"/>
                      </a:cubicBezTo>
                      <a:cubicBezTo>
                        <a:pt x="271939" y="85773"/>
                        <a:pt x="272405" y="85506"/>
                        <a:pt x="272786" y="85544"/>
                      </a:cubicBezTo>
                      <a:cubicBezTo>
                        <a:pt x="273215" y="85639"/>
                        <a:pt x="273310" y="86001"/>
                        <a:pt x="273710" y="86154"/>
                      </a:cubicBezTo>
                      <a:cubicBezTo>
                        <a:pt x="274196" y="86354"/>
                        <a:pt x="274110" y="86382"/>
                        <a:pt x="274615" y="86458"/>
                      </a:cubicBezTo>
                      <a:cubicBezTo>
                        <a:pt x="275215" y="86554"/>
                        <a:pt x="275596" y="86582"/>
                        <a:pt x="276158" y="86458"/>
                      </a:cubicBezTo>
                      <a:cubicBezTo>
                        <a:pt x="276587" y="86373"/>
                        <a:pt x="276987" y="86001"/>
                        <a:pt x="277387" y="86154"/>
                      </a:cubicBezTo>
                      <a:cubicBezTo>
                        <a:pt x="277625" y="86249"/>
                        <a:pt x="277797" y="86373"/>
                        <a:pt x="278006" y="86458"/>
                      </a:cubicBezTo>
                      <a:cubicBezTo>
                        <a:pt x="278368" y="86649"/>
                        <a:pt x="278549" y="86458"/>
                        <a:pt x="278930" y="86458"/>
                      </a:cubicBezTo>
                      <a:cubicBezTo>
                        <a:pt x="279349" y="86458"/>
                        <a:pt x="279454" y="86554"/>
                        <a:pt x="279854" y="86458"/>
                      </a:cubicBezTo>
                      <a:cubicBezTo>
                        <a:pt x="280330" y="86354"/>
                        <a:pt x="280807" y="86249"/>
                        <a:pt x="281083" y="85849"/>
                      </a:cubicBezTo>
                      <a:cubicBezTo>
                        <a:pt x="281311" y="85544"/>
                        <a:pt x="281283" y="85315"/>
                        <a:pt x="281388" y="84925"/>
                      </a:cubicBezTo>
                      <a:cubicBezTo>
                        <a:pt x="281559" y="84401"/>
                        <a:pt x="281530" y="84249"/>
                        <a:pt x="281683" y="83696"/>
                      </a:cubicBezTo>
                      <a:cubicBezTo>
                        <a:pt x="281845" y="83153"/>
                        <a:pt x="281921" y="82734"/>
                        <a:pt x="281997" y="82172"/>
                      </a:cubicBezTo>
                      <a:cubicBezTo>
                        <a:pt x="282035" y="81791"/>
                        <a:pt x="281997" y="81639"/>
                        <a:pt x="281997" y="81248"/>
                      </a:cubicBezTo>
                      <a:cubicBezTo>
                        <a:pt x="281978" y="80801"/>
                        <a:pt x="282054" y="80458"/>
                        <a:pt x="281997" y="80020"/>
                      </a:cubicBezTo>
                      <a:cubicBezTo>
                        <a:pt x="281911" y="79572"/>
                        <a:pt x="282016" y="79115"/>
                        <a:pt x="281683" y="78800"/>
                      </a:cubicBezTo>
                      <a:cubicBezTo>
                        <a:pt x="281483" y="78619"/>
                        <a:pt x="281292" y="78619"/>
                        <a:pt x="281073" y="78496"/>
                      </a:cubicBezTo>
                      <a:cubicBezTo>
                        <a:pt x="280845" y="78334"/>
                        <a:pt x="280645" y="78353"/>
                        <a:pt x="280464" y="78191"/>
                      </a:cubicBezTo>
                      <a:cubicBezTo>
                        <a:pt x="280387" y="78095"/>
                        <a:pt x="280530" y="77943"/>
                        <a:pt x="280464" y="77886"/>
                      </a:cubicBezTo>
                      <a:cubicBezTo>
                        <a:pt x="280283" y="77734"/>
                        <a:pt x="279940" y="77829"/>
                        <a:pt x="279854" y="77581"/>
                      </a:cubicBezTo>
                      <a:cubicBezTo>
                        <a:pt x="279730" y="77238"/>
                        <a:pt x="280092" y="76886"/>
                        <a:pt x="279854" y="76657"/>
                      </a:cubicBezTo>
                      <a:cubicBezTo>
                        <a:pt x="279654" y="76467"/>
                        <a:pt x="279483" y="76781"/>
                        <a:pt x="279244" y="76657"/>
                      </a:cubicBezTo>
                      <a:cubicBezTo>
                        <a:pt x="278882" y="76467"/>
                        <a:pt x="278949" y="75962"/>
                        <a:pt x="278635" y="75733"/>
                      </a:cubicBezTo>
                      <a:cubicBezTo>
                        <a:pt x="278340" y="75505"/>
                        <a:pt x="278073" y="75524"/>
                        <a:pt x="277701" y="75428"/>
                      </a:cubicBezTo>
                      <a:cubicBezTo>
                        <a:pt x="277473" y="75343"/>
                        <a:pt x="277320" y="75152"/>
                        <a:pt x="277092" y="75124"/>
                      </a:cubicBezTo>
                      <a:cubicBezTo>
                        <a:pt x="276758" y="75028"/>
                        <a:pt x="276520" y="75152"/>
                        <a:pt x="276168" y="75124"/>
                      </a:cubicBezTo>
                      <a:cubicBezTo>
                        <a:pt x="275911" y="75028"/>
                        <a:pt x="275806" y="75248"/>
                        <a:pt x="275558" y="75124"/>
                      </a:cubicBezTo>
                      <a:cubicBezTo>
                        <a:pt x="275292" y="74971"/>
                        <a:pt x="275206" y="74819"/>
                        <a:pt x="275253" y="74514"/>
                      </a:cubicBezTo>
                      <a:cubicBezTo>
                        <a:pt x="275282" y="74343"/>
                        <a:pt x="275273" y="74047"/>
                        <a:pt x="275253" y="73904"/>
                      </a:cubicBezTo>
                      <a:cubicBezTo>
                        <a:pt x="275234" y="73704"/>
                        <a:pt x="275082" y="73733"/>
                        <a:pt x="274949" y="73590"/>
                      </a:cubicBezTo>
                      <a:cubicBezTo>
                        <a:pt x="274806" y="73419"/>
                        <a:pt x="274644" y="73495"/>
                        <a:pt x="274644" y="73285"/>
                      </a:cubicBezTo>
                      <a:cubicBezTo>
                        <a:pt x="274663" y="72952"/>
                        <a:pt x="275244" y="73038"/>
                        <a:pt x="275568" y="72981"/>
                      </a:cubicBezTo>
                      <a:cubicBezTo>
                        <a:pt x="276158" y="72857"/>
                        <a:pt x="276568" y="73209"/>
                        <a:pt x="277111" y="72981"/>
                      </a:cubicBezTo>
                      <a:cubicBezTo>
                        <a:pt x="277473" y="72828"/>
                        <a:pt x="277339" y="72457"/>
                        <a:pt x="277720" y="72371"/>
                      </a:cubicBezTo>
                      <a:cubicBezTo>
                        <a:pt x="278140" y="72266"/>
                        <a:pt x="278587" y="72142"/>
                        <a:pt x="278959" y="72371"/>
                      </a:cubicBezTo>
                      <a:cubicBezTo>
                        <a:pt x="279111" y="72466"/>
                        <a:pt x="279102" y="72590"/>
                        <a:pt x="279254" y="72676"/>
                      </a:cubicBezTo>
                      <a:cubicBezTo>
                        <a:pt x="279502" y="72800"/>
                        <a:pt x="279578" y="72981"/>
                        <a:pt x="279873" y="72981"/>
                      </a:cubicBezTo>
                      <a:cubicBezTo>
                        <a:pt x="280073" y="72981"/>
                        <a:pt x="280273" y="72704"/>
                        <a:pt x="280492" y="72676"/>
                      </a:cubicBezTo>
                      <a:cubicBezTo>
                        <a:pt x="280711" y="72590"/>
                        <a:pt x="280930" y="72866"/>
                        <a:pt x="281092" y="72676"/>
                      </a:cubicBezTo>
                      <a:cubicBezTo>
                        <a:pt x="281292" y="72476"/>
                        <a:pt x="281130" y="72333"/>
                        <a:pt x="281092" y="72066"/>
                      </a:cubicBezTo>
                      <a:cubicBezTo>
                        <a:pt x="281054" y="71819"/>
                        <a:pt x="280883" y="71695"/>
                        <a:pt x="280797" y="71457"/>
                      </a:cubicBezTo>
                      <a:cubicBezTo>
                        <a:pt x="280654" y="71152"/>
                        <a:pt x="280483" y="70876"/>
                        <a:pt x="280492" y="70533"/>
                      </a:cubicBezTo>
                      <a:cubicBezTo>
                        <a:pt x="280492" y="70190"/>
                        <a:pt x="280778" y="70056"/>
                        <a:pt x="281102" y="69923"/>
                      </a:cubicBezTo>
                      <a:cubicBezTo>
                        <a:pt x="281349" y="69828"/>
                        <a:pt x="281473" y="69799"/>
                        <a:pt x="281711" y="69923"/>
                      </a:cubicBezTo>
                      <a:cubicBezTo>
                        <a:pt x="281911" y="70028"/>
                        <a:pt x="281873" y="70075"/>
                        <a:pt x="282026" y="70228"/>
                      </a:cubicBezTo>
                      <a:cubicBezTo>
                        <a:pt x="282207" y="70456"/>
                        <a:pt x="282359" y="70714"/>
                        <a:pt x="282626" y="70837"/>
                      </a:cubicBezTo>
                      <a:cubicBezTo>
                        <a:pt x="282845" y="70942"/>
                        <a:pt x="283007" y="71133"/>
                        <a:pt x="283226" y="71142"/>
                      </a:cubicBezTo>
                      <a:lnTo>
                        <a:pt x="283845" y="71142"/>
                      </a:lnTo>
                      <a:cubicBezTo>
                        <a:pt x="284159" y="71142"/>
                        <a:pt x="284464" y="70799"/>
                        <a:pt x="284769" y="70837"/>
                      </a:cubicBezTo>
                      <a:cubicBezTo>
                        <a:pt x="285055" y="70923"/>
                        <a:pt x="285169" y="71342"/>
                        <a:pt x="285379" y="71142"/>
                      </a:cubicBezTo>
                      <a:cubicBezTo>
                        <a:pt x="285550" y="70999"/>
                        <a:pt x="285683" y="70742"/>
                        <a:pt x="285683" y="70533"/>
                      </a:cubicBezTo>
                      <a:cubicBezTo>
                        <a:pt x="285683" y="70247"/>
                        <a:pt x="285274" y="70180"/>
                        <a:pt x="285379" y="69923"/>
                      </a:cubicBezTo>
                      <a:cubicBezTo>
                        <a:pt x="285540" y="69552"/>
                        <a:pt x="285941" y="69733"/>
                        <a:pt x="286312" y="69618"/>
                      </a:cubicBezTo>
                      <a:cubicBezTo>
                        <a:pt x="286522" y="69513"/>
                        <a:pt x="286741" y="69675"/>
                        <a:pt x="286922" y="69618"/>
                      </a:cubicBezTo>
                      <a:cubicBezTo>
                        <a:pt x="287236" y="69428"/>
                        <a:pt x="287388" y="69028"/>
                        <a:pt x="287531" y="68694"/>
                      </a:cubicBezTo>
                      <a:cubicBezTo>
                        <a:pt x="287684" y="68370"/>
                        <a:pt x="287779" y="68142"/>
                        <a:pt x="287836" y="67770"/>
                      </a:cubicBezTo>
                      <a:cubicBezTo>
                        <a:pt x="287893" y="67466"/>
                        <a:pt x="287646" y="67123"/>
                        <a:pt x="287836" y="66846"/>
                      </a:cubicBezTo>
                      <a:cubicBezTo>
                        <a:pt x="287969" y="66627"/>
                        <a:pt x="288217" y="66646"/>
                        <a:pt x="288446" y="66532"/>
                      </a:cubicBezTo>
                      <a:cubicBezTo>
                        <a:pt x="288865" y="66380"/>
                        <a:pt x="288931" y="66694"/>
                        <a:pt x="289370" y="66532"/>
                      </a:cubicBezTo>
                      <a:cubicBezTo>
                        <a:pt x="289827" y="66408"/>
                        <a:pt x="289846" y="66046"/>
                        <a:pt x="290293" y="65923"/>
                      </a:cubicBezTo>
                      <a:cubicBezTo>
                        <a:pt x="290551" y="65846"/>
                        <a:pt x="290941" y="65923"/>
                        <a:pt x="291217" y="65923"/>
                      </a:cubicBezTo>
                      <a:cubicBezTo>
                        <a:pt x="291760" y="65923"/>
                        <a:pt x="292313" y="66484"/>
                        <a:pt x="292437" y="65923"/>
                      </a:cubicBezTo>
                      <a:cubicBezTo>
                        <a:pt x="292522" y="65599"/>
                        <a:pt x="292227" y="65351"/>
                        <a:pt x="292132" y="65018"/>
                      </a:cubicBezTo>
                      <a:cubicBezTo>
                        <a:pt x="292065" y="64722"/>
                        <a:pt x="292094" y="64675"/>
                        <a:pt x="292132" y="64408"/>
                      </a:cubicBezTo>
                      <a:cubicBezTo>
                        <a:pt x="292198" y="63960"/>
                        <a:pt x="292551" y="63865"/>
                        <a:pt x="292751" y="63484"/>
                      </a:cubicBezTo>
                      <a:cubicBezTo>
                        <a:pt x="292941" y="63160"/>
                        <a:pt x="292960" y="62903"/>
                        <a:pt x="293046" y="62560"/>
                      </a:cubicBezTo>
                      <a:cubicBezTo>
                        <a:pt x="293132" y="62332"/>
                        <a:pt x="293170" y="62113"/>
                        <a:pt x="293351" y="61951"/>
                      </a:cubicBezTo>
                      <a:cubicBezTo>
                        <a:pt x="293551" y="61798"/>
                        <a:pt x="293427" y="62046"/>
                        <a:pt x="293646" y="61951"/>
                      </a:cubicBezTo>
                      <a:cubicBezTo>
                        <a:pt x="294094" y="61874"/>
                        <a:pt x="294503" y="61560"/>
                        <a:pt x="294884" y="61341"/>
                      </a:cubicBezTo>
                      <a:cubicBezTo>
                        <a:pt x="295218" y="61141"/>
                        <a:pt x="295475" y="60931"/>
                        <a:pt x="295808" y="60750"/>
                      </a:cubicBezTo>
                      <a:cubicBezTo>
                        <a:pt x="296075" y="60560"/>
                        <a:pt x="296142" y="60550"/>
                        <a:pt x="296428" y="60436"/>
                      </a:cubicBezTo>
                      <a:cubicBezTo>
                        <a:pt x="296751" y="60284"/>
                        <a:pt x="296999" y="60436"/>
                        <a:pt x="297342" y="60436"/>
                      </a:cubicBezTo>
                      <a:cubicBezTo>
                        <a:pt x="297694" y="60436"/>
                        <a:pt x="297990" y="60655"/>
                        <a:pt x="298266" y="60436"/>
                      </a:cubicBezTo>
                      <a:cubicBezTo>
                        <a:pt x="298456" y="60255"/>
                        <a:pt x="298085" y="59979"/>
                        <a:pt x="298266" y="59827"/>
                      </a:cubicBezTo>
                      <a:cubicBezTo>
                        <a:pt x="298456" y="59655"/>
                        <a:pt x="298637" y="59827"/>
                        <a:pt x="298885" y="59827"/>
                      </a:cubicBezTo>
                      <a:cubicBezTo>
                        <a:pt x="299180" y="59827"/>
                        <a:pt x="299495" y="59703"/>
                        <a:pt x="299809" y="59827"/>
                      </a:cubicBezTo>
                      <a:cubicBezTo>
                        <a:pt x="300038" y="59903"/>
                        <a:pt x="300199" y="59988"/>
                        <a:pt x="300428" y="60131"/>
                      </a:cubicBezTo>
                      <a:cubicBezTo>
                        <a:pt x="300590" y="60255"/>
                        <a:pt x="300504" y="60455"/>
                        <a:pt x="300723" y="60436"/>
                      </a:cubicBezTo>
                      <a:cubicBezTo>
                        <a:pt x="300933" y="60436"/>
                        <a:pt x="300857" y="60284"/>
                        <a:pt x="301009" y="60131"/>
                      </a:cubicBezTo>
                      <a:cubicBezTo>
                        <a:pt x="301219" y="59922"/>
                        <a:pt x="301476" y="59760"/>
                        <a:pt x="301619" y="59522"/>
                      </a:cubicBezTo>
                      <a:cubicBezTo>
                        <a:pt x="301819" y="59217"/>
                        <a:pt x="301971" y="58941"/>
                        <a:pt x="301923" y="58598"/>
                      </a:cubicBezTo>
                      <a:cubicBezTo>
                        <a:pt x="301857" y="58036"/>
                        <a:pt x="301247" y="57836"/>
                        <a:pt x="301000" y="57369"/>
                      </a:cubicBezTo>
                      <a:cubicBezTo>
                        <a:pt x="300857" y="57093"/>
                        <a:pt x="300809" y="57055"/>
                        <a:pt x="300714" y="56759"/>
                      </a:cubicBezTo>
                      <a:cubicBezTo>
                        <a:pt x="300542" y="56359"/>
                        <a:pt x="300895" y="55921"/>
                        <a:pt x="300714" y="55531"/>
                      </a:cubicBezTo>
                      <a:cubicBezTo>
                        <a:pt x="300561" y="55226"/>
                        <a:pt x="300247" y="55226"/>
                        <a:pt x="300095" y="54921"/>
                      </a:cubicBezTo>
                      <a:cubicBezTo>
                        <a:pt x="299923" y="54616"/>
                        <a:pt x="299828" y="54321"/>
                        <a:pt x="299799" y="53997"/>
                      </a:cubicBezTo>
                      <a:cubicBezTo>
                        <a:pt x="299704" y="53473"/>
                        <a:pt x="299923" y="53254"/>
                        <a:pt x="300095" y="52769"/>
                      </a:cubicBezTo>
                      <a:cubicBezTo>
                        <a:pt x="300257" y="52302"/>
                        <a:pt x="300333" y="52159"/>
                        <a:pt x="300714" y="51845"/>
                      </a:cubicBezTo>
                      <a:cubicBezTo>
                        <a:pt x="301066" y="51587"/>
                        <a:pt x="301200" y="51311"/>
                        <a:pt x="301619" y="51235"/>
                      </a:cubicBezTo>
                      <a:cubicBezTo>
                        <a:pt x="302085" y="51159"/>
                        <a:pt x="302495" y="51511"/>
                        <a:pt x="302847" y="51235"/>
                      </a:cubicBezTo>
                      <a:cubicBezTo>
                        <a:pt x="303057" y="51083"/>
                        <a:pt x="303019" y="51111"/>
                        <a:pt x="303162" y="50930"/>
                      </a:cubicBezTo>
                      <a:cubicBezTo>
                        <a:pt x="303400" y="50644"/>
                        <a:pt x="303419" y="49930"/>
                        <a:pt x="303762" y="50006"/>
                      </a:cubicBezTo>
                      <a:cubicBezTo>
                        <a:pt x="304009" y="50101"/>
                        <a:pt x="303962" y="50406"/>
                        <a:pt x="304076" y="50616"/>
                      </a:cubicBezTo>
                      <a:cubicBezTo>
                        <a:pt x="304248" y="50892"/>
                        <a:pt x="304362" y="51235"/>
                        <a:pt x="304371" y="51540"/>
                      </a:cubicBezTo>
                      <a:cubicBezTo>
                        <a:pt x="304390" y="51949"/>
                        <a:pt x="303943" y="52064"/>
                        <a:pt x="304076" y="52464"/>
                      </a:cubicBezTo>
                      <a:cubicBezTo>
                        <a:pt x="304124" y="52616"/>
                        <a:pt x="304286" y="52654"/>
                        <a:pt x="304371" y="52769"/>
                      </a:cubicBezTo>
                      <a:cubicBezTo>
                        <a:pt x="304543" y="52997"/>
                        <a:pt x="304876" y="53140"/>
                        <a:pt x="304991" y="53378"/>
                      </a:cubicBezTo>
                      <a:cubicBezTo>
                        <a:pt x="305114" y="53635"/>
                        <a:pt x="305181" y="53778"/>
                        <a:pt x="304991" y="53997"/>
                      </a:cubicBezTo>
                      <a:cubicBezTo>
                        <a:pt x="304743" y="54302"/>
                        <a:pt x="304362" y="54016"/>
                        <a:pt x="304067" y="54302"/>
                      </a:cubicBezTo>
                      <a:cubicBezTo>
                        <a:pt x="303943" y="54426"/>
                        <a:pt x="303867" y="54454"/>
                        <a:pt x="303752" y="54607"/>
                      </a:cubicBezTo>
                      <a:cubicBezTo>
                        <a:pt x="303600" y="54854"/>
                        <a:pt x="303638" y="55007"/>
                        <a:pt x="303457" y="55216"/>
                      </a:cubicBezTo>
                      <a:cubicBezTo>
                        <a:pt x="303324" y="55388"/>
                        <a:pt x="302914" y="55321"/>
                        <a:pt x="302838" y="55521"/>
                      </a:cubicBezTo>
                      <a:cubicBezTo>
                        <a:pt x="302762" y="55769"/>
                        <a:pt x="303095" y="55874"/>
                        <a:pt x="303152" y="56131"/>
                      </a:cubicBezTo>
                      <a:cubicBezTo>
                        <a:pt x="303247" y="56417"/>
                        <a:pt x="302962" y="56788"/>
                        <a:pt x="303152" y="57055"/>
                      </a:cubicBezTo>
                      <a:cubicBezTo>
                        <a:pt x="303371" y="57341"/>
                        <a:pt x="303857" y="57083"/>
                        <a:pt x="304076" y="57360"/>
                      </a:cubicBezTo>
                      <a:cubicBezTo>
                        <a:pt x="304248" y="57579"/>
                        <a:pt x="303886" y="57760"/>
                        <a:pt x="304076" y="57979"/>
                      </a:cubicBezTo>
                      <a:cubicBezTo>
                        <a:pt x="304219" y="58102"/>
                        <a:pt x="304514" y="57922"/>
                        <a:pt x="304686" y="57979"/>
                      </a:cubicBezTo>
                      <a:cubicBezTo>
                        <a:pt x="304829" y="58055"/>
                        <a:pt x="304857" y="58226"/>
                        <a:pt x="304991" y="58283"/>
                      </a:cubicBezTo>
                      <a:cubicBezTo>
                        <a:pt x="305286" y="58407"/>
                        <a:pt x="305629" y="58407"/>
                        <a:pt x="305914" y="58588"/>
                      </a:cubicBezTo>
                      <a:cubicBezTo>
                        <a:pt x="306229" y="58798"/>
                        <a:pt x="305829" y="59112"/>
                        <a:pt x="306210" y="59198"/>
                      </a:cubicBezTo>
                      <a:cubicBezTo>
                        <a:pt x="306486" y="59274"/>
                        <a:pt x="306915" y="59341"/>
                        <a:pt x="307134" y="59198"/>
                      </a:cubicBezTo>
                      <a:cubicBezTo>
                        <a:pt x="307296" y="59045"/>
                        <a:pt x="307296" y="59026"/>
                        <a:pt x="307429" y="58893"/>
                      </a:cubicBezTo>
                      <a:cubicBezTo>
                        <a:pt x="307667" y="58645"/>
                        <a:pt x="307715" y="58369"/>
                        <a:pt x="308048" y="58283"/>
                      </a:cubicBezTo>
                      <a:cubicBezTo>
                        <a:pt x="308648" y="58093"/>
                        <a:pt x="308981" y="58093"/>
                        <a:pt x="309591" y="58283"/>
                      </a:cubicBezTo>
                      <a:cubicBezTo>
                        <a:pt x="309915" y="58379"/>
                        <a:pt x="310201" y="58712"/>
                        <a:pt x="310496" y="58893"/>
                      </a:cubicBezTo>
                      <a:cubicBezTo>
                        <a:pt x="310715" y="59017"/>
                        <a:pt x="310886" y="59074"/>
                        <a:pt x="311106" y="59198"/>
                      </a:cubicBezTo>
                      <a:cubicBezTo>
                        <a:pt x="311506" y="59417"/>
                        <a:pt x="311582" y="59474"/>
                        <a:pt x="312029" y="59503"/>
                      </a:cubicBezTo>
                      <a:cubicBezTo>
                        <a:pt x="312430" y="59503"/>
                        <a:pt x="312611" y="59407"/>
                        <a:pt x="312953" y="59198"/>
                      </a:cubicBezTo>
                      <a:cubicBezTo>
                        <a:pt x="313182" y="59045"/>
                        <a:pt x="313334" y="59017"/>
                        <a:pt x="313563" y="58893"/>
                      </a:cubicBezTo>
                      <a:cubicBezTo>
                        <a:pt x="314001" y="58645"/>
                        <a:pt x="314296" y="58645"/>
                        <a:pt x="314801" y="58588"/>
                      </a:cubicBezTo>
                      <a:cubicBezTo>
                        <a:pt x="315278" y="58493"/>
                        <a:pt x="315925" y="58836"/>
                        <a:pt x="316335" y="58588"/>
                      </a:cubicBezTo>
                      <a:cubicBezTo>
                        <a:pt x="316697" y="58360"/>
                        <a:pt x="316240" y="57817"/>
                        <a:pt x="316640" y="57664"/>
                      </a:cubicBezTo>
                      <a:cubicBezTo>
                        <a:pt x="316859" y="57579"/>
                        <a:pt x="317306" y="57664"/>
                        <a:pt x="317564" y="57664"/>
                      </a:cubicBezTo>
                      <a:cubicBezTo>
                        <a:pt x="317983" y="57664"/>
                        <a:pt x="318049" y="57760"/>
                        <a:pt x="318487" y="57664"/>
                      </a:cubicBezTo>
                      <a:cubicBezTo>
                        <a:pt x="318945" y="57579"/>
                        <a:pt x="319269" y="57236"/>
                        <a:pt x="319707" y="57360"/>
                      </a:cubicBezTo>
                      <a:cubicBezTo>
                        <a:pt x="320021" y="57455"/>
                        <a:pt x="320211" y="57360"/>
                        <a:pt x="320326" y="57664"/>
                      </a:cubicBezTo>
                      <a:cubicBezTo>
                        <a:pt x="320383" y="57826"/>
                        <a:pt x="320250" y="58112"/>
                        <a:pt x="320326" y="58283"/>
                      </a:cubicBezTo>
                      <a:cubicBezTo>
                        <a:pt x="320421" y="58512"/>
                        <a:pt x="320707" y="58531"/>
                        <a:pt x="320935" y="58588"/>
                      </a:cubicBezTo>
                      <a:cubicBezTo>
                        <a:pt x="321288" y="58664"/>
                        <a:pt x="321212" y="58379"/>
                        <a:pt x="321554" y="58283"/>
                      </a:cubicBezTo>
                      <a:cubicBezTo>
                        <a:pt x="321983" y="58141"/>
                        <a:pt x="322497" y="58255"/>
                        <a:pt x="322783" y="57979"/>
                      </a:cubicBezTo>
                      <a:cubicBezTo>
                        <a:pt x="323069" y="57664"/>
                        <a:pt x="322755" y="57321"/>
                        <a:pt x="323078" y="57055"/>
                      </a:cubicBezTo>
                      <a:cubicBezTo>
                        <a:pt x="323326" y="56845"/>
                        <a:pt x="323402" y="56883"/>
                        <a:pt x="323698" y="56750"/>
                      </a:cubicBezTo>
                      <a:cubicBezTo>
                        <a:pt x="324164" y="56550"/>
                        <a:pt x="324688" y="56264"/>
                        <a:pt x="324926" y="55826"/>
                      </a:cubicBezTo>
                      <a:cubicBezTo>
                        <a:pt x="325145" y="55426"/>
                        <a:pt x="324955" y="55359"/>
                        <a:pt x="324926" y="54902"/>
                      </a:cubicBezTo>
                      <a:cubicBezTo>
                        <a:pt x="324917" y="54626"/>
                        <a:pt x="325003" y="54197"/>
                        <a:pt x="324926" y="53978"/>
                      </a:cubicBezTo>
                      <a:cubicBezTo>
                        <a:pt x="324898" y="53883"/>
                        <a:pt x="324964" y="53759"/>
                        <a:pt x="324926" y="53673"/>
                      </a:cubicBezTo>
                      <a:cubicBezTo>
                        <a:pt x="324822" y="53378"/>
                        <a:pt x="324707" y="53350"/>
                        <a:pt x="324631" y="53054"/>
                      </a:cubicBezTo>
                      <a:cubicBezTo>
                        <a:pt x="324536" y="52749"/>
                        <a:pt x="324145" y="52397"/>
                        <a:pt x="324326" y="52130"/>
                      </a:cubicBezTo>
                      <a:cubicBezTo>
                        <a:pt x="324860" y="51425"/>
                        <a:pt x="324631" y="51616"/>
                        <a:pt x="325260" y="50902"/>
                      </a:cubicBezTo>
                      <a:cubicBezTo>
                        <a:pt x="325441" y="50683"/>
                        <a:pt x="325879" y="50473"/>
                        <a:pt x="326174" y="50282"/>
                      </a:cubicBezTo>
                      <a:cubicBezTo>
                        <a:pt x="326479" y="50111"/>
                        <a:pt x="326422" y="50006"/>
                        <a:pt x="326793" y="49978"/>
                      </a:cubicBezTo>
                      <a:cubicBezTo>
                        <a:pt x="327127" y="49978"/>
                        <a:pt x="327422" y="50101"/>
                        <a:pt x="327698" y="50282"/>
                      </a:cubicBezTo>
                      <a:cubicBezTo>
                        <a:pt x="327993" y="50502"/>
                        <a:pt x="328051" y="50654"/>
                        <a:pt x="328308" y="50902"/>
                      </a:cubicBezTo>
                      <a:cubicBezTo>
                        <a:pt x="328660" y="51235"/>
                        <a:pt x="328774" y="51787"/>
                        <a:pt x="329232" y="51826"/>
                      </a:cubicBezTo>
                      <a:cubicBezTo>
                        <a:pt x="329622" y="51826"/>
                        <a:pt x="329832" y="51397"/>
                        <a:pt x="330156" y="51216"/>
                      </a:cubicBezTo>
                      <a:cubicBezTo>
                        <a:pt x="330422" y="51073"/>
                        <a:pt x="330641" y="51187"/>
                        <a:pt x="330765" y="50911"/>
                      </a:cubicBezTo>
                      <a:cubicBezTo>
                        <a:pt x="330908" y="50587"/>
                        <a:pt x="330489" y="50349"/>
                        <a:pt x="330470" y="49987"/>
                      </a:cubicBezTo>
                      <a:cubicBezTo>
                        <a:pt x="330451" y="49806"/>
                        <a:pt x="330451" y="49835"/>
                        <a:pt x="330470" y="49682"/>
                      </a:cubicBezTo>
                      <a:cubicBezTo>
                        <a:pt x="330489" y="49559"/>
                        <a:pt x="330537" y="49225"/>
                        <a:pt x="330470" y="49073"/>
                      </a:cubicBezTo>
                      <a:cubicBezTo>
                        <a:pt x="330375" y="48825"/>
                        <a:pt x="330365" y="48673"/>
                        <a:pt x="330165" y="48463"/>
                      </a:cubicBezTo>
                      <a:cubicBezTo>
                        <a:pt x="329870" y="48120"/>
                        <a:pt x="329575" y="48197"/>
                        <a:pt x="329241" y="47863"/>
                      </a:cubicBezTo>
                      <a:cubicBezTo>
                        <a:pt x="328974" y="47596"/>
                        <a:pt x="328755" y="47292"/>
                        <a:pt x="328632" y="46939"/>
                      </a:cubicBezTo>
                      <a:cubicBezTo>
                        <a:pt x="328536" y="46653"/>
                        <a:pt x="328460" y="46568"/>
                        <a:pt x="328632" y="46330"/>
                      </a:cubicBezTo>
                      <a:cubicBezTo>
                        <a:pt x="328803" y="46120"/>
                        <a:pt x="329003" y="46101"/>
                        <a:pt x="329241" y="46025"/>
                      </a:cubicBezTo>
                      <a:cubicBezTo>
                        <a:pt x="329489" y="45949"/>
                        <a:pt x="329632" y="46072"/>
                        <a:pt x="329860" y="46025"/>
                      </a:cubicBezTo>
                      <a:cubicBezTo>
                        <a:pt x="330117" y="45949"/>
                        <a:pt x="330222" y="45796"/>
                        <a:pt x="330470" y="45720"/>
                      </a:cubicBezTo>
                      <a:cubicBezTo>
                        <a:pt x="330841" y="45615"/>
                        <a:pt x="331003" y="45796"/>
                        <a:pt x="331394" y="45720"/>
                      </a:cubicBezTo>
                      <a:cubicBezTo>
                        <a:pt x="331746" y="45644"/>
                        <a:pt x="331965" y="45453"/>
                        <a:pt x="332318" y="45415"/>
                      </a:cubicBezTo>
                      <a:cubicBezTo>
                        <a:pt x="332651" y="45339"/>
                        <a:pt x="332889" y="45339"/>
                        <a:pt x="333242" y="45415"/>
                      </a:cubicBezTo>
                      <a:cubicBezTo>
                        <a:pt x="333594" y="45415"/>
                        <a:pt x="333823" y="45368"/>
                        <a:pt x="334166" y="45415"/>
                      </a:cubicBezTo>
                      <a:cubicBezTo>
                        <a:pt x="334613" y="45549"/>
                        <a:pt x="334937" y="45939"/>
                        <a:pt x="335404" y="46025"/>
                      </a:cubicBezTo>
                      <a:cubicBezTo>
                        <a:pt x="335642" y="46101"/>
                        <a:pt x="335785" y="46025"/>
                        <a:pt x="336013" y="46025"/>
                      </a:cubicBezTo>
                      <a:cubicBezTo>
                        <a:pt x="336185" y="46025"/>
                        <a:pt x="336109" y="46072"/>
                        <a:pt x="336309" y="46025"/>
                      </a:cubicBezTo>
                      <a:cubicBezTo>
                        <a:pt x="336604" y="45901"/>
                        <a:pt x="336947" y="45577"/>
                        <a:pt x="337233" y="45415"/>
                      </a:cubicBezTo>
                      <a:cubicBezTo>
                        <a:pt x="336413" y="44758"/>
                        <a:pt x="335585" y="44196"/>
                        <a:pt x="334785" y="43567"/>
                      </a:cubicBezTo>
                      <a:cubicBezTo>
                        <a:pt x="334308" y="43567"/>
                        <a:pt x="333994" y="43520"/>
                        <a:pt x="333546" y="43567"/>
                      </a:cubicBezTo>
                      <a:cubicBezTo>
                        <a:pt x="333194" y="43663"/>
                        <a:pt x="332956" y="43825"/>
                        <a:pt x="332623" y="43872"/>
                      </a:cubicBezTo>
                      <a:cubicBezTo>
                        <a:pt x="332270" y="43967"/>
                        <a:pt x="332356" y="44120"/>
                        <a:pt x="332003" y="44177"/>
                      </a:cubicBezTo>
                      <a:cubicBezTo>
                        <a:pt x="331556" y="44272"/>
                        <a:pt x="330918" y="44101"/>
                        <a:pt x="330470" y="44177"/>
                      </a:cubicBezTo>
                      <a:cubicBezTo>
                        <a:pt x="329946" y="44282"/>
                        <a:pt x="330070" y="44625"/>
                        <a:pt x="329546" y="44796"/>
                      </a:cubicBezTo>
                      <a:cubicBezTo>
                        <a:pt x="329079" y="44968"/>
                        <a:pt x="328813" y="45187"/>
                        <a:pt x="328308" y="45101"/>
                      </a:cubicBezTo>
                      <a:cubicBezTo>
                        <a:pt x="328031" y="45025"/>
                        <a:pt x="327651" y="44958"/>
                        <a:pt x="327403" y="44796"/>
                      </a:cubicBezTo>
                      <a:cubicBezTo>
                        <a:pt x="327108" y="44596"/>
                        <a:pt x="327108" y="44072"/>
                        <a:pt x="326793" y="43872"/>
                      </a:cubicBezTo>
                      <a:cubicBezTo>
                        <a:pt x="326593" y="43767"/>
                        <a:pt x="326698" y="43920"/>
                        <a:pt x="326479" y="43872"/>
                      </a:cubicBezTo>
                      <a:cubicBezTo>
                        <a:pt x="326041" y="43786"/>
                        <a:pt x="325298" y="44139"/>
                        <a:pt x="324955" y="43872"/>
                      </a:cubicBezTo>
                      <a:cubicBezTo>
                        <a:pt x="324755" y="43720"/>
                        <a:pt x="325155" y="43434"/>
                        <a:pt x="324955" y="43282"/>
                      </a:cubicBezTo>
                      <a:cubicBezTo>
                        <a:pt x="324726" y="43091"/>
                        <a:pt x="324250" y="43501"/>
                        <a:pt x="324031" y="43282"/>
                      </a:cubicBezTo>
                      <a:cubicBezTo>
                        <a:pt x="323840" y="43129"/>
                        <a:pt x="323812" y="42882"/>
                        <a:pt x="323726" y="42672"/>
                      </a:cubicBezTo>
                      <a:cubicBezTo>
                        <a:pt x="323526" y="42205"/>
                        <a:pt x="323393" y="41929"/>
                        <a:pt x="323421" y="41443"/>
                      </a:cubicBezTo>
                      <a:cubicBezTo>
                        <a:pt x="323459" y="41015"/>
                        <a:pt x="323821" y="40615"/>
                        <a:pt x="323726" y="40215"/>
                      </a:cubicBezTo>
                      <a:cubicBezTo>
                        <a:pt x="323650" y="39843"/>
                        <a:pt x="323317" y="39910"/>
                        <a:pt x="323107" y="39605"/>
                      </a:cubicBezTo>
                      <a:cubicBezTo>
                        <a:pt x="322926" y="39329"/>
                        <a:pt x="322926" y="39300"/>
                        <a:pt x="322812" y="38995"/>
                      </a:cubicBezTo>
                      <a:cubicBezTo>
                        <a:pt x="322650" y="38624"/>
                        <a:pt x="322374" y="38443"/>
                        <a:pt x="322507" y="38071"/>
                      </a:cubicBezTo>
                      <a:cubicBezTo>
                        <a:pt x="322612" y="37748"/>
                        <a:pt x="322926" y="37729"/>
                        <a:pt x="323117" y="37452"/>
                      </a:cubicBezTo>
                      <a:cubicBezTo>
                        <a:pt x="323298" y="37243"/>
                        <a:pt x="323221" y="37024"/>
                        <a:pt x="323421" y="36843"/>
                      </a:cubicBezTo>
                      <a:cubicBezTo>
                        <a:pt x="323698" y="36633"/>
                        <a:pt x="324031" y="36709"/>
                        <a:pt x="324345" y="36538"/>
                      </a:cubicBezTo>
                      <a:cubicBezTo>
                        <a:pt x="324545" y="36433"/>
                        <a:pt x="324841" y="36376"/>
                        <a:pt x="324964" y="36233"/>
                      </a:cubicBezTo>
                      <a:cubicBezTo>
                        <a:pt x="324241" y="35738"/>
                        <a:pt x="323536" y="34881"/>
                        <a:pt x="322802" y="34385"/>
                      </a:cubicBezTo>
                      <a:cubicBezTo>
                        <a:pt x="322831" y="34480"/>
                        <a:pt x="322831" y="34604"/>
                        <a:pt x="322802" y="34700"/>
                      </a:cubicBezTo>
                      <a:cubicBezTo>
                        <a:pt x="322726" y="34976"/>
                        <a:pt x="322421" y="34823"/>
                        <a:pt x="322193" y="35004"/>
                      </a:cubicBezTo>
                      <a:cubicBezTo>
                        <a:pt x="321916" y="35233"/>
                        <a:pt x="321888" y="35709"/>
                        <a:pt x="321583" y="35928"/>
                      </a:cubicBezTo>
                      <a:cubicBezTo>
                        <a:pt x="321335" y="36109"/>
                        <a:pt x="321259" y="36109"/>
                        <a:pt x="320964" y="36233"/>
                      </a:cubicBezTo>
                      <a:cubicBezTo>
                        <a:pt x="320688" y="36357"/>
                        <a:pt x="320278" y="36357"/>
                        <a:pt x="320040" y="36538"/>
                      </a:cubicBezTo>
                      <a:cubicBezTo>
                        <a:pt x="319869" y="36671"/>
                        <a:pt x="319888" y="36690"/>
                        <a:pt x="319735" y="36843"/>
                      </a:cubicBezTo>
                      <a:cubicBezTo>
                        <a:pt x="319507" y="37090"/>
                        <a:pt x="319430" y="37271"/>
                        <a:pt x="319126" y="37452"/>
                      </a:cubicBezTo>
                      <a:cubicBezTo>
                        <a:pt x="318773" y="37671"/>
                        <a:pt x="318173" y="37748"/>
                        <a:pt x="317916" y="38071"/>
                      </a:cubicBezTo>
                      <a:cubicBezTo>
                        <a:pt x="317735" y="38252"/>
                        <a:pt x="318097" y="38195"/>
                        <a:pt x="317916" y="38376"/>
                      </a:cubicBezTo>
                      <a:cubicBezTo>
                        <a:pt x="317678" y="38624"/>
                        <a:pt x="317297" y="38576"/>
                        <a:pt x="316982" y="38681"/>
                      </a:cubicBezTo>
                      <a:lnTo>
                        <a:pt x="316678" y="39605"/>
                      </a:lnTo>
                      <a:cubicBezTo>
                        <a:pt x="316649" y="39767"/>
                        <a:pt x="316392" y="39795"/>
                        <a:pt x="316382" y="39910"/>
                      </a:cubicBezTo>
                      <a:cubicBezTo>
                        <a:pt x="316344" y="40062"/>
                        <a:pt x="316411" y="40310"/>
                        <a:pt x="316382" y="40519"/>
                      </a:cubicBezTo>
                      <a:lnTo>
                        <a:pt x="316068" y="40824"/>
                      </a:lnTo>
                      <a:cubicBezTo>
                        <a:pt x="316240" y="41129"/>
                        <a:pt x="316344" y="41062"/>
                        <a:pt x="316382" y="41434"/>
                      </a:cubicBezTo>
                      <a:cubicBezTo>
                        <a:pt x="316392" y="41719"/>
                        <a:pt x="316354" y="42053"/>
                        <a:pt x="316382" y="42358"/>
                      </a:cubicBezTo>
                      <a:cubicBezTo>
                        <a:pt x="316382" y="42729"/>
                        <a:pt x="316344" y="43101"/>
                        <a:pt x="316678" y="43282"/>
                      </a:cubicBezTo>
                      <a:cubicBezTo>
                        <a:pt x="316982" y="43434"/>
                        <a:pt x="317249" y="42882"/>
                        <a:pt x="317602" y="42977"/>
                      </a:cubicBezTo>
                      <a:cubicBezTo>
                        <a:pt x="317878" y="43053"/>
                        <a:pt x="318002" y="43053"/>
                        <a:pt x="318221" y="43282"/>
                      </a:cubicBezTo>
                      <a:cubicBezTo>
                        <a:pt x="318430" y="43501"/>
                        <a:pt x="318268" y="43986"/>
                        <a:pt x="318516" y="44186"/>
                      </a:cubicBezTo>
                      <a:cubicBezTo>
                        <a:pt x="318792" y="44415"/>
                        <a:pt x="319221" y="44196"/>
                        <a:pt x="319421" y="44491"/>
                      </a:cubicBezTo>
                      <a:cubicBezTo>
                        <a:pt x="319630" y="44777"/>
                        <a:pt x="319630" y="45120"/>
                        <a:pt x="319421" y="45415"/>
                      </a:cubicBezTo>
                      <a:cubicBezTo>
                        <a:pt x="319269" y="45644"/>
                        <a:pt x="318973" y="45539"/>
                        <a:pt x="318811" y="45720"/>
                      </a:cubicBezTo>
                      <a:cubicBezTo>
                        <a:pt x="318640" y="45977"/>
                        <a:pt x="318916" y="46330"/>
                        <a:pt x="318811" y="46644"/>
                      </a:cubicBezTo>
                      <a:cubicBezTo>
                        <a:pt x="318716" y="46930"/>
                        <a:pt x="318802" y="47120"/>
                        <a:pt x="318526" y="47254"/>
                      </a:cubicBezTo>
                      <a:cubicBezTo>
                        <a:pt x="318230" y="47396"/>
                        <a:pt x="317906" y="46815"/>
                        <a:pt x="317602" y="46949"/>
                      </a:cubicBezTo>
                      <a:cubicBezTo>
                        <a:pt x="317392" y="47044"/>
                        <a:pt x="317459" y="47120"/>
                        <a:pt x="317306" y="47254"/>
                      </a:cubicBezTo>
                      <a:cubicBezTo>
                        <a:pt x="316992" y="47520"/>
                        <a:pt x="316659" y="47587"/>
                        <a:pt x="316382" y="47873"/>
                      </a:cubicBezTo>
                      <a:cubicBezTo>
                        <a:pt x="316097" y="48177"/>
                        <a:pt x="316116" y="48358"/>
                        <a:pt x="316068" y="48778"/>
                      </a:cubicBezTo>
                      <a:cubicBezTo>
                        <a:pt x="316001" y="49206"/>
                        <a:pt x="316106" y="49606"/>
                        <a:pt x="316068" y="50006"/>
                      </a:cubicBezTo>
                      <a:cubicBezTo>
                        <a:pt x="316020" y="50378"/>
                        <a:pt x="315849" y="50282"/>
                        <a:pt x="315773" y="50616"/>
                      </a:cubicBezTo>
                      <a:cubicBezTo>
                        <a:pt x="315706" y="50864"/>
                        <a:pt x="315830" y="51292"/>
                        <a:pt x="315773" y="51540"/>
                      </a:cubicBezTo>
                      <a:cubicBezTo>
                        <a:pt x="315687" y="51911"/>
                        <a:pt x="315544" y="52092"/>
                        <a:pt x="315478" y="52464"/>
                      </a:cubicBezTo>
                      <a:cubicBezTo>
                        <a:pt x="315392" y="52769"/>
                        <a:pt x="315630" y="52788"/>
                        <a:pt x="315478" y="53073"/>
                      </a:cubicBezTo>
                      <a:cubicBezTo>
                        <a:pt x="315258" y="53483"/>
                        <a:pt x="314992" y="53873"/>
                        <a:pt x="314544" y="53997"/>
                      </a:cubicBezTo>
                      <a:cubicBezTo>
                        <a:pt x="314249" y="54092"/>
                        <a:pt x="313944" y="54054"/>
                        <a:pt x="313630" y="53997"/>
                      </a:cubicBezTo>
                      <a:cubicBezTo>
                        <a:pt x="313315" y="53902"/>
                        <a:pt x="313020" y="53626"/>
                        <a:pt x="312696" y="53692"/>
                      </a:cubicBezTo>
                      <a:cubicBezTo>
                        <a:pt x="312410" y="53788"/>
                        <a:pt x="312553" y="54064"/>
                        <a:pt x="312401" y="54302"/>
                      </a:cubicBezTo>
                      <a:cubicBezTo>
                        <a:pt x="312258" y="54521"/>
                        <a:pt x="312134" y="54673"/>
                        <a:pt x="312096" y="54921"/>
                      </a:cubicBezTo>
                      <a:cubicBezTo>
                        <a:pt x="312068" y="55197"/>
                        <a:pt x="312249" y="55293"/>
                        <a:pt x="312096" y="55531"/>
                      </a:cubicBezTo>
                      <a:cubicBezTo>
                        <a:pt x="311915" y="55817"/>
                        <a:pt x="311525" y="55474"/>
                        <a:pt x="311172" y="55531"/>
                      </a:cubicBezTo>
                      <a:cubicBezTo>
                        <a:pt x="310591" y="55655"/>
                        <a:pt x="310039" y="56283"/>
                        <a:pt x="309648" y="55836"/>
                      </a:cubicBezTo>
                      <a:cubicBezTo>
                        <a:pt x="309410" y="55559"/>
                        <a:pt x="309753" y="55559"/>
                        <a:pt x="309648" y="55226"/>
                      </a:cubicBezTo>
                      <a:cubicBezTo>
                        <a:pt x="309553" y="54978"/>
                        <a:pt x="309448" y="54550"/>
                        <a:pt x="309362" y="54302"/>
                      </a:cubicBezTo>
                      <a:cubicBezTo>
                        <a:pt x="309191" y="54016"/>
                        <a:pt x="308781" y="54016"/>
                        <a:pt x="308734" y="53692"/>
                      </a:cubicBezTo>
                      <a:cubicBezTo>
                        <a:pt x="308677" y="53330"/>
                        <a:pt x="309172" y="53111"/>
                        <a:pt x="309039" y="52769"/>
                      </a:cubicBezTo>
                      <a:cubicBezTo>
                        <a:pt x="308943" y="52559"/>
                        <a:pt x="308896" y="52635"/>
                        <a:pt x="308734" y="52464"/>
                      </a:cubicBezTo>
                      <a:cubicBezTo>
                        <a:pt x="308448" y="52187"/>
                        <a:pt x="308019" y="52187"/>
                        <a:pt x="307819" y="51854"/>
                      </a:cubicBezTo>
                      <a:cubicBezTo>
                        <a:pt x="307648" y="51568"/>
                        <a:pt x="307619" y="51245"/>
                        <a:pt x="307515" y="50930"/>
                      </a:cubicBezTo>
                      <a:cubicBezTo>
                        <a:pt x="307343" y="50482"/>
                        <a:pt x="307353" y="50159"/>
                        <a:pt x="307210" y="49701"/>
                      </a:cubicBezTo>
                      <a:cubicBezTo>
                        <a:pt x="307086" y="49359"/>
                        <a:pt x="307181" y="49025"/>
                        <a:pt x="306905" y="48778"/>
                      </a:cubicBezTo>
                      <a:cubicBezTo>
                        <a:pt x="306686" y="48587"/>
                        <a:pt x="306534" y="48930"/>
                        <a:pt x="306295" y="48778"/>
                      </a:cubicBezTo>
                      <a:cubicBezTo>
                        <a:pt x="306010" y="48606"/>
                        <a:pt x="305810" y="48501"/>
                        <a:pt x="305686" y="48168"/>
                      </a:cubicBezTo>
                      <a:cubicBezTo>
                        <a:pt x="305572" y="47892"/>
                        <a:pt x="305800" y="47549"/>
                        <a:pt x="305686" y="47254"/>
                      </a:cubicBezTo>
                      <a:cubicBezTo>
                        <a:pt x="305591" y="47053"/>
                        <a:pt x="305505" y="46768"/>
                        <a:pt x="305381" y="46644"/>
                      </a:cubicBezTo>
                      <a:lnTo>
                        <a:pt x="305086" y="46644"/>
                      </a:lnTo>
                      <a:cubicBezTo>
                        <a:pt x="304981" y="46501"/>
                        <a:pt x="304886" y="46472"/>
                        <a:pt x="304781" y="46339"/>
                      </a:cubicBezTo>
                      <a:cubicBezTo>
                        <a:pt x="304495" y="45987"/>
                        <a:pt x="304562" y="45491"/>
                        <a:pt x="304171" y="45730"/>
                      </a:cubicBezTo>
                      <a:cubicBezTo>
                        <a:pt x="303895" y="45901"/>
                        <a:pt x="304019" y="46053"/>
                        <a:pt x="303867" y="46339"/>
                      </a:cubicBezTo>
                      <a:cubicBezTo>
                        <a:pt x="303714" y="46644"/>
                        <a:pt x="303581" y="46787"/>
                        <a:pt x="303257" y="46949"/>
                      </a:cubicBezTo>
                      <a:cubicBezTo>
                        <a:pt x="303047" y="47053"/>
                        <a:pt x="302866" y="47196"/>
                        <a:pt x="302638" y="47254"/>
                      </a:cubicBezTo>
                      <a:cubicBezTo>
                        <a:pt x="302428" y="47368"/>
                        <a:pt x="302524" y="47396"/>
                        <a:pt x="302343" y="47558"/>
                      </a:cubicBezTo>
                      <a:cubicBezTo>
                        <a:pt x="302143" y="47758"/>
                        <a:pt x="301971" y="47987"/>
                        <a:pt x="301723" y="48158"/>
                      </a:cubicBezTo>
                      <a:cubicBezTo>
                        <a:pt x="301276" y="48511"/>
                        <a:pt x="300733" y="48587"/>
                        <a:pt x="300199" y="48768"/>
                      </a:cubicBezTo>
                      <a:cubicBezTo>
                        <a:pt x="299571" y="49016"/>
                        <a:pt x="299314" y="48968"/>
                        <a:pt x="298675" y="49073"/>
                      </a:cubicBezTo>
                      <a:cubicBezTo>
                        <a:pt x="298085" y="49197"/>
                        <a:pt x="297694" y="49540"/>
                        <a:pt x="297132" y="49378"/>
                      </a:cubicBezTo>
                      <a:cubicBezTo>
                        <a:pt x="296799" y="49301"/>
                        <a:pt x="296809" y="49263"/>
                        <a:pt x="296513" y="49073"/>
                      </a:cubicBezTo>
                      <a:cubicBezTo>
                        <a:pt x="296170" y="48863"/>
                        <a:pt x="295989" y="48282"/>
                        <a:pt x="295589" y="48149"/>
                      </a:cubicBezTo>
                      <a:cubicBezTo>
                        <a:pt x="295227" y="48044"/>
                        <a:pt x="294980" y="48406"/>
                        <a:pt x="294675" y="48149"/>
                      </a:cubicBezTo>
                      <a:cubicBezTo>
                        <a:pt x="294370" y="47901"/>
                        <a:pt x="294675" y="47654"/>
                        <a:pt x="294675" y="47234"/>
                      </a:cubicBezTo>
                      <a:cubicBezTo>
                        <a:pt x="294675" y="46825"/>
                        <a:pt x="294827" y="46701"/>
                        <a:pt x="294675" y="46311"/>
                      </a:cubicBezTo>
                      <a:cubicBezTo>
                        <a:pt x="294513" y="45891"/>
                        <a:pt x="293694" y="45834"/>
                        <a:pt x="293751" y="45387"/>
                      </a:cubicBezTo>
                      <a:cubicBezTo>
                        <a:pt x="293780" y="45082"/>
                        <a:pt x="294180" y="45034"/>
                        <a:pt x="294361" y="44777"/>
                      </a:cubicBezTo>
                      <a:cubicBezTo>
                        <a:pt x="294532" y="44548"/>
                        <a:pt x="294618" y="44453"/>
                        <a:pt x="294665" y="44158"/>
                      </a:cubicBezTo>
                      <a:cubicBezTo>
                        <a:pt x="294732" y="43805"/>
                        <a:pt x="294646" y="43472"/>
                        <a:pt x="294361" y="43253"/>
                      </a:cubicBezTo>
                      <a:cubicBezTo>
                        <a:pt x="294113" y="43043"/>
                        <a:pt x="294008" y="43444"/>
                        <a:pt x="293751" y="43253"/>
                      </a:cubicBezTo>
                      <a:cubicBezTo>
                        <a:pt x="293608" y="43129"/>
                        <a:pt x="293522" y="43101"/>
                        <a:pt x="293446" y="42948"/>
                      </a:cubicBezTo>
                      <a:cubicBezTo>
                        <a:pt x="293275" y="42567"/>
                        <a:pt x="293408" y="42120"/>
                        <a:pt x="293446" y="41719"/>
                      </a:cubicBezTo>
                      <a:cubicBezTo>
                        <a:pt x="293494" y="41291"/>
                        <a:pt x="293446" y="40796"/>
                        <a:pt x="293446" y="40796"/>
                      </a:cubicBezTo>
                      <a:cubicBezTo>
                        <a:pt x="293494" y="40491"/>
                        <a:pt x="293532" y="39872"/>
                        <a:pt x="293751" y="39567"/>
                      </a:cubicBezTo>
                      <a:cubicBezTo>
                        <a:pt x="293922" y="39338"/>
                        <a:pt x="294094" y="39329"/>
                        <a:pt x="294361" y="39262"/>
                      </a:cubicBezTo>
                      <a:cubicBezTo>
                        <a:pt x="294694" y="39167"/>
                        <a:pt x="294951" y="39634"/>
                        <a:pt x="295285" y="39567"/>
                      </a:cubicBezTo>
                      <a:cubicBezTo>
                        <a:pt x="295732" y="39472"/>
                        <a:pt x="295799" y="39167"/>
                        <a:pt x="296218" y="38957"/>
                      </a:cubicBezTo>
                      <a:cubicBezTo>
                        <a:pt x="296418" y="38833"/>
                        <a:pt x="296656" y="38795"/>
                        <a:pt x="296818" y="38652"/>
                      </a:cubicBezTo>
                      <a:cubicBezTo>
                        <a:pt x="297047" y="38433"/>
                        <a:pt x="296923" y="37948"/>
                        <a:pt x="297123" y="37729"/>
                      </a:cubicBezTo>
                      <a:cubicBezTo>
                        <a:pt x="297342" y="37500"/>
                        <a:pt x="297447" y="37509"/>
                        <a:pt x="297732" y="37414"/>
                      </a:cubicBezTo>
                      <a:cubicBezTo>
                        <a:pt x="298199" y="37262"/>
                        <a:pt x="298485" y="37538"/>
                        <a:pt x="298971" y="37414"/>
                      </a:cubicBezTo>
                      <a:cubicBezTo>
                        <a:pt x="299171" y="37319"/>
                        <a:pt x="299418" y="37567"/>
                        <a:pt x="299590" y="37414"/>
                      </a:cubicBezTo>
                      <a:cubicBezTo>
                        <a:pt x="299876" y="37138"/>
                        <a:pt x="299304" y="36490"/>
                        <a:pt x="299590" y="36185"/>
                      </a:cubicBezTo>
                      <a:cubicBezTo>
                        <a:pt x="299771" y="35976"/>
                        <a:pt x="299895" y="35947"/>
                        <a:pt x="300190" y="35881"/>
                      </a:cubicBezTo>
                      <a:cubicBezTo>
                        <a:pt x="300561" y="35785"/>
                        <a:pt x="300809" y="36128"/>
                        <a:pt x="301104" y="35881"/>
                      </a:cubicBezTo>
                      <a:cubicBezTo>
                        <a:pt x="301342" y="35690"/>
                        <a:pt x="301161" y="35433"/>
                        <a:pt x="301400" y="35271"/>
                      </a:cubicBezTo>
                      <a:cubicBezTo>
                        <a:pt x="301562" y="35176"/>
                        <a:pt x="301876" y="35366"/>
                        <a:pt x="302019" y="35271"/>
                      </a:cubicBezTo>
                      <a:cubicBezTo>
                        <a:pt x="302190" y="35147"/>
                        <a:pt x="301857" y="34795"/>
                        <a:pt x="302019" y="34652"/>
                      </a:cubicBezTo>
                      <a:cubicBezTo>
                        <a:pt x="302285" y="34423"/>
                        <a:pt x="302628" y="34814"/>
                        <a:pt x="302943" y="34652"/>
                      </a:cubicBezTo>
                      <a:cubicBezTo>
                        <a:pt x="303028" y="34566"/>
                        <a:pt x="303209" y="34395"/>
                        <a:pt x="303247" y="34347"/>
                      </a:cubicBezTo>
                      <a:cubicBezTo>
                        <a:pt x="303362" y="34223"/>
                        <a:pt x="303362" y="34147"/>
                        <a:pt x="303543" y="34042"/>
                      </a:cubicBezTo>
                      <a:cubicBezTo>
                        <a:pt x="303781" y="33890"/>
                        <a:pt x="303943" y="33938"/>
                        <a:pt x="304162" y="33738"/>
                      </a:cubicBezTo>
                      <a:cubicBezTo>
                        <a:pt x="304371" y="33528"/>
                        <a:pt x="304276" y="33357"/>
                        <a:pt x="304457" y="33128"/>
                      </a:cubicBezTo>
                      <a:cubicBezTo>
                        <a:pt x="304743" y="32823"/>
                        <a:pt x="304981" y="32604"/>
                        <a:pt x="305381" y="32518"/>
                      </a:cubicBezTo>
                      <a:cubicBezTo>
                        <a:pt x="305610" y="32442"/>
                        <a:pt x="305800" y="32680"/>
                        <a:pt x="306000" y="32518"/>
                      </a:cubicBezTo>
                      <a:cubicBezTo>
                        <a:pt x="306362" y="32271"/>
                        <a:pt x="305914" y="32052"/>
                        <a:pt x="306000" y="31594"/>
                      </a:cubicBezTo>
                      <a:cubicBezTo>
                        <a:pt x="306095" y="31042"/>
                        <a:pt x="306095" y="30242"/>
                        <a:pt x="306610" y="30070"/>
                      </a:cubicBezTo>
                      <a:cubicBezTo>
                        <a:pt x="306819" y="29975"/>
                        <a:pt x="307010" y="30175"/>
                        <a:pt x="307219" y="30070"/>
                      </a:cubicBezTo>
                      <a:cubicBezTo>
                        <a:pt x="307591" y="29870"/>
                        <a:pt x="307315" y="29194"/>
                        <a:pt x="307524" y="28842"/>
                      </a:cubicBezTo>
                      <a:cubicBezTo>
                        <a:pt x="307715" y="28508"/>
                        <a:pt x="307819" y="28785"/>
                        <a:pt x="308134" y="28537"/>
                      </a:cubicBezTo>
                      <a:cubicBezTo>
                        <a:pt x="308391" y="28337"/>
                        <a:pt x="308486" y="28127"/>
                        <a:pt x="308743" y="27927"/>
                      </a:cubicBezTo>
                      <a:cubicBezTo>
                        <a:pt x="309067" y="27661"/>
                        <a:pt x="309439" y="27661"/>
                        <a:pt x="309667" y="27308"/>
                      </a:cubicBezTo>
                      <a:cubicBezTo>
                        <a:pt x="309724" y="27213"/>
                        <a:pt x="309667" y="27108"/>
                        <a:pt x="309667" y="27003"/>
                      </a:cubicBezTo>
                      <a:cubicBezTo>
                        <a:pt x="309667" y="26851"/>
                        <a:pt x="309610" y="26832"/>
                        <a:pt x="309667" y="26699"/>
                      </a:cubicBezTo>
                      <a:cubicBezTo>
                        <a:pt x="309639" y="26699"/>
                        <a:pt x="309686" y="26403"/>
                        <a:pt x="309667" y="26394"/>
                      </a:cubicBezTo>
                      <a:cubicBezTo>
                        <a:pt x="309258" y="26165"/>
                        <a:pt x="308839" y="26013"/>
                        <a:pt x="308439" y="25803"/>
                      </a:cubicBezTo>
                      <a:cubicBezTo>
                        <a:pt x="292265" y="16726"/>
                        <a:pt x="274739" y="9687"/>
                        <a:pt x="256251" y="5220"/>
                      </a:cubicBezTo>
                      <a:cubicBezTo>
                        <a:pt x="256146" y="5305"/>
                        <a:pt x="255956" y="5486"/>
                        <a:pt x="255908" y="5524"/>
                      </a:cubicBezTo>
                      <a:cubicBezTo>
                        <a:pt x="255546" y="5829"/>
                        <a:pt x="254746" y="5725"/>
                        <a:pt x="254984" y="6144"/>
                      </a:cubicBezTo>
                      <a:cubicBezTo>
                        <a:pt x="255175" y="6448"/>
                        <a:pt x="255556" y="6391"/>
                        <a:pt x="255908" y="6448"/>
                      </a:cubicBezTo>
                      <a:cubicBezTo>
                        <a:pt x="256451" y="6563"/>
                        <a:pt x="256870" y="5944"/>
                        <a:pt x="257127" y="6448"/>
                      </a:cubicBezTo>
                      <a:cubicBezTo>
                        <a:pt x="257251" y="6658"/>
                        <a:pt x="257518" y="6829"/>
                        <a:pt x="257432" y="7058"/>
                      </a:cubicBezTo>
                      <a:cubicBezTo>
                        <a:pt x="257289" y="7515"/>
                        <a:pt x="256461" y="7249"/>
                        <a:pt x="256213" y="7668"/>
                      </a:cubicBezTo>
                      <a:cubicBezTo>
                        <a:pt x="256042" y="7972"/>
                        <a:pt x="256213" y="8230"/>
                        <a:pt x="256213" y="8582"/>
                      </a:cubicBezTo>
                      <a:cubicBezTo>
                        <a:pt x="256213" y="8868"/>
                        <a:pt x="256403" y="9001"/>
                        <a:pt x="256213" y="9201"/>
                      </a:cubicBezTo>
                      <a:cubicBezTo>
                        <a:pt x="256042" y="9382"/>
                        <a:pt x="255727" y="9277"/>
                        <a:pt x="255613" y="9506"/>
                      </a:cubicBezTo>
                      <a:cubicBezTo>
                        <a:pt x="255413" y="9735"/>
                        <a:pt x="255689" y="9954"/>
                        <a:pt x="255899" y="10116"/>
                      </a:cubicBezTo>
                      <a:cubicBezTo>
                        <a:pt x="256061" y="10239"/>
                        <a:pt x="256003" y="10039"/>
                        <a:pt x="256203" y="10116"/>
                      </a:cubicBezTo>
                      <a:cubicBezTo>
                        <a:pt x="256642" y="10220"/>
                        <a:pt x="257346" y="9916"/>
                        <a:pt x="257423" y="10420"/>
                      </a:cubicBezTo>
                      <a:cubicBezTo>
                        <a:pt x="257499" y="10744"/>
                        <a:pt x="257061" y="11144"/>
                        <a:pt x="256813" y="11344"/>
                      </a:cubicBezTo>
                      <a:cubicBezTo>
                        <a:pt x="256518" y="11592"/>
                        <a:pt x="256594" y="11668"/>
                        <a:pt x="256213" y="11659"/>
                      </a:cubicBezTo>
                      <a:cubicBezTo>
                        <a:pt x="255927" y="11659"/>
                        <a:pt x="255565" y="11392"/>
                        <a:pt x="255289" y="11344"/>
                      </a:cubicBezTo>
                      <a:cubicBezTo>
                        <a:pt x="255041" y="11268"/>
                        <a:pt x="254899" y="11344"/>
                        <a:pt x="254670" y="11344"/>
                      </a:cubicBezTo>
                      <a:cubicBezTo>
                        <a:pt x="254460" y="11344"/>
                        <a:pt x="254194" y="11211"/>
                        <a:pt x="254060" y="11344"/>
                      </a:cubicBezTo>
                      <a:cubicBezTo>
                        <a:pt x="253898" y="11516"/>
                        <a:pt x="254346" y="11716"/>
                        <a:pt x="254365" y="11963"/>
                      </a:cubicBezTo>
                      <a:cubicBezTo>
                        <a:pt x="254394" y="12040"/>
                        <a:pt x="254670" y="12163"/>
                        <a:pt x="254670" y="12268"/>
                      </a:cubicBezTo>
                      <a:cubicBezTo>
                        <a:pt x="254651" y="12716"/>
                        <a:pt x="253813" y="12649"/>
                        <a:pt x="253432" y="12868"/>
                      </a:cubicBezTo>
                      <a:cubicBezTo>
                        <a:pt x="253175" y="13021"/>
                        <a:pt x="253079" y="13059"/>
                        <a:pt x="252822" y="13173"/>
                      </a:cubicBezTo>
                      <a:cubicBezTo>
                        <a:pt x="252251" y="13468"/>
                        <a:pt x="251898" y="13049"/>
                        <a:pt x="251289" y="13173"/>
                      </a:cubicBezTo>
                      <a:cubicBezTo>
                        <a:pt x="250603" y="13325"/>
                        <a:pt x="250279" y="13364"/>
                        <a:pt x="249736" y="13792"/>
                      </a:cubicBezTo>
                      <a:cubicBezTo>
                        <a:pt x="249384" y="14097"/>
                        <a:pt x="248764" y="14564"/>
                        <a:pt x="248812" y="15021"/>
                      </a:cubicBezTo>
                      <a:cubicBezTo>
                        <a:pt x="248860" y="15297"/>
                        <a:pt x="249098" y="15049"/>
                        <a:pt x="249107" y="15326"/>
                      </a:cubicBezTo>
                      <a:cubicBezTo>
                        <a:pt x="249145" y="15935"/>
                        <a:pt x="248183" y="15459"/>
                        <a:pt x="247583" y="15326"/>
                      </a:cubicBezTo>
                      <a:cubicBezTo>
                        <a:pt x="247059" y="15221"/>
                        <a:pt x="246850" y="15202"/>
                        <a:pt x="246355" y="15021"/>
                      </a:cubicBezTo>
                      <a:cubicBezTo>
                        <a:pt x="245964" y="14897"/>
                        <a:pt x="245793" y="14830"/>
                        <a:pt x="245431" y="14716"/>
                      </a:cubicBezTo>
                      <a:cubicBezTo>
                        <a:pt x="245031" y="14592"/>
                        <a:pt x="244840" y="14192"/>
                        <a:pt x="244507" y="14411"/>
                      </a:cubicBezTo>
                      <a:cubicBezTo>
                        <a:pt x="244116" y="14649"/>
                        <a:pt x="244335" y="14916"/>
                        <a:pt x="244507" y="15335"/>
                      </a:cubicBezTo>
                      <a:cubicBezTo>
                        <a:pt x="244612" y="15640"/>
                        <a:pt x="244612" y="16012"/>
                        <a:pt x="244812" y="16259"/>
                      </a:cubicBezTo>
                      <a:cubicBezTo>
                        <a:pt x="244926" y="16450"/>
                        <a:pt x="244945" y="16431"/>
                        <a:pt x="245097" y="16564"/>
                      </a:cubicBezTo>
                      <a:cubicBezTo>
                        <a:pt x="245393" y="16821"/>
                        <a:pt x="245955" y="17116"/>
                        <a:pt x="246345" y="17174"/>
                      </a:cubicBezTo>
                      <a:cubicBezTo>
                        <a:pt x="246707" y="17269"/>
                        <a:pt x="246917" y="16716"/>
                        <a:pt x="247269" y="16869"/>
                      </a:cubicBezTo>
                      <a:cubicBezTo>
                        <a:pt x="247479" y="16974"/>
                        <a:pt x="247440" y="17278"/>
                        <a:pt x="247564" y="17478"/>
                      </a:cubicBezTo>
                      <a:cubicBezTo>
                        <a:pt x="247764" y="17821"/>
                        <a:pt x="247507" y="18250"/>
                        <a:pt x="247860" y="18402"/>
                      </a:cubicBezTo>
                      <a:cubicBezTo>
                        <a:pt x="248174" y="18545"/>
                        <a:pt x="248212" y="17878"/>
                        <a:pt x="248469" y="18097"/>
                      </a:cubicBezTo>
                      <a:cubicBezTo>
                        <a:pt x="248698" y="18269"/>
                        <a:pt x="248507" y="18440"/>
                        <a:pt x="248469" y="18707"/>
                      </a:cubicBezTo>
                      <a:cubicBezTo>
                        <a:pt x="248450" y="18955"/>
                        <a:pt x="248422" y="19079"/>
                        <a:pt x="248469" y="19326"/>
                      </a:cubicBezTo>
                      <a:cubicBezTo>
                        <a:pt x="248526" y="19536"/>
                        <a:pt x="248764" y="19726"/>
                        <a:pt x="248764" y="19936"/>
                      </a:cubicBezTo>
                      <a:cubicBezTo>
                        <a:pt x="248745" y="20098"/>
                        <a:pt x="248631" y="20155"/>
                        <a:pt x="248469" y="20241"/>
                      </a:cubicBezTo>
                      <a:cubicBezTo>
                        <a:pt x="248164" y="20460"/>
                        <a:pt x="247907" y="20364"/>
                        <a:pt x="247555" y="20241"/>
                      </a:cubicBezTo>
                      <a:cubicBezTo>
                        <a:pt x="247345" y="20155"/>
                        <a:pt x="247078" y="20041"/>
                        <a:pt x="246945" y="19936"/>
                      </a:cubicBezTo>
                      <a:cubicBezTo>
                        <a:pt x="246859" y="19841"/>
                        <a:pt x="246736" y="19936"/>
                        <a:pt x="246640" y="19936"/>
                      </a:cubicBezTo>
                      <a:cubicBezTo>
                        <a:pt x="246507" y="19936"/>
                        <a:pt x="246431" y="19841"/>
                        <a:pt x="246345" y="19936"/>
                      </a:cubicBezTo>
                      <a:cubicBezTo>
                        <a:pt x="245955" y="20031"/>
                        <a:pt x="245469" y="20383"/>
                        <a:pt x="245097" y="20241"/>
                      </a:cubicBezTo>
                      <a:cubicBezTo>
                        <a:pt x="245002" y="20155"/>
                        <a:pt x="245174" y="19993"/>
                        <a:pt x="245097" y="19936"/>
                      </a:cubicBezTo>
                      <a:cubicBezTo>
                        <a:pt x="244945" y="19783"/>
                        <a:pt x="244935" y="19564"/>
                        <a:pt x="244812" y="19326"/>
                      </a:cubicBezTo>
                      <a:cubicBezTo>
                        <a:pt x="244650" y="19060"/>
                        <a:pt x="244402" y="18926"/>
                        <a:pt x="244183" y="18707"/>
                      </a:cubicBezTo>
                      <a:cubicBezTo>
                        <a:pt x="243888" y="18402"/>
                        <a:pt x="243707" y="18440"/>
                        <a:pt x="243269" y="18402"/>
                      </a:cubicBezTo>
                      <a:cubicBezTo>
                        <a:pt x="242992" y="18402"/>
                        <a:pt x="242849" y="18221"/>
                        <a:pt x="242649" y="18402"/>
                      </a:cubicBezTo>
                      <a:cubicBezTo>
                        <a:pt x="242440" y="18650"/>
                        <a:pt x="242726" y="18707"/>
                        <a:pt x="242649" y="19021"/>
                      </a:cubicBezTo>
                      <a:cubicBezTo>
                        <a:pt x="242592" y="19345"/>
                        <a:pt x="242545" y="19726"/>
                        <a:pt x="242354" y="19945"/>
                      </a:cubicBezTo>
                      <a:cubicBezTo>
                        <a:pt x="242326" y="19945"/>
                        <a:pt x="242078" y="19917"/>
                        <a:pt x="242059" y="19945"/>
                      </a:cubicBezTo>
                      <a:cubicBezTo>
                        <a:pt x="241773" y="20193"/>
                        <a:pt x="241516" y="20174"/>
                        <a:pt x="241135" y="20250"/>
                      </a:cubicBezTo>
                      <a:cubicBezTo>
                        <a:pt x="240763" y="20345"/>
                        <a:pt x="240573" y="20403"/>
                        <a:pt x="240211" y="20555"/>
                      </a:cubicBezTo>
                      <a:cubicBezTo>
                        <a:pt x="239782" y="20698"/>
                        <a:pt x="239630" y="20584"/>
                        <a:pt x="239278" y="20860"/>
                      </a:cubicBezTo>
                      <a:cubicBezTo>
                        <a:pt x="239097" y="21022"/>
                        <a:pt x="238982" y="21231"/>
                        <a:pt x="238982" y="21479"/>
                      </a:cubicBezTo>
                      <a:cubicBezTo>
                        <a:pt x="238982" y="21784"/>
                        <a:pt x="239297" y="21850"/>
                        <a:pt x="239592" y="21784"/>
                      </a:cubicBezTo>
                      <a:cubicBezTo>
                        <a:pt x="239811" y="21688"/>
                        <a:pt x="239716" y="21584"/>
                        <a:pt x="239887" y="21479"/>
                      </a:cubicBezTo>
                      <a:cubicBezTo>
                        <a:pt x="240154" y="21307"/>
                        <a:pt x="240535" y="21212"/>
                        <a:pt x="240821" y="21165"/>
                      </a:cubicBezTo>
                      <a:cubicBezTo>
                        <a:pt x="241154" y="21069"/>
                        <a:pt x="241097" y="21165"/>
                        <a:pt x="241430" y="21165"/>
                      </a:cubicBezTo>
                      <a:cubicBezTo>
                        <a:pt x="242192" y="21165"/>
                        <a:pt x="242821" y="20917"/>
                        <a:pt x="243592" y="20860"/>
                      </a:cubicBezTo>
                      <a:cubicBezTo>
                        <a:pt x="244173" y="20774"/>
                        <a:pt x="244526" y="20869"/>
                        <a:pt x="245116" y="20860"/>
                      </a:cubicBezTo>
                      <a:cubicBezTo>
                        <a:pt x="245793" y="20860"/>
                        <a:pt x="246078" y="20536"/>
                        <a:pt x="246659" y="20860"/>
                      </a:cubicBezTo>
                      <a:cubicBezTo>
                        <a:pt x="246850" y="20984"/>
                        <a:pt x="247279" y="20936"/>
                        <a:pt x="247279" y="21165"/>
                      </a:cubicBezTo>
                      <a:cubicBezTo>
                        <a:pt x="247279" y="21384"/>
                        <a:pt x="246840" y="21355"/>
                        <a:pt x="246659" y="21479"/>
                      </a:cubicBezTo>
                      <a:cubicBezTo>
                        <a:pt x="246345" y="21660"/>
                        <a:pt x="246069" y="21965"/>
                        <a:pt x="245745" y="22088"/>
                      </a:cubicBezTo>
                      <a:cubicBezTo>
                        <a:pt x="245154" y="22279"/>
                        <a:pt x="244764" y="22184"/>
                        <a:pt x="244192" y="22393"/>
                      </a:cubicBezTo>
                      <a:cubicBezTo>
                        <a:pt x="243602" y="22603"/>
                        <a:pt x="243573" y="22774"/>
                        <a:pt x="242964" y="23003"/>
                      </a:cubicBezTo>
                      <a:cubicBezTo>
                        <a:pt x="242249" y="23260"/>
                        <a:pt x="241535" y="23279"/>
                        <a:pt x="240811" y="23612"/>
                      </a:cubicBezTo>
                      <a:cubicBezTo>
                        <a:pt x="240411" y="23784"/>
                        <a:pt x="240287" y="24013"/>
                        <a:pt x="239878" y="24222"/>
                      </a:cubicBezTo>
                      <a:cubicBezTo>
                        <a:pt x="239239" y="24546"/>
                        <a:pt x="239049" y="24622"/>
                        <a:pt x="238363" y="24841"/>
                      </a:cubicBezTo>
                      <a:cubicBezTo>
                        <a:pt x="237630" y="25041"/>
                        <a:pt x="236953" y="24946"/>
                        <a:pt x="236201" y="25146"/>
                      </a:cubicBezTo>
                      <a:cubicBezTo>
                        <a:pt x="235772" y="25232"/>
                        <a:pt x="235715" y="25394"/>
                        <a:pt x="235277" y="25451"/>
                      </a:cubicBezTo>
                      <a:lnTo>
                        <a:pt x="234353" y="25451"/>
                      </a:lnTo>
                      <a:cubicBezTo>
                        <a:pt x="233724" y="25451"/>
                        <a:pt x="233124" y="25556"/>
                        <a:pt x="232515" y="25756"/>
                      </a:cubicBezTo>
                      <a:cubicBezTo>
                        <a:pt x="232124" y="25851"/>
                        <a:pt x="232305" y="26127"/>
                        <a:pt x="231896" y="26041"/>
                      </a:cubicBezTo>
                      <a:cubicBezTo>
                        <a:pt x="231534" y="25965"/>
                        <a:pt x="231305" y="25965"/>
                        <a:pt x="230972" y="25756"/>
                      </a:cubicBezTo>
                      <a:cubicBezTo>
                        <a:pt x="230648" y="25508"/>
                        <a:pt x="230381" y="24555"/>
                        <a:pt x="230057" y="24832"/>
                      </a:cubicBezTo>
                      <a:cubicBezTo>
                        <a:pt x="229914" y="24955"/>
                        <a:pt x="229791" y="25241"/>
                        <a:pt x="229772" y="25441"/>
                      </a:cubicBezTo>
                      <a:cubicBezTo>
                        <a:pt x="229686" y="25765"/>
                        <a:pt x="230238" y="26051"/>
                        <a:pt x="230057" y="26346"/>
                      </a:cubicBezTo>
                      <a:cubicBezTo>
                        <a:pt x="229838" y="26765"/>
                        <a:pt x="229248" y="26470"/>
                        <a:pt x="228838" y="26651"/>
                      </a:cubicBezTo>
                      <a:cubicBezTo>
                        <a:pt x="228400" y="26822"/>
                        <a:pt x="228257" y="26994"/>
                        <a:pt x="227914" y="27261"/>
                      </a:cubicBezTo>
                      <a:cubicBezTo>
                        <a:pt x="227524" y="27537"/>
                        <a:pt x="227314" y="27537"/>
                        <a:pt x="226990" y="27880"/>
                      </a:cubicBezTo>
                      <a:cubicBezTo>
                        <a:pt x="226571" y="28289"/>
                        <a:pt x="226209" y="28718"/>
                        <a:pt x="225752" y="29108"/>
                      </a:cubicBezTo>
                      <a:cubicBezTo>
                        <a:pt x="225352" y="29461"/>
                        <a:pt x="225333" y="29804"/>
                        <a:pt x="224828" y="30032"/>
                      </a:cubicBezTo>
                      <a:cubicBezTo>
                        <a:pt x="224400" y="30204"/>
                        <a:pt x="224057" y="29966"/>
                        <a:pt x="223599" y="30032"/>
                      </a:cubicBezTo>
                      <a:cubicBezTo>
                        <a:pt x="223114" y="30109"/>
                        <a:pt x="222580" y="29899"/>
                        <a:pt x="222361" y="30318"/>
                      </a:cubicBezTo>
                      <a:cubicBezTo>
                        <a:pt x="222256" y="30547"/>
                        <a:pt x="222542" y="30747"/>
                        <a:pt x="222361" y="30937"/>
                      </a:cubicBezTo>
                      <a:cubicBezTo>
                        <a:pt x="222209" y="31118"/>
                        <a:pt x="221999" y="30937"/>
                        <a:pt x="221752" y="30937"/>
                      </a:cubicBezTo>
                      <a:lnTo>
                        <a:pt x="220532" y="30937"/>
                      </a:lnTo>
                      <a:cubicBezTo>
                        <a:pt x="220218" y="30947"/>
                        <a:pt x="220142" y="31147"/>
                        <a:pt x="219913" y="30937"/>
                      </a:cubicBezTo>
                      <a:cubicBezTo>
                        <a:pt x="219647" y="30718"/>
                        <a:pt x="220161" y="30261"/>
                        <a:pt x="219913" y="30023"/>
                      </a:cubicBezTo>
                      <a:cubicBezTo>
                        <a:pt x="219666" y="29794"/>
                        <a:pt x="219551" y="29823"/>
                        <a:pt x="219304" y="30023"/>
                      </a:cubicBezTo>
                      <a:cubicBezTo>
                        <a:pt x="218970" y="30280"/>
                        <a:pt x="219237" y="30918"/>
                        <a:pt x="218999" y="31242"/>
                      </a:cubicBezTo>
                      <a:cubicBezTo>
                        <a:pt x="218789" y="31518"/>
                        <a:pt x="218723" y="31423"/>
                        <a:pt x="218389" y="31547"/>
                      </a:cubicBezTo>
                      <a:cubicBezTo>
                        <a:pt x="217865" y="31756"/>
                        <a:pt x="217399" y="31804"/>
                        <a:pt x="216856" y="31852"/>
                      </a:cubicBezTo>
                      <a:cubicBezTo>
                        <a:pt x="216189" y="31956"/>
                        <a:pt x="215513" y="31737"/>
                        <a:pt x="215008" y="32156"/>
                      </a:cubicBezTo>
                      <a:cubicBezTo>
                        <a:pt x="214836" y="32366"/>
                        <a:pt x="214979" y="32709"/>
                        <a:pt x="214703" y="32766"/>
                      </a:cubicBezTo>
                      <a:cubicBezTo>
                        <a:pt x="214541" y="32861"/>
                        <a:pt x="214570" y="32795"/>
                        <a:pt x="214398" y="32766"/>
                      </a:cubicBezTo>
                      <a:cubicBezTo>
                        <a:pt x="213912" y="32690"/>
                        <a:pt x="213351" y="32576"/>
                        <a:pt x="213170" y="33071"/>
                      </a:cubicBezTo>
                      <a:cubicBezTo>
                        <a:pt x="213074" y="33347"/>
                        <a:pt x="213150" y="33423"/>
                        <a:pt x="213170" y="33680"/>
                      </a:cubicBezTo>
                      <a:lnTo>
                        <a:pt x="213170" y="34604"/>
                      </a:lnTo>
                      <a:cubicBezTo>
                        <a:pt x="212779" y="34604"/>
                        <a:pt x="212617" y="34452"/>
                        <a:pt x="212265" y="34604"/>
                      </a:cubicBezTo>
                      <a:cubicBezTo>
                        <a:pt x="212017" y="34709"/>
                        <a:pt x="211569" y="34652"/>
                        <a:pt x="211646" y="34919"/>
                      </a:cubicBezTo>
                      <a:cubicBezTo>
                        <a:pt x="211712" y="35195"/>
                        <a:pt x="212322" y="34766"/>
                        <a:pt x="212550" y="34919"/>
                      </a:cubicBezTo>
                      <a:cubicBezTo>
                        <a:pt x="212817" y="35090"/>
                        <a:pt x="212874" y="35528"/>
                        <a:pt x="212865" y="35843"/>
                      </a:cubicBezTo>
                      <a:cubicBezTo>
                        <a:pt x="212865" y="36243"/>
                        <a:pt x="212550" y="36195"/>
                        <a:pt x="212255" y="36452"/>
                      </a:cubicBezTo>
                      <a:cubicBezTo>
                        <a:pt x="211769" y="36852"/>
                        <a:pt x="211103" y="36595"/>
                        <a:pt x="210722" y="37062"/>
                      </a:cubicBezTo>
                      <a:cubicBezTo>
                        <a:pt x="210569" y="37252"/>
                        <a:pt x="210531" y="37481"/>
                        <a:pt x="210417" y="37681"/>
                      </a:cubicBezTo>
                      <a:cubicBezTo>
                        <a:pt x="210226" y="37967"/>
                        <a:pt x="210131" y="38262"/>
                        <a:pt x="209807" y="38291"/>
                      </a:cubicBezTo>
                      <a:cubicBezTo>
                        <a:pt x="209502" y="38291"/>
                        <a:pt x="209483" y="37967"/>
                        <a:pt x="209188" y="37986"/>
                      </a:cubicBezTo>
                      <a:cubicBezTo>
                        <a:pt x="208845" y="37986"/>
                        <a:pt x="208617" y="38262"/>
                        <a:pt x="208578" y="38595"/>
                      </a:cubicBezTo>
                      <a:cubicBezTo>
                        <a:pt x="208531" y="38833"/>
                        <a:pt x="208845" y="38967"/>
                        <a:pt x="208883" y="39205"/>
                      </a:cubicBezTo>
                      <a:cubicBezTo>
                        <a:pt x="208969" y="39634"/>
                        <a:pt x="209112" y="39729"/>
                        <a:pt x="208883" y="40129"/>
                      </a:cubicBezTo>
                      <a:cubicBezTo>
                        <a:pt x="208683" y="40434"/>
                        <a:pt x="208207" y="40472"/>
                        <a:pt x="207959" y="40748"/>
                      </a:cubicBezTo>
                      <a:cubicBezTo>
                        <a:pt x="207712" y="41005"/>
                        <a:pt x="207855" y="41358"/>
                        <a:pt x="207655" y="41672"/>
                      </a:cubicBezTo>
                      <a:cubicBezTo>
                        <a:pt x="207502" y="41920"/>
                        <a:pt x="207254" y="42043"/>
                        <a:pt x="207045" y="42281"/>
                      </a:cubicBezTo>
                      <a:cubicBezTo>
                        <a:pt x="206759" y="42605"/>
                        <a:pt x="206702" y="42529"/>
                        <a:pt x="206426" y="42891"/>
                      </a:cubicBezTo>
                      <a:cubicBezTo>
                        <a:pt x="206245" y="43139"/>
                        <a:pt x="206045" y="43291"/>
                        <a:pt x="205816" y="43491"/>
                      </a:cubicBezTo>
                      <a:cubicBezTo>
                        <a:pt x="205569" y="43720"/>
                        <a:pt x="205540" y="43786"/>
                        <a:pt x="205207" y="43796"/>
                      </a:cubicBezTo>
                      <a:cubicBezTo>
                        <a:pt x="204826" y="43891"/>
                        <a:pt x="204683" y="43796"/>
                        <a:pt x="204283" y="43796"/>
                      </a:cubicBezTo>
                      <a:cubicBezTo>
                        <a:pt x="204006" y="43796"/>
                        <a:pt x="203625" y="43748"/>
                        <a:pt x="203368" y="43796"/>
                      </a:cubicBezTo>
                      <a:cubicBezTo>
                        <a:pt x="203044" y="43929"/>
                        <a:pt x="203083" y="44482"/>
                        <a:pt x="202759" y="44406"/>
                      </a:cubicBezTo>
                      <a:cubicBezTo>
                        <a:pt x="202454" y="44329"/>
                        <a:pt x="202549" y="44091"/>
                        <a:pt x="202454" y="43796"/>
                      </a:cubicBezTo>
                      <a:cubicBezTo>
                        <a:pt x="202330" y="43501"/>
                        <a:pt x="202302" y="43167"/>
                        <a:pt x="202149" y="42882"/>
                      </a:cubicBezTo>
                      <a:cubicBezTo>
                        <a:pt x="201873" y="42443"/>
                        <a:pt x="201349" y="42539"/>
                        <a:pt x="200920" y="42272"/>
                      </a:cubicBezTo>
                      <a:cubicBezTo>
                        <a:pt x="200635" y="42072"/>
                        <a:pt x="200644" y="41567"/>
                        <a:pt x="200301" y="41662"/>
                      </a:cubicBezTo>
                      <a:cubicBezTo>
                        <a:pt x="200044" y="41739"/>
                        <a:pt x="200225" y="42120"/>
                        <a:pt x="199996" y="42272"/>
                      </a:cubicBezTo>
                      <a:cubicBezTo>
                        <a:pt x="199568" y="42548"/>
                        <a:pt x="199292" y="42548"/>
                        <a:pt x="198768" y="42577"/>
                      </a:cubicBezTo>
                      <a:cubicBezTo>
                        <a:pt x="198291" y="42577"/>
                        <a:pt x="198015" y="42701"/>
                        <a:pt x="197539" y="42577"/>
                      </a:cubicBezTo>
                      <a:cubicBezTo>
                        <a:pt x="197129" y="42453"/>
                        <a:pt x="196558" y="42329"/>
                        <a:pt x="196310" y="41967"/>
                      </a:cubicBezTo>
                      <a:cubicBezTo>
                        <a:pt x="196158" y="41719"/>
                        <a:pt x="196405" y="41624"/>
                        <a:pt x="196310" y="41358"/>
                      </a:cubicBezTo>
                      <a:cubicBezTo>
                        <a:pt x="196205" y="41015"/>
                        <a:pt x="195853" y="40748"/>
                        <a:pt x="195701" y="40434"/>
                      </a:cubicBezTo>
                      <a:lnTo>
                        <a:pt x="196005" y="40129"/>
                      </a:lnTo>
                      <a:cubicBezTo>
                        <a:pt x="195701" y="39729"/>
                        <a:pt x="195282" y="39653"/>
                        <a:pt x="195082" y="39205"/>
                      </a:cubicBezTo>
                      <a:cubicBezTo>
                        <a:pt x="194939" y="38881"/>
                        <a:pt x="195005" y="38624"/>
                        <a:pt x="195082" y="38281"/>
                      </a:cubicBezTo>
                      <a:cubicBezTo>
                        <a:pt x="195139" y="38005"/>
                        <a:pt x="195491" y="37929"/>
                        <a:pt x="195386" y="37671"/>
                      </a:cubicBezTo>
                      <a:cubicBezTo>
                        <a:pt x="195310" y="37452"/>
                        <a:pt x="194977" y="37795"/>
                        <a:pt x="194777" y="37671"/>
                      </a:cubicBezTo>
                      <a:cubicBezTo>
                        <a:pt x="194472" y="37471"/>
                        <a:pt x="194405" y="37052"/>
                        <a:pt x="194177" y="36747"/>
                      </a:cubicBezTo>
                      <a:cubicBezTo>
                        <a:pt x="193834" y="36338"/>
                        <a:pt x="193634" y="36347"/>
                        <a:pt x="193567" y="35824"/>
                      </a:cubicBezTo>
                      <a:cubicBezTo>
                        <a:pt x="193491" y="35357"/>
                        <a:pt x="193500" y="34747"/>
                        <a:pt x="193567" y="34280"/>
                      </a:cubicBezTo>
                      <a:cubicBezTo>
                        <a:pt x="193624" y="33757"/>
                        <a:pt x="193796" y="33576"/>
                        <a:pt x="193872" y="33052"/>
                      </a:cubicBezTo>
                      <a:cubicBezTo>
                        <a:pt x="193900" y="32747"/>
                        <a:pt x="194243" y="32756"/>
                        <a:pt x="194177" y="32442"/>
                      </a:cubicBezTo>
                      <a:cubicBezTo>
                        <a:pt x="194148" y="32366"/>
                        <a:pt x="193900" y="32194"/>
                        <a:pt x="193872" y="32137"/>
                      </a:cubicBezTo>
                      <a:cubicBezTo>
                        <a:pt x="193681" y="31833"/>
                        <a:pt x="193500" y="31880"/>
                        <a:pt x="193253" y="31528"/>
                      </a:cubicBezTo>
                      <a:cubicBezTo>
                        <a:pt x="193053" y="31309"/>
                        <a:pt x="192719" y="30918"/>
                        <a:pt x="192643" y="30604"/>
                      </a:cubicBezTo>
                      <a:cubicBezTo>
                        <a:pt x="192491" y="30061"/>
                        <a:pt x="192834" y="29775"/>
                        <a:pt x="193253" y="29385"/>
                      </a:cubicBezTo>
                      <a:cubicBezTo>
                        <a:pt x="193567" y="29099"/>
                        <a:pt x="194310" y="29156"/>
                        <a:pt x="194177" y="28775"/>
                      </a:cubicBezTo>
                      <a:cubicBezTo>
                        <a:pt x="194053" y="28451"/>
                        <a:pt x="193805" y="29004"/>
                        <a:pt x="193567" y="28775"/>
                      </a:cubicBezTo>
                      <a:cubicBezTo>
                        <a:pt x="193215" y="28470"/>
                        <a:pt x="193196" y="28013"/>
                        <a:pt x="193253" y="27546"/>
                      </a:cubicBezTo>
                      <a:cubicBezTo>
                        <a:pt x="193319" y="27003"/>
                        <a:pt x="193453" y="26699"/>
                        <a:pt x="193872" y="26308"/>
                      </a:cubicBezTo>
                      <a:cubicBezTo>
                        <a:pt x="194129" y="26070"/>
                        <a:pt x="194453" y="25860"/>
                        <a:pt x="194777" y="25717"/>
                      </a:cubicBezTo>
                      <a:cubicBezTo>
                        <a:pt x="195053" y="25556"/>
                        <a:pt x="195148" y="25556"/>
                        <a:pt x="195386" y="25413"/>
                      </a:cubicBezTo>
                      <a:cubicBezTo>
                        <a:pt x="195834" y="25136"/>
                        <a:pt x="195863" y="25060"/>
                        <a:pt x="196310" y="24803"/>
                      </a:cubicBezTo>
                      <a:cubicBezTo>
                        <a:pt x="196577" y="24641"/>
                        <a:pt x="196634" y="24555"/>
                        <a:pt x="196929" y="24498"/>
                      </a:cubicBezTo>
                      <a:cubicBezTo>
                        <a:pt x="197263" y="24403"/>
                        <a:pt x="197510" y="24498"/>
                        <a:pt x="197853" y="24498"/>
                      </a:cubicBezTo>
                      <a:cubicBezTo>
                        <a:pt x="198406" y="24575"/>
                        <a:pt x="198882" y="25022"/>
                        <a:pt x="199387" y="24803"/>
                      </a:cubicBezTo>
                      <a:cubicBezTo>
                        <a:pt x="199787" y="24603"/>
                        <a:pt x="199835" y="23974"/>
                        <a:pt x="200006" y="23574"/>
                      </a:cubicBezTo>
                      <a:cubicBezTo>
                        <a:pt x="200206" y="23089"/>
                        <a:pt x="200549" y="22803"/>
                        <a:pt x="200311" y="22346"/>
                      </a:cubicBezTo>
                      <a:cubicBezTo>
                        <a:pt x="200139" y="22003"/>
                        <a:pt x="199682" y="21946"/>
                        <a:pt x="199387" y="21736"/>
                      </a:cubicBezTo>
                      <a:cubicBezTo>
                        <a:pt x="198853" y="21365"/>
                        <a:pt x="198444" y="21365"/>
                        <a:pt x="197853" y="21117"/>
                      </a:cubicBezTo>
                      <a:cubicBezTo>
                        <a:pt x="197406" y="20926"/>
                        <a:pt x="197387" y="20641"/>
                        <a:pt x="196929" y="20507"/>
                      </a:cubicBezTo>
                      <a:cubicBezTo>
                        <a:pt x="196510" y="20383"/>
                        <a:pt x="195815" y="20603"/>
                        <a:pt x="195701" y="20203"/>
                      </a:cubicBezTo>
                      <a:cubicBezTo>
                        <a:pt x="195653" y="19993"/>
                        <a:pt x="195596" y="20079"/>
                        <a:pt x="195701" y="19898"/>
                      </a:cubicBezTo>
                      <a:cubicBezTo>
                        <a:pt x="195939" y="19526"/>
                        <a:pt x="196491" y="19802"/>
                        <a:pt x="196929" y="19898"/>
                      </a:cubicBezTo>
                      <a:cubicBezTo>
                        <a:pt x="197282" y="19898"/>
                        <a:pt x="197510" y="19841"/>
                        <a:pt x="197853" y="19898"/>
                      </a:cubicBezTo>
                      <a:cubicBezTo>
                        <a:pt x="198387" y="20022"/>
                        <a:pt x="198901" y="20241"/>
                        <a:pt x="199387" y="20507"/>
                      </a:cubicBezTo>
                      <a:cubicBezTo>
                        <a:pt x="199558" y="20603"/>
                        <a:pt x="199492" y="20793"/>
                        <a:pt x="199701" y="20812"/>
                      </a:cubicBezTo>
                      <a:cubicBezTo>
                        <a:pt x="200073" y="20907"/>
                        <a:pt x="200187" y="20536"/>
                        <a:pt x="200311" y="20203"/>
                      </a:cubicBezTo>
                      <a:cubicBezTo>
                        <a:pt x="200358" y="20060"/>
                        <a:pt x="200635" y="20003"/>
                        <a:pt x="200616" y="19898"/>
                      </a:cubicBezTo>
                      <a:cubicBezTo>
                        <a:pt x="200616" y="19802"/>
                        <a:pt x="200330" y="19660"/>
                        <a:pt x="200311" y="19593"/>
                      </a:cubicBezTo>
                      <a:cubicBezTo>
                        <a:pt x="200206" y="19193"/>
                        <a:pt x="200035" y="19221"/>
                        <a:pt x="199701" y="18983"/>
                      </a:cubicBezTo>
                      <a:cubicBezTo>
                        <a:pt x="199339" y="18707"/>
                        <a:pt x="199111" y="18669"/>
                        <a:pt x="198777" y="18364"/>
                      </a:cubicBezTo>
                      <a:cubicBezTo>
                        <a:pt x="198596" y="18212"/>
                        <a:pt x="198396" y="18155"/>
                        <a:pt x="198168" y="18059"/>
                      </a:cubicBezTo>
                      <a:cubicBezTo>
                        <a:pt x="197739" y="17888"/>
                        <a:pt x="197701" y="18250"/>
                        <a:pt x="197244" y="18364"/>
                      </a:cubicBezTo>
                      <a:cubicBezTo>
                        <a:pt x="196901" y="18459"/>
                        <a:pt x="196672" y="18307"/>
                        <a:pt x="196320" y="18364"/>
                      </a:cubicBezTo>
                      <a:cubicBezTo>
                        <a:pt x="195967" y="18459"/>
                        <a:pt x="195691" y="18888"/>
                        <a:pt x="195396" y="18669"/>
                      </a:cubicBezTo>
                      <a:cubicBezTo>
                        <a:pt x="195148" y="18488"/>
                        <a:pt x="195367" y="18364"/>
                        <a:pt x="195396" y="18059"/>
                      </a:cubicBezTo>
                      <a:cubicBezTo>
                        <a:pt x="195424" y="17812"/>
                        <a:pt x="195301" y="17688"/>
                        <a:pt x="195396" y="17450"/>
                      </a:cubicBezTo>
                      <a:cubicBezTo>
                        <a:pt x="195605" y="16993"/>
                        <a:pt x="196139" y="16707"/>
                        <a:pt x="196320" y="16221"/>
                      </a:cubicBezTo>
                      <a:cubicBezTo>
                        <a:pt x="196482" y="15869"/>
                        <a:pt x="196244" y="15697"/>
                        <a:pt x="196320" y="15297"/>
                      </a:cubicBezTo>
                      <a:cubicBezTo>
                        <a:pt x="196463" y="14707"/>
                        <a:pt x="196882" y="14373"/>
                        <a:pt x="196939" y="13754"/>
                      </a:cubicBezTo>
                      <a:cubicBezTo>
                        <a:pt x="196977" y="13383"/>
                        <a:pt x="196996" y="13230"/>
                        <a:pt x="196939" y="12830"/>
                      </a:cubicBezTo>
                      <a:cubicBezTo>
                        <a:pt x="196872" y="12430"/>
                        <a:pt x="196425" y="12306"/>
                        <a:pt x="196320" y="11925"/>
                      </a:cubicBezTo>
                      <a:cubicBezTo>
                        <a:pt x="196215" y="11516"/>
                        <a:pt x="196663" y="10954"/>
                        <a:pt x="196320" y="10697"/>
                      </a:cubicBezTo>
                      <a:cubicBezTo>
                        <a:pt x="196186" y="10573"/>
                        <a:pt x="195891" y="10744"/>
                        <a:pt x="195710" y="10697"/>
                      </a:cubicBezTo>
                      <a:cubicBezTo>
                        <a:pt x="195424" y="10592"/>
                        <a:pt x="195310" y="10620"/>
                        <a:pt x="195101" y="10392"/>
                      </a:cubicBezTo>
                      <a:cubicBezTo>
                        <a:pt x="194881" y="10135"/>
                        <a:pt x="195310" y="9744"/>
                        <a:pt x="195101" y="9468"/>
                      </a:cubicBezTo>
                      <a:cubicBezTo>
                        <a:pt x="194977" y="9306"/>
                        <a:pt x="194672" y="9554"/>
                        <a:pt x="194501" y="9468"/>
                      </a:cubicBezTo>
                      <a:cubicBezTo>
                        <a:pt x="194129" y="9296"/>
                        <a:pt x="193910" y="9363"/>
                        <a:pt x="193577" y="9163"/>
                      </a:cubicBezTo>
                      <a:cubicBezTo>
                        <a:pt x="193329" y="9030"/>
                        <a:pt x="193500" y="8687"/>
                        <a:pt x="193262" y="8553"/>
                      </a:cubicBezTo>
                      <a:cubicBezTo>
                        <a:pt x="192805" y="8268"/>
                        <a:pt x="192253" y="8296"/>
                        <a:pt x="191729" y="8239"/>
                      </a:cubicBezTo>
                      <a:lnTo>
                        <a:pt x="190805" y="8239"/>
                      </a:lnTo>
                      <a:cubicBezTo>
                        <a:pt x="190357" y="8239"/>
                        <a:pt x="189748" y="8649"/>
                        <a:pt x="189576" y="8239"/>
                      </a:cubicBezTo>
                      <a:cubicBezTo>
                        <a:pt x="189490" y="8001"/>
                        <a:pt x="189986" y="7820"/>
                        <a:pt x="189881" y="7639"/>
                      </a:cubicBezTo>
                      <a:cubicBezTo>
                        <a:pt x="189728" y="7506"/>
                        <a:pt x="189481" y="7544"/>
                        <a:pt x="189271" y="7639"/>
                      </a:cubicBezTo>
                      <a:cubicBezTo>
                        <a:pt x="188966" y="7791"/>
                        <a:pt x="188719" y="8087"/>
                        <a:pt x="188347" y="8239"/>
                      </a:cubicBezTo>
                      <a:cubicBezTo>
                        <a:pt x="188119" y="8344"/>
                        <a:pt x="187976" y="8220"/>
                        <a:pt x="187728" y="8239"/>
                      </a:cubicBezTo>
                      <a:cubicBezTo>
                        <a:pt x="187423" y="8334"/>
                        <a:pt x="187366" y="8449"/>
                        <a:pt x="187119" y="8239"/>
                      </a:cubicBezTo>
                      <a:cubicBezTo>
                        <a:pt x="186928" y="8106"/>
                        <a:pt x="187014" y="7763"/>
                        <a:pt x="186814" y="7639"/>
                      </a:cubicBezTo>
                      <a:cubicBezTo>
                        <a:pt x="186461" y="7429"/>
                        <a:pt x="185890" y="8553"/>
                        <a:pt x="185890" y="8553"/>
                      </a:cubicBezTo>
                      <a:cubicBezTo>
                        <a:pt x="185890" y="8858"/>
                        <a:pt x="185537" y="9049"/>
                        <a:pt x="185290" y="8858"/>
                      </a:cubicBezTo>
                      <a:cubicBezTo>
                        <a:pt x="185128" y="8763"/>
                        <a:pt x="185099" y="8382"/>
                        <a:pt x="184985" y="8239"/>
                      </a:cubicBezTo>
                      <a:cubicBezTo>
                        <a:pt x="184795" y="8058"/>
                        <a:pt x="184614" y="8287"/>
                        <a:pt x="184366" y="8239"/>
                      </a:cubicBezTo>
                      <a:cubicBezTo>
                        <a:pt x="183985" y="8153"/>
                        <a:pt x="183794" y="8144"/>
                        <a:pt x="183452" y="8239"/>
                      </a:cubicBezTo>
                      <a:cubicBezTo>
                        <a:pt x="183051" y="8372"/>
                        <a:pt x="182928" y="8725"/>
                        <a:pt x="182528" y="8858"/>
                      </a:cubicBezTo>
                      <a:cubicBezTo>
                        <a:pt x="181975" y="9058"/>
                        <a:pt x="181575" y="8954"/>
                        <a:pt x="180994" y="8858"/>
                      </a:cubicBezTo>
                      <a:cubicBezTo>
                        <a:pt x="180689" y="8773"/>
                        <a:pt x="180270" y="8801"/>
                        <a:pt x="180070" y="8553"/>
                      </a:cubicBezTo>
                      <a:cubicBezTo>
                        <a:pt x="179899" y="8334"/>
                        <a:pt x="180042" y="8220"/>
                        <a:pt x="180070" y="7944"/>
                      </a:cubicBezTo>
                      <a:cubicBezTo>
                        <a:pt x="180099" y="7772"/>
                        <a:pt x="180337" y="7763"/>
                        <a:pt x="180375" y="7639"/>
                      </a:cubicBezTo>
                      <a:cubicBezTo>
                        <a:pt x="180394" y="7544"/>
                        <a:pt x="180394" y="7391"/>
                        <a:pt x="180375" y="7334"/>
                      </a:cubicBezTo>
                      <a:cubicBezTo>
                        <a:pt x="180251" y="6858"/>
                        <a:pt x="179622" y="7239"/>
                        <a:pt x="179146" y="7334"/>
                      </a:cubicBezTo>
                      <a:cubicBezTo>
                        <a:pt x="178918" y="7420"/>
                        <a:pt x="178765" y="7429"/>
                        <a:pt x="178537" y="7334"/>
                      </a:cubicBezTo>
                      <a:cubicBezTo>
                        <a:pt x="178260" y="7201"/>
                        <a:pt x="178213" y="7029"/>
                        <a:pt x="178232" y="6725"/>
                      </a:cubicBezTo>
                      <a:cubicBezTo>
                        <a:pt x="178260" y="6182"/>
                        <a:pt x="178918" y="6153"/>
                        <a:pt x="179461" y="6115"/>
                      </a:cubicBezTo>
                      <a:cubicBezTo>
                        <a:pt x="179994" y="6029"/>
                        <a:pt x="180165" y="6306"/>
                        <a:pt x="180689" y="6420"/>
                      </a:cubicBezTo>
                      <a:cubicBezTo>
                        <a:pt x="181166" y="6534"/>
                        <a:pt x="181423" y="6763"/>
                        <a:pt x="181918" y="6725"/>
                      </a:cubicBezTo>
                      <a:cubicBezTo>
                        <a:pt x="182394" y="6639"/>
                        <a:pt x="182690" y="6239"/>
                        <a:pt x="183147" y="6115"/>
                      </a:cubicBezTo>
                      <a:cubicBezTo>
                        <a:pt x="183661" y="5963"/>
                        <a:pt x="183852" y="6248"/>
                        <a:pt x="184375" y="6115"/>
                      </a:cubicBezTo>
                      <a:cubicBezTo>
                        <a:pt x="184976" y="5953"/>
                        <a:pt x="186395" y="5829"/>
                        <a:pt x="185899" y="5496"/>
                      </a:cubicBezTo>
                      <a:cubicBezTo>
                        <a:pt x="185671" y="5324"/>
                        <a:pt x="185576" y="5239"/>
                        <a:pt x="185299" y="5191"/>
                      </a:cubicBezTo>
                      <a:cubicBezTo>
                        <a:pt x="184776" y="5105"/>
                        <a:pt x="184575" y="5591"/>
                        <a:pt x="184071" y="5496"/>
                      </a:cubicBezTo>
                      <a:cubicBezTo>
                        <a:pt x="183747" y="5410"/>
                        <a:pt x="183471" y="5248"/>
                        <a:pt x="183147" y="5191"/>
                      </a:cubicBezTo>
                      <a:cubicBezTo>
                        <a:pt x="182670" y="5105"/>
                        <a:pt x="182394" y="5105"/>
                        <a:pt x="181918" y="5191"/>
                      </a:cubicBezTo>
                      <a:cubicBezTo>
                        <a:pt x="181518" y="5277"/>
                        <a:pt x="181394" y="5467"/>
                        <a:pt x="180994" y="5496"/>
                      </a:cubicBezTo>
                      <a:cubicBezTo>
                        <a:pt x="180499" y="5582"/>
                        <a:pt x="180251" y="5239"/>
                        <a:pt x="179765" y="5191"/>
                      </a:cubicBezTo>
                      <a:cubicBezTo>
                        <a:pt x="179156" y="5105"/>
                        <a:pt x="178660" y="5648"/>
                        <a:pt x="178232" y="5191"/>
                      </a:cubicBezTo>
                      <a:cubicBezTo>
                        <a:pt x="177965" y="4905"/>
                        <a:pt x="177784" y="4639"/>
                        <a:pt x="177927" y="4267"/>
                      </a:cubicBezTo>
                      <a:cubicBezTo>
                        <a:pt x="178118" y="3829"/>
                        <a:pt x="178699" y="4086"/>
                        <a:pt x="179156" y="3962"/>
                      </a:cubicBezTo>
                      <a:cubicBezTo>
                        <a:pt x="179899" y="3753"/>
                        <a:pt x="180232" y="3762"/>
                        <a:pt x="181004" y="3667"/>
                      </a:cubicBezTo>
                      <a:cubicBezTo>
                        <a:pt x="181975" y="3524"/>
                        <a:pt x="182480" y="3181"/>
                        <a:pt x="183461" y="3058"/>
                      </a:cubicBezTo>
                      <a:cubicBezTo>
                        <a:pt x="184185" y="2953"/>
                        <a:pt x="184566" y="2810"/>
                        <a:pt x="185299" y="2753"/>
                      </a:cubicBezTo>
                      <a:cubicBezTo>
                        <a:pt x="185880" y="2657"/>
                        <a:pt x="186242" y="2838"/>
                        <a:pt x="186823" y="2753"/>
                      </a:cubicBezTo>
                      <a:cubicBezTo>
                        <a:pt x="187947" y="2657"/>
                        <a:pt x="188538" y="2867"/>
                        <a:pt x="189595" y="2438"/>
                      </a:cubicBezTo>
                      <a:cubicBezTo>
                        <a:pt x="189843" y="2353"/>
                        <a:pt x="190071" y="2315"/>
                        <a:pt x="190205" y="2134"/>
                      </a:cubicBezTo>
                      <a:cubicBezTo>
                        <a:pt x="190395" y="1819"/>
                        <a:pt x="190100" y="1819"/>
                        <a:pt x="189900" y="1524"/>
                      </a:cubicBezTo>
                      <a:cubicBezTo>
                        <a:pt x="189890" y="1524"/>
                        <a:pt x="189909" y="1267"/>
                        <a:pt x="189900" y="1219"/>
                      </a:cubicBezTo>
                      <a:cubicBezTo>
                        <a:pt x="189814" y="953"/>
                        <a:pt x="189528" y="876"/>
                        <a:pt x="189595" y="610"/>
                      </a:cubicBezTo>
                      <a:cubicBezTo>
                        <a:pt x="189671" y="286"/>
                        <a:pt x="189900" y="38"/>
                        <a:pt x="190205" y="0"/>
                      </a:cubicBezTo>
                      <a:cubicBezTo>
                        <a:pt x="189633" y="95"/>
                        <a:pt x="189214" y="267"/>
                        <a:pt x="188671" y="305"/>
                      </a:cubicBezTo>
                      <a:cubicBezTo>
                        <a:pt x="188566" y="400"/>
                        <a:pt x="188204" y="248"/>
                        <a:pt x="188062" y="305"/>
                      </a:cubicBezTo>
                      <a:cubicBezTo>
                        <a:pt x="187538" y="543"/>
                        <a:pt x="187414" y="810"/>
                        <a:pt x="186833" y="914"/>
                      </a:cubicBezTo>
                      <a:cubicBezTo>
                        <a:pt x="186157" y="1038"/>
                        <a:pt x="185690" y="914"/>
                        <a:pt x="185004" y="914"/>
                      </a:cubicBezTo>
                      <a:cubicBezTo>
                        <a:pt x="184614" y="914"/>
                        <a:pt x="184109" y="743"/>
                        <a:pt x="183775" y="914"/>
                      </a:cubicBezTo>
                      <a:cubicBezTo>
                        <a:pt x="183509" y="1038"/>
                        <a:pt x="183680" y="1343"/>
                        <a:pt x="183471" y="1524"/>
                      </a:cubicBezTo>
                      <a:cubicBezTo>
                        <a:pt x="183175" y="1762"/>
                        <a:pt x="182899" y="1724"/>
                        <a:pt x="182547" y="1829"/>
                      </a:cubicBezTo>
                      <a:cubicBezTo>
                        <a:pt x="182147" y="1953"/>
                        <a:pt x="182042" y="1829"/>
                        <a:pt x="181623" y="1829"/>
                      </a:cubicBezTo>
                      <a:cubicBezTo>
                        <a:pt x="180965" y="1829"/>
                        <a:pt x="180394" y="2067"/>
                        <a:pt x="179775" y="1829"/>
                      </a:cubicBezTo>
                      <a:cubicBezTo>
                        <a:pt x="179489" y="1715"/>
                        <a:pt x="179451" y="1667"/>
                        <a:pt x="179165" y="1524"/>
                      </a:cubicBezTo>
                      <a:cubicBezTo>
                        <a:pt x="179013" y="1438"/>
                        <a:pt x="178670" y="1581"/>
                        <a:pt x="178556" y="1524"/>
                      </a:cubicBezTo>
                      <a:cubicBezTo>
                        <a:pt x="177613" y="1648"/>
                        <a:pt x="176727" y="1686"/>
                        <a:pt x="175803" y="1829"/>
                      </a:cubicBezTo>
                      <a:cubicBezTo>
                        <a:pt x="175631" y="2038"/>
                        <a:pt x="175279" y="2267"/>
                        <a:pt x="175193" y="2438"/>
                      </a:cubicBezTo>
                      <a:cubicBezTo>
                        <a:pt x="175117" y="2572"/>
                        <a:pt x="175022" y="2924"/>
                        <a:pt x="174889" y="3058"/>
                      </a:cubicBezTo>
                      <a:cubicBezTo>
                        <a:pt x="174565" y="3343"/>
                        <a:pt x="174193" y="3305"/>
                        <a:pt x="173965" y="3667"/>
                      </a:cubicBezTo>
                      <a:cubicBezTo>
                        <a:pt x="173736" y="3981"/>
                        <a:pt x="174212" y="4286"/>
                        <a:pt x="173965" y="4582"/>
                      </a:cubicBezTo>
                      <a:cubicBezTo>
                        <a:pt x="173707" y="4886"/>
                        <a:pt x="173422" y="4772"/>
                        <a:pt x="173041" y="4886"/>
                      </a:cubicBezTo>
                      <a:cubicBezTo>
                        <a:pt x="172669" y="5010"/>
                        <a:pt x="172193" y="5105"/>
                        <a:pt x="171812" y="5191"/>
                      </a:cubicBezTo>
                      <a:cubicBezTo>
                        <a:pt x="171393" y="5277"/>
                        <a:pt x="171317" y="5534"/>
                        <a:pt x="170888" y="5496"/>
                      </a:cubicBezTo>
                      <a:cubicBezTo>
                        <a:pt x="170564" y="5496"/>
                        <a:pt x="170288" y="5134"/>
                        <a:pt x="169964" y="5191"/>
                      </a:cubicBezTo>
                      <a:cubicBezTo>
                        <a:pt x="169497" y="5277"/>
                        <a:pt x="169736" y="5544"/>
                        <a:pt x="169354" y="5810"/>
                      </a:cubicBezTo>
                      <a:cubicBezTo>
                        <a:pt x="169202" y="5925"/>
                        <a:pt x="168945" y="6058"/>
                        <a:pt x="168745" y="6115"/>
                      </a:cubicBezTo>
                      <a:cubicBezTo>
                        <a:pt x="168516" y="6201"/>
                        <a:pt x="168354" y="6029"/>
                        <a:pt x="168135" y="6115"/>
                      </a:cubicBezTo>
                      <a:cubicBezTo>
                        <a:pt x="167850" y="6201"/>
                        <a:pt x="167764" y="6515"/>
                        <a:pt x="167545" y="6725"/>
                      </a:cubicBezTo>
                      <a:cubicBezTo>
                        <a:pt x="167583" y="6991"/>
                        <a:pt x="167621" y="7058"/>
                        <a:pt x="167545" y="7334"/>
                      </a:cubicBezTo>
                      <a:cubicBezTo>
                        <a:pt x="167469" y="7572"/>
                        <a:pt x="167402" y="7782"/>
                        <a:pt x="167240" y="7944"/>
                      </a:cubicBezTo>
                      <a:cubicBezTo>
                        <a:pt x="166745" y="8401"/>
                        <a:pt x="166345" y="8106"/>
                        <a:pt x="165697" y="8239"/>
                      </a:cubicBezTo>
                      <a:cubicBezTo>
                        <a:pt x="165268" y="8334"/>
                        <a:pt x="164878" y="8192"/>
                        <a:pt x="164468" y="8239"/>
                      </a:cubicBezTo>
                      <a:cubicBezTo>
                        <a:pt x="163811" y="8411"/>
                        <a:pt x="163592" y="8734"/>
                        <a:pt x="162925" y="8858"/>
                      </a:cubicBezTo>
                      <a:cubicBezTo>
                        <a:pt x="162354" y="8963"/>
                        <a:pt x="161496" y="9487"/>
                        <a:pt x="161077" y="9468"/>
                      </a:cubicBezTo>
                      <a:cubicBezTo>
                        <a:pt x="161125" y="9515"/>
                        <a:pt x="161039" y="9725"/>
                        <a:pt x="161077" y="9773"/>
                      </a:cubicBezTo>
                      <a:cubicBezTo>
                        <a:pt x="161401" y="10001"/>
                        <a:pt x="161554" y="10001"/>
                        <a:pt x="161696" y="10382"/>
                      </a:cubicBezTo>
                      <a:cubicBezTo>
                        <a:pt x="161868" y="10811"/>
                        <a:pt x="161820" y="11459"/>
                        <a:pt x="161382" y="11611"/>
                      </a:cubicBezTo>
                      <a:cubicBezTo>
                        <a:pt x="161211" y="11687"/>
                        <a:pt x="161258" y="11611"/>
                        <a:pt x="161077" y="11611"/>
                      </a:cubicBezTo>
                      <a:cubicBezTo>
                        <a:pt x="160649" y="11687"/>
                        <a:pt x="160553" y="12049"/>
                        <a:pt x="160153" y="12221"/>
                      </a:cubicBezTo>
                      <a:cubicBezTo>
                        <a:pt x="159896" y="12344"/>
                        <a:pt x="159525" y="12163"/>
                        <a:pt x="159229" y="12221"/>
                      </a:cubicBezTo>
                      <a:cubicBezTo>
                        <a:pt x="158801" y="12344"/>
                        <a:pt x="158763" y="12478"/>
                        <a:pt x="158315" y="12525"/>
                      </a:cubicBezTo>
                      <a:cubicBezTo>
                        <a:pt x="157858" y="12602"/>
                        <a:pt x="157534" y="12525"/>
                        <a:pt x="157086" y="12525"/>
                      </a:cubicBezTo>
                      <a:cubicBezTo>
                        <a:pt x="156477" y="12430"/>
                        <a:pt x="156048" y="12583"/>
                        <a:pt x="155553" y="12221"/>
                      </a:cubicBezTo>
                      <a:cubicBezTo>
                        <a:pt x="155305" y="12049"/>
                        <a:pt x="155200" y="11744"/>
                        <a:pt x="154943" y="11611"/>
                      </a:cubicBezTo>
                      <a:cubicBezTo>
                        <a:pt x="154600" y="11440"/>
                        <a:pt x="154400" y="11611"/>
                        <a:pt x="154019" y="11611"/>
                      </a:cubicBezTo>
                      <a:cubicBezTo>
                        <a:pt x="153467" y="11611"/>
                        <a:pt x="153038" y="11887"/>
                        <a:pt x="152486" y="11916"/>
                      </a:cubicBezTo>
                      <a:cubicBezTo>
                        <a:pt x="152143" y="11916"/>
                        <a:pt x="151914" y="11992"/>
                        <a:pt x="151562" y="11916"/>
                      </a:cubicBezTo>
                      <a:cubicBezTo>
                        <a:pt x="151000" y="11916"/>
                        <a:pt x="150905" y="11554"/>
                        <a:pt x="150343" y="11611"/>
                      </a:cubicBezTo>
                      <a:cubicBezTo>
                        <a:pt x="150057" y="11687"/>
                        <a:pt x="149990" y="11544"/>
                        <a:pt x="149733" y="11611"/>
                      </a:cubicBezTo>
                      <a:cubicBezTo>
                        <a:pt x="148942" y="11811"/>
                        <a:pt x="148361" y="12087"/>
                        <a:pt x="147580" y="12221"/>
                      </a:cubicBezTo>
                      <a:cubicBezTo>
                        <a:pt x="147104" y="12297"/>
                        <a:pt x="146552" y="12964"/>
                        <a:pt x="146352" y="12525"/>
                      </a:cubicBezTo>
                      <a:cubicBezTo>
                        <a:pt x="146209" y="12230"/>
                        <a:pt x="146856" y="11849"/>
                        <a:pt x="146656" y="11601"/>
                      </a:cubicBezTo>
                      <a:cubicBezTo>
                        <a:pt x="146514" y="11430"/>
                        <a:pt x="146256" y="11306"/>
                        <a:pt x="146047" y="11297"/>
                      </a:cubicBezTo>
                      <a:cubicBezTo>
                        <a:pt x="145618" y="11220"/>
                        <a:pt x="145523" y="11735"/>
                        <a:pt x="145123" y="11906"/>
                      </a:cubicBezTo>
                      <a:cubicBezTo>
                        <a:pt x="144751" y="12059"/>
                        <a:pt x="144294" y="12278"/>
                        <a:pt x="143894" y="12211"/>
                      </a:cubicBezTo>
                      <a:cubicBezTo>
                        <a:pt x="143389" y="12116"/>
                        <a:pt x="143494" y="11363"/>
                        <a:pt x="142970" y="11287"/>
                      </a:cubicBezTo>
                      <a:cubicBezTo>
                        <a:pt x="142694" y="11211"/>
                        <a:pt x="142627" y="11601"/>
                        <a:pt x="142361" y="11592"/>
                      </a:cubicBezTo>
                      <a:cubicBezTo>
                        <a:pt x="142075" y="11592"/>
                        <a:pt x="141951" y="11516"/>
                        <a:pt x="141751" y="11287"/>
                      </a:cubicBezTo>
                      <a:cubicBezTo>
                        <a:pt x="141446" y="10963"/>
                        <a:pt x="141446" y="10392"/>
                        <a:pt x="141751" y="10058"/>
                      </a:cubicBezTo>
                      <a:cubicBezTo>
                        <a:pt x="141151" y="10258"/>
                        <a:pt x="140522" y="10468"/>
                        <a:pt x="139922" y="10668"/>
                      </a:cubicBezTo>
                      <a:cubicBezTo>
                        <a:pt x="139998" y="10744"/>
                        <a:pt x="139932" y="10858"/>
                        <a:pt x="139922" y="10973"/>
                      </a:cubicBezTo>
                      <a:cubicBezTo>
                        <a:pt x="139875" y="11287"/>
                        <a:pt x="139236" y="10773"/>
                        <a:pt x="138998" y="10973"/>
                      </a:cubicBezTo>
                      <a:cubicBezTo>
                        <a:pt x="138808" y="11135"/>
                        <a:pt x="138836" y="11420"/>
                        <a:pt x="138694" y="11592"/>
                      </a:cubicBezTo>
                      <a:cubicBezTo>
                        <a:pt x="138417" y="11878"/>
                        <a:pt x="138151" y="11821"/>
                        <a:pt x="137770" y="11897"/>
                      </a:cubicBezTo>
                      <a:cubicBezTo>
                        <a:pt x="137293" y="11973"/>
                        <a:pt x="137008" y="11973"/>
                        <a:pt x="136541" y="11897"/>
                      </a:cubicBezTo>
                      <a:cubicBezTo>
                        <a:pt x="136369" y="11801"/>
                        <a:pt x="136388" y="11906"/>
                        <a:pt x="136236" y="11897"/>
                      </a:cubicBezTo>
                      <a:lnTo>
                        <a:pt x="135931" y="11897"/>
                      </a:lnTo>
                      <a:cubicBezTo>
                        <a:pt x="134360" y="12468"/>
                        <a:pt x="132874" y="13135"/>
                        <a:pt x="131331" y="13726"/>
                      </a:cubicBezTo>
                      <a:cubicBezTo>
                        <a:pt x="131531" y="14002"/>
                        <a:pt x="131483" y="14354"/>
                        <a:pt x="131331" y="14649"/>
                      </a:cubicBezTo>
                      <a:cubicBezTo>
                        <a:pt x="131102" y="15049"/>
                        <a:pt x="130531" y="14849"/>
                        <a:pt x="130102" y="14954"/>
                      </a:cubicBezTo>
                      <a:cubicBezTo>
                        <a:pt x="129654" y="15078"/>
                        <a:pt x="129559" y="14735"/>
                        <a:pt x="129178" y="14954"/>
                      </a:cubicBezTo>
                      <a:cubicBezTo>
                        <a:pt x="128978" y="15088"/>
                        <a:pt x="128549" y="15326"/>
                        <a:pt x="128568" y="15564"/>
                      </a:cubicBezTo>
                      <a:cubicBezTo>
                        <a:pt x="128578" y="15869"/>
                        <a:pt x="129292" y="15650"/>
                        <a:pt x="129492" y="15869"/>
                      </a:cubicBezTo>
                      <a:cubicBezTo>
                        <a:pt x="129578" y="15992"/>
                        <a:pt x="129464" y="16040"/>
                        <a:pt x="129492" y="16173"/>
                      </a:cubicBezTo>
                      <a:cubicBezTo>
                        <a:pt x="129550" y="16526"/>
                        <a:pt x="129416" y="16821"/>
                        <a:pt x="129188" y="17097"/>
                      </a:cubicBezTo>
                      <a:cubicBezTo>
                        <a:pt x="129016" y="17297"/>
                        <a:pt x="128788" y="17259"/>
                        <a:pt x="128578" y="17402"/>
                      </a:cubicBezTo>
                      <a:cubicBezTo>
                        <a:pt x="128102" y="17755"/>
                        <a:pt x="127902" y="17802"/>
                        <a:pt x="127349" y="18012"/>
                      </a:cubicBezTo>
                      <a:cubicBezTo>
                        <a:pt x="127044" y="18136"/>
                        <a:pt x="126768" y="18288"/>
                        <a:pt x="126425" y="18317"/>
                      </a:cubicBezTo>
                      <a:cubicBezTo>
                        <a:pt x="126044" y="18317"/>
                        <a:pt x="125901" y="18288"/>
                        <a:pt x="125501" y="18317"/>
                      </a:cubicBezTo>
                      <a:cubicBezTo>
                        <a:pt x="125025" y="18412"/>
                        <a:pt x="124749" y="18517"/>
                        <a:pt x="124273" y="18631"/>
                      </a:cubicBezTo>
                      <a:cubicBezTo>
                        <a:pt x="123815" y="18736"/>
                        <a:pt x="123473" y="18879"/>
                        <a:pt x="123063" y="18631"/>
                      </a:cubicBezTo>
                      <a:cubicBezTo>
                        <a:pt x="122777" y="18479"/>
                        <a:pt x="122901" y="18288"/>
                        <a:pt x="122758" y="18012"/>
                      </a:cubicBezTo>
                      <a:cubicBezTo>
                        <a:pt x="122596" y="17764"/>
                        <a:pt x="122615" y="17640"/>
                        <a:pt x="122453" y="17402"/>
                      </a:cubicBezTo>
                      <a:cubicBezTo>
                        <a:pt x="120129" y="18450"/>
                        <a:pt x="117653" y="19355"/>
                        <a:pt x="115376" y="20479"/>
                      </a:cubicBezTo>
                      <a:cubicBezTo>
                        <a:pt x="115481" y="20574"/>
                        <a:pt x="115567" y="20726"/>
                        <a:pt x="115681" y="20784"/>
                      </a:cubicBezTo>
                      <a:cubicBezTo>
                        <a:pt x="116091" y="21003"/>
                        <a:pt x="116472" y="21231"/>
                        <a:pt x="116910" y="21403"/>
                      </a:cubicBezTo>
                      <a:cubicBezTo>
                        <a:pt x="117110" y="21488"/>
                        <a:pt x="117091" y="21241"/>
                        <a:pt x="117215" y="21403"/>
                      </a:cubicBezTo>
                      <a:cubicBezTo>
                        <a:pt x="117386" y="21650"/>
                        <a:pt x="117462" y="22136"/>
                        <a:pt x="117215" y="22327"/>
                      </a:cubicBezTo>
                      <a:cubicBezTo>
                        <a:pt x="116967" y="22498"/>
                        <a:pt x="116615" y="22327"/>
                        <a:pt x="116291" y="22327"/>
                      </a:cubicBezTo>
                      <a:cubicBezTo>
                        <a:pt x="115986" y="22327"/>
                        <a:pt x="115691" y="22346"/>
                        <a:pt x="115367" y="22327"/>
                      </a:cubicBezTo>
                      <a:cubicBezTo>
                        <a:pt x="115091" y="22327"/>
                        <a:pt x="115043" y="21974"/>
                        <a:pt x="114767" y="22022"/>
                      </a:cubicBezTo>
                      <a:cubicBezTo>
                        <a:pt x="114462" y="22117"/>
                        <a:pt x="114357" y="22422"/>
                        <a:pt x="114157" y="22631"/>
                      </a:cubicBezTo>
                      <a:cubicBezTo>
                        <a:pt x="113986" y="22784"/>
                        <a:pt x="113881" y="23022"/>
                        <a:pt x="113852" y="23241"/>
                      </a:cubicBezTo>
                      <a:cubicBezTo>
                        <a:pt x="113805" y="23527"/>
                        <a:pt x="114157" y="23241"/>
                        <a:pt x="114157" y="23546"/>
                      </a:cubicBezTo>
                      <a:cubicBezTo>
                        <a:pt x="114148" y="24041"/>
                        <a:pt x="113414" y="23755"/>
                        <a:pt x="112928" y="23851"/>
                      </a:cubicBezTo>
                      <a:cubicBezTo>
                        <a:pt x="112233" y="23974"/>
                        <a:pt x="111776" y="24079"/>
                        <a:pt x="111081" y="24155"/>
                      </a:cubicBezTo>
                      <a:cubicBezTo>
                        <a:pt x="110528" y="24232"/>
                        <a:pt x="110404" y="24155"/>
                        <a:pt x="109852" y="24155"/>
                      </a:cubicBezTo>
                      <a:cubicBezTo>
                        <a:pt x="109261" y="24155"/>
                        <a:pt x="108823" y="24470"/>
                        <a:pt x="108309" y="24155"/>
                      </a:cubicBezTo>
                      <a:cubicBezTo>
                        <a:pt x="107737" y="24470"/>
                        <a:pt x="107052" y="24736"/>
                        <a:pt x="106470" y="25079"/>
                      </a:cubicBezTo>
                      <a:cubicBezTo>
                        <a:pt x="106547" y="25384"/>
                        <a:pt x="106861" y="25479"/>
                        <a:pt x="107080" y="25689"/>
                      </a:cubicBezTo>
                      <a:cubicBezTo>
                        <a:pt x="107290" y="25841"/>
                        <a:pt x="107452" y="26175"/>
                        <a:pt x="107690" y="26279"/>
                      </a:cubicBezTo>
                      <a:cubicBezTo>
                        <a:pt x="108156" y="26479"/>
                        <a:pt x="108442" y="25832"/>
                        <a:pt x="108918" y="25975"/>
                      </a:cubicBezTo>
                      <a:cubicBezTo>
                        <a:pt x="109290" y="26079"/>
                        <a:pt x="109538" y="26384"/>
                        <a:pt x="109842" y="26584"/>
                      </a:cubicBezTo>
                      <a:cubicBezTo>
                        <a:pt x="110071" y="26756"/>
                        <a:pt x="110233" y="26784"/>
                        <a:pt x="110452" y="26889"/>
                      </a:cubicBezTo>
                      <a:cubicBezTo>
                        <a:pt x="110976" y="27089"/>
                        <a:pt x="111433" y="26965"/>
                        <a:pt x="111985" y="26889"/>
                      </a:cubicBezTo>
                      <a:lnTo>
                        <a:pt x="112300" y="26889"/>
                      </a:lnTo>
                      <a:cubicBezTo>
                        <a:pt x="112700" y="26784"/>
                        <a:pt x="112738" y="26603"/>
                        <a:pt x="113224" y="26584"/>
                      </a:cubicBezTo>
                      <a:cubicBezTo>
                        <a:pt x="113605" y="26584"/>
                        <a:pt x="113757" y="26508"/>
                        <a:pt x="114148" y="26584"/>
                      </a:cubicBezTo>
                      <a:cubicBezTo>
                        <a:pt x="114452" y="26680"/>
                        <a:pt x="114824" y="26813"/>
                        <a:pt x="115052" y="26889"/>
                      </a:cubicBezTo>
                      <a:cubicBezTo>
                        <a:pt x="115243" y="26965"/>
                        <a:pt x="115424" y="26860"/>
                        <a:pt x="115672" y="26889"/>
                      </a:cubicBezTo>
                      <a:cubicBezTo>
                        <a:pt x="115995" y="26965"/>
                        <a:pt x="116338" y="27032"/>
                        <a:pt x="116596" y="26889"/>
                      </a:cubicBezTo>
                      <a:cubicBezTo>
                        <a:pt x="116700" y="26756"/>
                        <a:pt x="116767" y="26756"/>
                        <a:pt x="116900" y="26584"/>
                      </a:cubicBezTo>
                      <a:cubicBezTo>
                        <a:pt x="117205" y="26232"/>
                        <a:pt x="117472" y="25984"/>
                        <a:pt x="117824" y="25679"/>
                      </a:cubicBezTo>
                      <a:cubicBezTo>
                        <a:pt x="118024" y="25489"/>
                        <a:pt x="118215" y="25184"/>
                        <a:pt x="118434" y="25070"/>
                      </a:cubicBezTo>
                      <a:cubicBezTo>
                        <a:pt x="118929" y="24803"/>
                        <a:pt x="119110" y="24975"/>
                        <a:pt x="119663" y="25070"/>
                      </a:cubicBezTo>
                      <a:cubicBezTo>
                        <a:pt x="120015" y="25146"/>
                        <a:pt x="120234" y="25317"/>
                        <a:pt x="120587" y="25375"/>
                      </a:cubicBezTo>
                      <a:cubicBezTo>
                        <a:pt x="120939" y="25451"/>
                        <a:pt x="121377" y="25298"/>
                        <a:pt x="121510" y="25679"/>
                      </a:cubicBezTo>
                      <a:cubicBezTo>
                        <a:pt x="121653" y="26032"/>
                        <a:pt x="121120" y="26260"/>
                        <a:pt x="120901" y="26584"/>
                      </a:cubicBezTo>
                      <a:cubicBezTo>
                        <a:pt x="120748" y="26784"/>
                        <a:pt x="120720" y="26737"/>
                        <a:pt x="120596" y="26889"/>
                      </a:cubicBezTo>
                      <a:cubicBezTo>
                        <a:pt x="120501" y="26994"/>
                        <a:pt x="120301" y="27032"/>
                        <a:pt x="120291" y="27194"/>
                      </a:cubicBezTo>
                      <a:cubicBezTo>
                        <a:pt x="120282" y="27537"/>
                        <a:pt x="120301" y="27956"/>
                        <a:pt x="120596" y="28118"/>
                      </a:cubicBezTo>
                      <a:cubicBezTo>
                        <a:pt x="120853" y="28289"/>
                        <a:pt x="121244" y="28270"/>
                        <a:pt x="121520" y="28118"/>
                      </a:cubicBezTo>
                      <a:cubicBezTo>
                        <a:pt x="121872" y="27918"/>
                        <a:pt x="121796" y="27613"/>
                        <a:pt x="121825" y="27194"/>
                      </a:cubicBezTo>
                      <a:cubicBezTo>
                        <a:pt x="121825" y="27118"/>
                        <a:pt x="121853" y="26965"/>
                        <a:pt x="121825" y="26889"/>
                      </a:cubicBezTo>
                      <a:cubicBezTo>
                        <a:pt x="121749" y="26718"/>
                        <a:pt x="121672" y="26718"/>
                        <a:pt x="121825" y="26584"/>
                      </a:cubicBezTo>
                      <a:cubicBezTo>
                        <a:pt x="121968" y="26422"/>
                        <a:pt x="122234" y="26337"/>
                        <a:pt x="122444" y="26279"/>
                      </a:cubicBezTo>
                      <a:cubicBezTo>
                        <a:pt x="122749" y="26184"/>
                        <a:pt x="122472" y="26137"/>
                        <a:pt x="122749" y="25975"/>
                      </a:cubicBezTo>
                      <a:lnTo>
                        <a:pt x="123053" y="25975"/>
                      </a:lnTo>
                      <a:lnTo>
                        <a:pt x="123663" y="25975"/>
                      </a:lnTo>
                      <a:cubicBezTo>
                        <a:pt x="123939" y="25975"/>
                        <a:pt x="124006" y="26060"/>
                        <a:pt x="124254" y="25975"/>
                      </a:cubicBezTo>
                      <a:cubicBezTo>
                        <a:pt x="124549" y="25898"/>
                        <a:pt x="124958" y="25565"/>
                        <a:pt x="125178" y="25375"/>
                      </a:cubicBezTo>
                      <a:cubicBezTo>
                        <a:pt x="125339" y="25222"/>
                        <a:pt x="125320" y="25156"/>
                        <a:pt x="125492" y="25070"/>
                      </a:cubicBezTo>
                      <a:cubicBezTo>
                        <a:pt x="125797" y="24879"/>
                        <a:pt x="125768" y="25070"/>
                        <a:pt x="126102" y="25070"/>
                      </a:cubicBezTo>
                      <a:cubicBezTo>
                        <a:pt x="126311" y="25060"/>
                        <a:pt x="126625" y="25241"/>
                        <a:pt x="126711" y="25070"/>
                      </a:cubicBezTo>
                      <a:cubicBezTo>
                        <a:pt x="126835" y="24870"/>
                        <a:pt x="126587" y="24870"/>
                        <a:pt x="126406" y="24765"/>
                      </a:cubicBezTo>
                      <a:cubicBezTo>
                        <a:pt x="126082" y="24546"/>
                        <a:pt x="125816" y="24965"/>
                        <a:pt x="125482" y="24765"/>
                      </a:cubicBezTo>
                      <a:cubicBezTo>
                        <a:pt x="125292" y="24641"/>
                        <a:pt x="125158" y="24365"/>
                        <a:pt x="125168" y="24146"/>
                      </a:cubicBezTo>
                      <a:cubicBezTo>
                        <a:pt x="125197" y="23917"/>
                        <a:pt x="125292" y="23936"/>
                        <a:pt x="125482" y="23841"/>
                      </a:cubicBezTo>
                      <a:cubicBezTo>
                        <a:pt x="125968" y="23565"/>
                        <a:pt x="126616" y="23908"/>
                        <a:pt x="127016" y="23536"/>
                      </a:cubicBezTo>
                      <a:cubicBezTo>
                        <a:pt x="127244" y="23327"/>
                        <a:pt x="127368" y="23231"/>
                        <a:pt x="127321" y="22927"/>
                      </a:cubicBezTo>
                      <a:cubicBezTo>
                        <a:pt x="127264" y="22460"/>
                        <a:pt x="126502" y="22527"/>
                        <a:pt x="126092" y="22317"/>
                      </a:cubicBezTo>
                      <a:cubicBezTo>
                        <a:pt x="125892" y="22212"/>
                        <a:pt x="125997" y="22098"/>
                        <a:pt x="125787" y="22012"/>
                      </a:cubicBezTo>
                      <a:cubicBezTo>
                        <a:pt x="125463" y="21860"/>
                        <a:pt x="124987" y="22079"/>
                        <a:pt x="124863" y="21707"/>
                      </a:cubicBezTo>
                      <a:cubicBezTo>
                        <a:pt x="124787" y="21460"/>
                        <a:pt x="125016" y="21584"/>
                        <a:pt x="125168" y="21393"/>
                      </a:cubicBezTo>
                      <a:cubicBezTo>
                        <a:pt x="125368" y="21165"/>
                        <a:pt x="125540" y="21241"/>
                        <a:pt x="125787" y="21088"/>
                      </a:cubicBezTo>
                      <a:cubicBezTo>
                        <a:pt x="125987" y="20965"/>
                        <a:pt x="125959" y="20955"/>
                        <a:pt x="126092" y="20784"/>
                      </a:cubicBezTo>
                      <a:cubicBezTo>
                        <a:pt x="126263" y="20603"/>
                        <a:pt x="126225" y="20355"/>
                        <a:pt x="126397" y="20174"/>
                      </a:cubicBezTo>
                      <a:cubicBezTo>
                        <a:pt x="126597" y="19964"/>
                        <a:pt x="127102" y="19745"/>
                        <a:pt x="127321" y="19564"/>
                      </a:cubicBezTo>
                      <a:cubicBezTo>
                        <a:pt x="127673" y="19260"/>
                        <a:pt x="127492" y="18793"/>
                        <a:pt x="127930" y="18640"/>
                      </a:cubicBezTo>
                      <a:cubicBezTo>
                        <a:pt x="128187" y="18555"/>
                        <a:pt x="128340" y="18831"/>
                        <a:pt x="128549" y="18640"/>
                      </a:cubicBezTo>
                      <a:cubicBezTo>
                        <a:pt x="128683" y="18517"/>
                        <a:pt x="128740" y="18488"/>
                        <a:pt x="128854" y="18336"/>
                      </a:cubicBezTo>
                      <a:cubicBezTo>
                        <a:pt x="129102" y="18031"/>
                        <a:pt x="129397" y="18155"/>
                        <a:pt x="129778" y="18031"/>
                      </a:cubicBezTo>
                      <a:cubicBezTo>
                        <a:pt x="130131" y="17945"/>
                        <a:pt x="130331" y="17736"/>
                        <a:pt x="130702" y="17726"/>
                      </a:cubicBezTo>
                      <a:cubicBezTo>
                        <a:pt x="131026" y="17726"/>
                        <a:pt x="131007" y="17659"/>
                        <a:pt x="131312" y="17726"/>
                      </a:cubicBezTo>
                      <a:cubicBezTo>
                        <a:pt x="131550" y="17821"/>
                        <a:pt x="131693" y="17897"/>
                        <a:pt x="131921" y="18031"/>
                      </a:cubicBezTo>
                      <a:cubicBezTo>
                        <a:pt x="132283" y="18250"/>
                        <a:pt x="132721" y="18555"/>
                        <a:pt x="132836" y="18955"/>
                      </a:cubicBezTo>
                      <a:cubicBezTo>
                        <a:pt x="132940" y="19298"/>
                        <a:pt x="132940" y="19231"/>
                        <a:pt x="132836" y="19564"/>
                      </a:cubicBezTo>
                      <a:cubicBezTo>
                        <a:pt x="132788" y="19774"/>
                        <a:pt x="132521" y="19964"/>
                        <a:pt x="132550" y="20174"/>
                      </a:cubicBezTo>
                      <a:cubicBezTo>
                        <a:pt x="132550" y="20460"/>
                        <a:pt x="132807" y="20517"/>
                        <a:pt x="132836" y="20784"/>
                      </a:cubicBezTo>
                      <a:cubicBezTo>
                        <a:pt x="132864" y="20984"/>
                        <a:pt x="132988" y="21250"/>
                        <a:pt x="132836" y="21393"/>
                      </a:cubicBezTo>
                      <a:cubicBezTo>
                        <a:pt x="132664" y="21555"/>
                        <a:pt x="132464" y="21307"/>
                        <a:pt x="132236" y="21393"/>
                      </a:cubicBezTo>
                      <a:cubicBezTo>
                        <a:pt x="131826" y="21488"/>
                        <a:pt x="131407" y="21612"/>
                        <a:pt x="131312" y="22012"/>
                      </a:cubicBezTo>
                      <a:cubicBezTo>
                        <a:pt x="131264" y="22165"/>
                        <a:pt x="131235" y="22469"/>
                        <a:pt x="131312" y="22622"/>
                      </a:cubicBezTo>
                      <a:cubicBezTo>
                        <a:pt x="131483" y="22974"/>
                        <a:pt x="131836" y="22365"/>
                        <a:pt x="132236" y="22317"/>
                      </a:cubicBezTo>
                      <a:cubicBezTo>
                        <a:pt x="132578" y="22317"/>
                        <a:pt x="132874" y="22098"/>
                        <a:pt x="133150" y="22317"/>
                      </a:cubicBezTo>
                      <a:cubicBezTo>
                        <a:pt x="133426" y="22517"/>
                        <a:pt x="133617" y="22622"/>
                        <a:pt x="133455" y="22927"/>
                      </a:cubicBezTo>
                      <a:cubicBezTo>
                        <a:pt x="133321" y="23222"/>
                        <a:pt x="133083" y="23012"/>
                        <a:pt x="132845" y="23231"/>
                      </a:cubicBezTo>
                      <a:cubicBezTo>
                        <a:pt x="132645" y="23441"/>
                        <a:pt x="132626" y="23841"/>
                        <a:pt x="132559" y="24155"/>
                      </a:cubicBezTo>
                      <a:cubicBezTo>
                        <a:pt x="132436" y="24555"/>
                        <a:pt x="131864" y="24898"/>
                        <a:pt x="132245" y="25079"/>
                      </a:cubicBezTo>
                      <a:cubicBezTo>
                        <a:pt x="132559" y="25232"/>
                        <a:pt x="132845" y="24927"/>
                        <a:pt x="133160" y="24775"/>
                      </a:cubicBezTo>
                      <a:cubicBezTo>
                        <a:pt x="133369" y="24651"/>
                        <a:pt x="133293" y="24584"/>
                        <a:pt x="133464" y="24470"/>
                      </a:cubicBezTo>
                      <a:cubicBezTo>
                        <a:pt x="133769" y="24222"/>
                        <a:pt x="133769" y="23727"/>
                        <a:pt x="134074" y="23546"/>
                      </a:cubicBezTo>
                      <a:cubicBezTo>
                        <a:pt x="134322" y="23384"/>
                        <a:pt x="134722" y="23270"/>
                        <a:pt x="134998" y="23241"/>
                      </a:cubicBezTo>
                      <a:cubicBezTo>
                        <a:pt x="135407" y="23146"/>
                        <a:pt x="135588" y="22993"/>
                        <a:pt x="135922" y="23241"/>
                      </a:cubicBezTo>
                      <a:cubicBezTo>
                        <a:pt x="136131" y="23393"/>
                        <a:pt x="136169" y="23612"/>
                        <a:pt x="136227" y="23851"/>
                      </a:cubicBezTo>
                      <a:cubicBezTo>
                        <a:pt x="136331" y="24203"/>
                        <a:pt x="136474" y="24470"/>
                        <a:pt x="136227" y="24775"/>
                      </a:cubicBezTo>
                      <a:cubicBezTo>
                        <a:pt x="135998" y="25051"/>
                        <a:pt x="135646" y="25232"/>
                        <a:pt x="135303" y="25384"/>
                      </a:cubicBezTo>
                      <a:cubicBezTo>
                        <a:pt x="134950" y="25537"/>
                        <a:pt x="134541" y="25356"/>
                        <a:pt x="134379" y="25689"/>
                      </a:cubicBezTo>
                      <a:cubicBezTo>
                        <a:pt x="134293" y="25937"/>
                        <a:pt x="134331" y="26318"/>
                        <a:pt x="134379" y="26594"/>
                      </a:cubicBezTo>
                      <a:cubicBezTo>
                        <a:pt x="134407" y="26737"/>
                        <a:pt x="134379" y="26794"/>
                        <a:pt x="134379" y="26899"/>
                      </a:cubicBezTo>
                      <a:cubicBezTo>
                        <a:pt x="134388" y="27041"/>
                        <a:pt x="134579" y="27070"/>
                        <a:pt x="134684" y="27203"/>
                      </a:cubicBezTo>
                      <a:cubicBezTo>
                        <a:pt x="134969" y="27575"/>
                        <a:pt x="135150" y="27556"/>
                        <a:pt x="135607" y="27518"/>
                      </a:cubicBezTo>
                      <a:cubicBezTo>
                        <a:pt x="135931" y="27442"/>
                        <a:pt x="136236" y="27375"/>
                        <a:pt x="136531" y="27203"/>
                      </a:cubicBezTo>
                      <a:cubicBezTo>
                        <a:pt x="136731" y="27099"/>
                        <a:pt x="136722" y="27032"/>
                        <a:pt x="136836" y="26899"/>
                      </a:cubicBezTo>
                      <a:cubicBezTo>
                        <a:pt x="136912" y="26822"/>
                        <a:pt x="137036" y="26670"/>
                        <a:pt x="137141" y="26594"/>
                      </a:cubicBezTo>
                      <a:cubicBezTo>
                        <a:pt x="137465" y="26422"/>
                        <a:pt x="137712" y="26422"/>
                        <a:pt x="138065" y="26289"/>
                      </a:cubicBezTo>
                      <a:cubicBezTo>
                        <a:pt x="138417" y="26175"/>
                        <a:pt x="138646" y="26146"/>
                        <a:pt x="138989" y="25984"/>
                      </a:cubicBezTo>
                      <a:cubicBezTo>
                        <a:pt x="139417" y="25784"/>
                        <a:pt x="139941" y="25784"/>
                        <a:pt x="140218" y="25384"/>
                      </a:cubicBezTo>
                      <a:cubicBezTo>
                        <a:pt x="140408" y="25108"/>
                        <a:pt x="139960" y="24955"/>
                        <a:pt x="140218" y="24775"/>
                      </a:cubicBezTo>
                      <a:cubicBezTo>
                        <a:pt x="140494" y="24555"/>
                        <a:pt x="140789" y="24851"/>
                        <a:pt x="141141" y="24775"/>
                      </a:cubicBezTo>
                      <a:cubicBezTo>
                        <a:pt x="141446" y="24679"/>
                        <a:pt x="141818" y="24651"/>
                        <a:pt x="142046" y="24470"/>
                      </a:cubicBezTo>
                      <a:cubicBezTo>
                        <a:pt x="142332" y="24184"/>
                        <a:pt x="142218" y="23603"/>
                        <a:pt x="142351" y="23241"/>
                      </a:cubicBezTo>
                      <a:cubicBezTo>
                        <a:pt x="142475" y="22946"/>
                        <a:pt x="142456" y="22841"/>
                        <a:pt x="142656" y="22631"/>
                      </a:cubicBezTo>
                      <a:cubicBezTo>
                        <a:pt x="142961" y="22279"/>
                        <a:pt x="143132" y="22108"/>
                        <a:pt x="143580" y="22022"/>
                      </a:cubicBezTo>
                      <a:cubicBezTo>
                        <a:pt x="143989" y="21927"/>
                        <a:pt x="144399" y="22022"/>
                        <a:pt x="144809" y="22022"/>
                      </a:cubicBezTo>
                      <a:cubicBezTo>
                        <a:pt x="145437" y="22117"/>
                        <a:pt x="145771" y="22079"/>
                        <a:pt x="146352" y="22327"/>
                      </a:cubicBezTo>
                      <a:cubicBezTo>
                        <a:pt x="146599" y="22412"/>
                        <a:pt x="146752" y="22450"/>
                        <a:pt x="146961" y="22631"/>
                      </a:cubicBezTo>
                      <a:cubicBezTo>
                        <a:pt x="147180" y="22812"/>
                        <a:pt x="147304" y="23117"/>
                        <a:pt x="147571" y="23241"/>
                      </a:cubicBezTo>
                      <a:cubicBezTo>
                        <a:pt x="147761" y="23317"/>
                        <a:pt x="147666" y="23241"/>
                        <a:pt x="147876" y="23241"/>
                      </a:cubicBezTo>
                      <a:cubicBezTo>
                        <a:pt x="148076" y="23241"/>
                        <a:pt x="148352" y="23079"/>
                        <a:pt x="148495" y="23241"/>
                      </a:cubicBezTo>
                      <a:cubicBezTo>
                        <a:pt x="148647" y="23470"/>
                        <a:pt x="148266" y="23584"/>
                        <a:pt x="148180" y="23851"/>
                      </a:cubicBezTo>
                      <a:cubicBezTo>
                        <a:pt x="148104" y="24079"/>
                        <a:pt x="148304" y="24555"/>
                        <a:pt x="148180" y="24775"/>
                      </a:cubicBezTo>
                      <a:cubicBezTo>
                        <a:pt x="148057" y="25003"/>
                        <a:pt x="147828" y="24984"/>
                        <a:pt x="147571" y="25079"/>
                      </a:cubicBezTo>
                      <a:cubicBezTo>
                        <a:pt x="147371" y="25156"/>
                        <a:pt x="147142" y="25165"/>
                        <a:pt x="146961" y="25079"/>
                      </a:cubicBezTo>
                      <a:cubicBezTo>
                        <a:pt x="146809" y="24984"/>
                        <a:pt x="147123" y="24832"/>
                        <a:pt x="146961" y="24775"/>
                      </a:cubicBezTo>
                      <a:cubicBezTo>
                        <a:pt x="146752" y="24651"/>
                        <a:pt x="146266" y="24708"/>
                        <a:pt x="146037" y="24775"/>
                      </a:cubicBezTo>
                      <a:cubicBezTo>
                        <a:pt x="145847" y="24851"/>
                        <a:pt x="145847" y="24898"/>
                        <a:pt x="145733" y="25079"/>
                      </a:cubicBezTo>
                      <a:cubicBezTo>
                        <a:pt x="145571" y="25289"/>
                        <a:pt x="145733" y="25394"/>
                        <a:pt x="145733" y="25689"/>
                      </a:cubicBezTo>
                      <a:cubicBezTo>
                        <a:pt x="145733" y="25994"/>
                        <a:pt x="145561" y="26337"/>
                        <a:pt x="145733" y="26594"/>
                      </a:cubicBezTo>
                      <a:cubicBezTo>
                        <a:pt x="145866" y="26822"/>
                        <a:pt x="146237" y="26699"/>
                        <a:pt x="146342" y="26899"/>
                      </a:cubicBezTo>
                      <a:cubicBezTo>
                        <a:pt x="146418" y="27184"/>
                        <a:pt x="145933" y="27299"/>
                        <a:pt x="145733" y="27518"/>
                      </a:cubicBezTo>
                      <a:cubicBezTo>
                        <a:pt x="145485" y="27784"/>
                        <a:pt x="145409" y="27899"/>
                        <a:pt x="145113" y="28127"/>
                      </a:cubicBezTo>
                      <a:cubicBezTo>
                        <a:pt x="144828" y="28356"/>
                        <a:pt x="144837" y="28565"/>
                        <a:pt x="144504" y="28737"/>
                      </a:cubicBezTo>
                      <a:cubicBezTo>
                        <a:pt x="144018" y="29013"/>
                        <a:pt x="143504" y="28842"/>
                        <a:pt x="142970" y="29042"/>
                      </a:cubicBezTo>
                      <a:cubicBezTo>
                        <a:pt x="142599" y="29175"/>
                        <a:pt x="142465" y="29613"/>
                        <a:pt x="142046" y="29651"/>
                      </a:cubicBezTo>
                      <a:cubicBezTo>
                        <a:pt x="141761" y="29651"/>
                        <a:pt x="141694" y="29756"/>
                        <a:pt x="141446" y="29651"/>
                      </a:cubicBezTo>
                      <a:cubicBezTo>
                        <a:pt x="141227" y="29556"/>
                        <a:pt x="140999" y="29156"/>
                        <a:pt x="140827" y="29042"/>
                      </a:cubicBezTo>
                      <a:cubicBezTo>
                        <a:pt x="140656" y="28937"/>
                        <a:pt x="140703" y="28785"/>
                        <a:pt x="140522" y="28737"/>
                      </a:cubicBezTo>
                      <a:cubicBezTo>
                        <a:pt x="140275" y="28661"/>
                        <a:pt x="140046" y="28813"/>
                        <a:pt x="139913" y="29042"/>
                      </a:cubicBezTo>
                      <a:cubicBezTo>
                        <a:pt x="139770" y="29213"/>
                        <a:pt x="139979" y="29451"/>
                        <a:pt x="139913" y="29651"/>
                      </a:cubicBezTo>
                      <a:cubicBezTo>
                        <a:pt x="139837" y="29851"/>
                        <a:pt x="139808" y="29851"/>
                        <a:pt x="139608" y="29956"/>
                      </a:cubicBezTo>
                      <a:cubicBezTo>
                        <a:pt x="139427" y="30032"/>
                        <a:pt x="139198" y="29956"/>
                        <a:pt x="138998" y="29956"/>
                      </a:cubicBezTo>
                      <a:cubicBezTo>
                        <a:pt x="138608" y="29956"/>
                        <a:pt x="138293" y="30261"/>
                        <a:pt x="138074" y="29956"/>
                      </a:cubicBezTo>
                      <a:cubicBezTo>
                        <a:pt x="137970" y="29804"/>
                        <a:pt x="137874" y="29785"/>
                        <a:pt x="137770" y="29651"/>
                      </a:cubicBezTo>
                      <a:cubicBezTo>
                        <a:pt x="137636" y="29480"/>
                        <a:pt x="137674" y="29375"/>
                        <a:pt x="137465" y="29347"/>
                      </a:cubicBezTo>
                      <a:cubicBezTo>
                        <a:pt x="137236" y="29251"/>
                        <a:pt x="136769" y="29347"/>
                        <a:pt x="136541" y="29347"/>
                      </a:cubicBezTo>
                      <a:cubicBezTo>
                        <a:pt x="136198" y="29347"/>
                        <a:pt x="136255" y="29204"/>
                        <a:pt x="135931" y="29347"/>
                      </a:cubicBezTo>
                      <a:cubicBezTo>
                        <a:pt x="135722" y="29451"/>
                        <a:pt x="135293" y="29413"/>
                        <a:pt x="135312" y="29651"/>
                      </a:cubicBezTo>
                      <a:cubicBezTo>
                        <a:pt x="135331" y="29823"/>
                        <a:pt x="135598" y="29794"/>
                        <a:pt x="135627" y="29956"/>
                      </a:cubicBezTo>
                      <a:cubicBezTo>
                        <a:pt x="135703" y="30213"/>
                        <a:pt x="135531" y="30404"/>
                        <a:pt x="135312" y="30556"/>
                      </a:cubicBezTo>
                      <a:cubicBezTo>
                        <a:pt x="135131" y="30747"/>
                        <a:pt x="135255" y="30813"/>
                        <a:pt x="135007" y="30861"/>
                      </a:cubicBezTo>
                      <a:cubicBezTo>
                        <a:pt x="134779" y="30947"/>
                        <a:pt x="134331" y="30813"/>
                        <a:pt x="134083" y="30861"/>
                      </a:cubicBezTo>
                      <a:cubicBezTo>
                        <a:pt x="133702" y="30985"/>
                        <a:pt x="133560" y="31413"/>
                        <a:pt x="133160" y="31471"/>
                      </a:cubicBezTo>
                      <a:cubicBezTo>
                        <a:pt x="132988" y="31471"/>
                        <a:pt x="133036" y="31394"/>
                        <a:pt x="132855" y="31471"/>
                      </a:cubicBezTo>
                      <a:cubicBezTo>
                        <a:pt x="132388" y="31594"/>
                        <a:pt x="132578" y="32052"/>
                        <a:pt x="132255" y="32395"/>
                      </a:cubicBezTo>
                      <a:cubicBezTo>
                        <a:pt x="131969" y="32699"/>
                        <a:pt x="131674" y="33090"/>
                        <a:pt x="131331" y="33318"/>
                      </a:cubicBezTo>
                      <a:cubicBezTo>
                        <a:pt x="130874" y="33623"/>
                        <a:pt x="130550" y="33623"/>
                        <a:pt x="130102" y="33928"/>
                      </a:cubicBezTo>
                      <a:cubicBezTo>
                        <a:pt x="129750" y="34176"/>
                        <a:pt x="129559" y="34395"/>
                        <a:pt x="129178" y="34538"/>
                      </a:cubicBezTo>
                      <a:cubicBezTo>
                        <a:pt x="128749" y="34709"/>
                        <a:pt x="128378" y="34709"/>
                        <a:pt x="127949" y="34852"/>
                      </a:cubicBezTo>
                      <a:cubicBezTo>
                        <a:pt x="127606" y="34976"/>
                        <a:pt x="127692" y="35100"/>
                        <a:pt x="127340" y="35157"/>
                      </a:cubicBezTo>
                      <a:cubicBezTo>
                        <a:pt x="126930" y="35252"/>
                        <a:pt x="126511" y="35309"/>
                        <a:pt x="126111" y="35157"/>
                      </a:cubicBezTo>
                      <a:cubicBezTo>
                        <a:pt x="125940" y="35062"/>
                        <a:pt x="125987" y="34852"/>
                        <a:pt x="125806" y="34852"/>
                      </a:cubicBezTo>
                      <a:cubicBezTo>
                        <a:pt x="125540" y="34852"/>
                        <a:pt x="125406" y="34976"/>
                        <a:pt x="125187" y="35157"/>
                      </a:cubicBezTo>
                      <a:cubicBezTo>
                        <a:pt x="124939" y="35395"/>
                        <a:pt x="124930" y="35766"/>
                        <a:pt x="124577" y="35766"/>
                      </a:cubicBezTo>
                      <a:cubicBezTo>
                        <a:pt x="124349" y="35766"/>
                        <a:pt x="124511" y="35490"/>
                        <a:pt x="124273" y="35462"/>
                      </a:cubicBezTo>
                      <a:cubicBezTo>
                        <a:pt x="124063" y="35462"/>
                        <a:pt x="123873" y="35709"/>
                        <a:pt x="123682" y="35766"/>
                      </a:cubicBezTo>
                      <a:cubicBezTo>
                        <a:pt x="123454" y="35862"/>
                        <a:pt x="123263" y="36043"/>
                        <a:pt x="123073" y="36071"/>
                      </a:cubicBezTo>
                      <a:lnTo>
                        <a:pt x="122768" y="36071"/>
                      </a:lnTo>
                      <a:cubicBezTo>
                        <a:pt x="122482" y="35976"/>
                        <a:pt x="122425" y="35766"/>
                        <a:pt x="122149" y="35766"/>
                      </a:cubicBezTo>
                      <a:cubicBezTo>
                        <a:pt x="121844" y="35766"/>
                        <a:pt x="121491" y="35795"/>
                        <a:pt x="121539" y="36071"/>
                      </a:cubicBezTo>
                      <a:cubicBezTo>
                        <a:pt x="121568" y="36347"/>
                        <a:pt x="121949" y="36214"/>
                        <a:pt x="122149" y="36376"/>
                      </a:cubicBezTo>
                      <a:cubicBezTo>
                        <a:pt x="122349" y="36566"/>
                        <a:pt x="122501" y="36719"/>
                        <a:pt x="122463" y="36986"/>
                      </a:cubicBezTo>
                      <a:cubicBezTo>
                        <a:pt x="122415" y="37233"/>
                        <a:pt x="122358" y="37157"/>
                        <a:pt x="122149" y="37290"/>
                      </a:cubicBezTo>
                      <a:cubicBezTo>
                        <a:pt x="121872" y="37481"/>
                        <a:pt x="121558" y="37614"/>
                        <a:pt x="121225" y="37605"/>
                      </a:cubicBezTo>
                      <a:cubicBezTo>
                        <a:pt x="120882" y="37605"/>
                        <a:pt x="120920" y="37414"/>
                        <a:pt x="120615" y="37290"/>
                      </a:cubicBezTo>
                      <a:cubicBezTo>
                        <a:pt x="120406" y="37195"/>
                        <a:pt x="120215" y="37014"/>
                        <a:pt x="120005" y="36986"/>
                      </a:cubicBezTo>
                      <a:cubicBezTo>
                        <a:pt x="119758" y="36986"/>
                        <a:pt x="119253" y="36833"/>
                        <a:pt x="119082" y="36986"/>
                      </a:cubicBezTo>
                      <a:cubicBezTo>
                        <a:pt x="118910" y="37176"/>
                        <a:pt x="119129" y="37357"/>
                        <a:pt x="119082" y="37605"/>
                      </a:cubicBezTo>
                      <a:cubicBezTo>
                        <a:pt x="119024" y="37909"/>
                        <a:pt x="119310" y="38310"/>
                        <a:pt x="119082" y="38529"/>
                      </a:cubicBezTo>
                      <a:cubicBezTo>
                        <a:pt x="118853" y="38757"/>
                        <a:pt x="118472" y="38767"/>
                        <a:pt x="118158" y="38833"/>
                      </a:cubicBezTo>
                      <a:cubicBezTo>
                        <a:pt x="117681" y="38986"/>
                        <a:pt x="117719" y="38919"/>
                        <a:pt x="117234" y="39138"/>
                      </a:cubicBezTo>
                      <a:cubicBezTo>
                        <a:pt x="116957" y="39262"/>
                        <a:pt x="116605" y="39672"/>
                        <a:pt x="116310" y="39748"/>
                      </a:cubicBezTo>
                      <a:cubicBezTo>
                        <a:pt x="116081" y="39843"/>
                        <a:pt x="115957" y="39748"/>
                        <a:pt x="115700" y="39748"/>
                      </a:cubicBezTo>
                      <a:cubicBezTo>
                        <a:pt x="115700" y="39748"/>
                        <a:pt x="115700" y="40424"/>
                        <a:pt x="115395" y="40672"/>
                      </a:cubicBezTo>
                      <a:cubicBezTo>
                        <a:pt x="115167" y="40853"/>
                        <a:pt x="114729" y="40510"/>
                        <a:pt x="114481" y="40672"/>
                      </a:cubicBezTo>
                      <a:cubicBezTo>
                        <a:pt x="114157" y="40843"/>
                        <a:pt x="114138" y="41348"/>
                        <a:pt x="113871" y="41596"/>
                      </a:cubicBezTo>
                      <a:cubicBezTo>
                        <a:pt x="113624" y="41796"/>
                        <a:pt x="113519" y="41748"/>
                        <a:pt x="113262" y="41900"/>
                      </a:cubicBezTo>
                      <a:cubicBezTo>
                        <a:pt x="112967" y="42053"/>
                        <a:pt x="112595" y="42005"/>
                        <a:pt x="112338" y="42205"/>
                      </a:cubicBezTo>
                      <a:cubicBezTo>
                        <a:pt x="112109" y="42358"/>
                        <a:pt x="112233" y="42634"/>
                        <a:pt x="112024" y="42815"/>
                      </a:cubicBezTo>
                      <a:cubicBezTo>
                        <a:pt x="111795" y="43005"/>
                        <a:pt x="111671" y="42977"/>
                        <a:pt x="111414" y="43120"/>
                      </a:cubicBezTo>
                      <a:cubicBezTo>
                        <a:pt x="111042" y="43339"/>
                        <a:pt x="110766" y="43405"/>
                        <a:pt x="110490" y="43720"/>
                      </a:cubicBezTo>
                      <a:cubicBezTo>
                        <a:pt x="110195" y="44044"/>
                        <a:pt x="109995" y="44225"/>
                        <a:pt x="109880" y="44644"/>
                      </a:cubicBezTo>
                      <a:cubicBezTo>
                        <a:pt x="109823" y="44872"/>
                        <a:pt x="109985" y="45339"/>
                        <a:pt x="109880" y="45568"/>
                      </a:cubicBezTo>
                      <a:cubicBezTo>
                        <a:pt x="109690" y="45958"/>
                        <a:pt x="108909" y="45558"/>
                        <a:pt x="108652" y="45872"/>
                      </a:cubicBezTo>
                      <a:cubicBezTo>
                        <a:pt x="108375" y="46225"/>
                        <a:pt x="108328" y="46787"/>
                        <a:pt x="108652" y="47101"/>
                      </a:cubicBezTo>
                      <a:cubicBezTo>
                        <a:pt x="108899" y="47349"/>
                        <a:pt x="109233" y="47044"/>
                        <a:pt x="109576" y="47101"/>
                      </a:cubicBezTo>
                      <a:cubicBezTo>
                        <a:pt x="109947" y="47177"/>
                        <a:pt x="110233" y="47215"/>
                        <a:pt x="110500" y="47406"/>
                      </a:cubicBezTo>
                      <a:cubicBezTo>
                        <a:pt x="110728" y="47606"/>
                        <a:pt x="110452" y="47701"/>
                        <a:pt x="110500" y="48006"/>
                      </a:cubicBezTo>
                      <a:cubicBezTo>
                        <a:pt x="110557" y="48501"/>
                        <a:pt x="110242" y="48778"/>
                        <a:pt x="110195" y="49235"/>
                      </a:cubicBezTo>
                      <a:cubicBezTo>
                        <a:pt x="110138" y="49730"/>
                        <a:pt x="110614" y="50006"/>
                        <a:pt x="110500" y="50463"/>
                      </a:cubicBezTo>
                      <a:cubicBezTo>
                        <a:pt x="110423" y="50864"/>
                        <a:pt x="110109" y="51083"/>
                        <a:pt x="109890" y="51387"/>
                      </a:cubicBezTo>
                      <a:cubicBezTo>
                        <a:pt x="109728" y="51587"/>
                        <a:pt x="109623" y="51454"/>
                        <a:pt x="109585" y="51692"/>
                      </a:cubicBezTo>
                      <a:cubicBezTo>
                        <a:pt x="109518" y="52102"/>
                        <a:pt x="110109" y="52092"/>
                        <a:pt x="110509" y="51997"/>
                      </a:cubicBezTo>
                      <a:cubicBezTo>
                        <a:pt x="110919" y="51902"/>
                        <a:pt x="111338" y="51540"/>
                        <a:pt x="111738" y="51387"/>
                      </a:cubicBezTo>
                      <a:cubicBezTo>
                        <a:pt x="112262" y="51197"/>
                        <a:pt x="112395" y="51035"/>
                        <a:pt x="112967" y="51083"/>
                      </a:cubicBezTo>
                      <a:cubicBezTo>
                        <a:pt x="113319" y="51178"/>
                        <a:pt x="113595" y="51206"/>
                        <a:pt x="113890" y="51387"/>
                      </a:cubicBezTo>
                      <a:cubicBezTo>
                        <a:pt x="114119" y="51578"/>
                        <a:pt x="113967" y="51816"/>
                        <a:pt x="114195" y="51997"/>
                      </a:cubicBezTo>
                      <a:cubicBezTo>
                        <a:pt x="114595" y="52349"/>
                        <a:pt x="115195" y="52197"/>
                        <a:pt x="115719" y="52302"/>
                      </a:cubicBezTo>
                      <a:cubicBezTo>
                        <a:pt x="116157" y="52397"/>
                        <a:pt x="116577" y="52330"/>
                        <a:pt x="116948" y="52607"/>
                      </a:cubicBezTo>
                      <a:cubicBezTo>
                        <a:pt x="117272" y="52845"/>
                        <a:pt x="117424" y="53169"/>
                        <a:pt x="117558" y="53530"/>
                      </a:cubicBezTo>
                      <a:cubicBezTo>
                        <a:pt x="117681" y="53873"/>
                        <a:pt x="117358" y="54169"/>
                        <a:pt x="117558" y="54454"/>
                      </a:cubicBezTo>
                      <a:cubicBezTo>
                        <a:pt x="117881" y="54931"/>
                        <a:pt x="118529" y="54664"/>
                        <a:pt x="119091" y="54759"/>
                      </a:cubicBezTo>
                      <a:cubicBezTo>
                        <a:pt x="119853" y="54883"/>
                        <a:pt x="120796" y="54007"/>
                        <a:pt x="120939" y="54759"/>
                      </a:cubicBezTo>
                      <a:cubicBezTo>
                        <a:pt x="120968" y="55007"/>
                        <a:pt x="120939" y="55131"/>
                        <a:pt x="120939" y="55369"/>
                      </a:cubicBezTo>
                      <a:cubicBezTo>
                        <a:pt x="120939" y="55607"/>
                        <a:pt x="120777" y="55769"/>
                        <a:pt x="120939" y="55978"/>
                      </a:cubicBezTo>
                      <a:cubicBezTo>
                        <a:pt x="121187" y="56350"/>
                        <a:pt x="121710" y="55978"/>
                        <a:pt x="122168" y="55978"/>
                      </a:cubicBezTo>
                      <a:cubicBezTo>
                        <a:pt x="122606" y="55978"/>
                        <a:pt x="122625" y="56236"/>
                        <a:pt x="123092" y="56283"/>
                      </a:cubicBezTo>
                      <a:cubicBezTo>
                        <a:pt x="123644" y="56378"/>
                        <a:pt x="124063" y="56312"/>
                        <a:pt x="124616" y="56283"/>
                      </a:cubicBezTo>
                      <a:cubicBezTo>
                        <a:pt x="125044" y="56283"/>
                        <a:pt x="125444" y="56159"/>
                        <a:pt x="125844" y="56283"/>
                      </a:cubicBezTo>
                      <a:cubicBezTo>
                        <a:pt x="126130" y="56378"/>
                        <a:pt x="126025" y="56312"/>
                        <a:pt x="126149" y="56598"/>
                      </a:cubicBezTo>
                      <a:cubicBezTo>
                        <a:pt x="126378" y="57036"/>
                        <a:pt x="126044" y="57360"/>
                        <a:pt x="125844" y="57826"/>
                      </a:cubicBezTo>
                      <a:cubicBezTo>
                        <a:pt x="125654" y="58255"/>
                        <a:pt x="125416" y="58283"/>
                        <a:pt x="125235" y="58750"/>
                      </a:cubicBezTo>
                      <a:cubicBezTo>
                        <a:pt x="125120" y="59026"/>
                        <a:pt x="125044" y="59398"/>
                        <a:pt x="124920" y="59674"/>
                      </a:cubicBezTo>
                      <a:cubicBezTo>
                        <a:pt x="124749" y="60103"/>
                        <a:pt x="124768" y="60141"/>
                        <a:pt x="124616" y="60598"/>
                      </a:cubicBezTo>
                      <a:cubicBezTo>
                        <a:pt x="124539" y="60827"/>
                        <a:pt x="124387" y="60970"/>
                        <a:pt x="124311" y="61198"/>
                      </a:cubicBezTo>
                      <a:cubicBezTo>
                        <a:pt x="124187" y="61665"/>
                        <a:pt x="123958" y="61970"/>
                        <a:pt x="124006" y="62427"/>
                      </a:cubicBezTo>
                      <a:cubicBezTo>
                        <a:pt x="124063" y="62808"/>
                        <a:pt x="124216" y="62970"/>
                        <a:pt x="124311" y="63351"/>
                      </a:cubicBezTo>
                      <a:cubicBezTo>
                        <a:pt x="124339" y="63617"/>
                        <a:pt x="124520" y="63989"/>
                        <a:pt x="124616" y="64275"/>
                      </a:cubicBezTo>
                      <a:cubicBezTo>
                        <a:pt x="124711" y="64532"/>
                        <a:pt x="124806" y="64627"/>
                        <a:pt x="124920" y="64884"/>
                      </a:cubicBezTo>
                      <a:cubicBezTo>
                        <a:pt x="125168" y="65351"/>
                        <a:pt x="125120" y="65789"/>
                        <a:pt x="125540" y="66094"/>
                      </a:cubicBezTo>
                      <a:cubicBezTo>
                        <a:pt x="125921" y="66380"/>
                        <a:pt x="126025" y="66523"/>
                        <a:pt x="126463" y="66399"/>
                      </a:cubicBezTo>
                      <a:cubicBezTo>
                        <a:pt x="126892" y="66275"/>
                        <a:pt x="126940" y="65542"/>
                        <a:pt x="127387" y="65494"/>
                      </a:cubicBezTo>
                      <a:cubicBezTo>
                        <a:pt x="127673" y="65408"/>
                        <a:pt x="127740" y="65913"/>
                        <a:pt x="127997" y="65789"/>
                      </a:cubicBezTo>
                      <a:cubicBezTo>
                        <a:pt x="128197" y="65713"/>
                        <a:pt x="128473" y="65361"/>
                        <a:pt x="128607" y="65189"/>
                      </a:cubicBezTo>
                      <a:cubicBezTo>
                        <a:pt x="128902" y="64818"/>
                        <a:pt x="128892" y="64589"/>
                        <a:pt x="129216" y="64265"/>
                      </a:cubicBezTo>
                      <a:cubicBezTo>
                        <a:pt x="129407" y="64065"/>
                        <a:pt x="129683" y="64189"/>
                        <a:pt x="129835" y="63960"/>
                      </a:cubicBezTo>
                      <a:cubicBezTo>
                        <a:pt x="129931" y="63818"/>
                        <a:pt x="129835" y="63465"/>
                        <a:pt x="129835" y="63341"/>
                      </a:cubicBezTo>
                      <a:cubicBezTo>
                        <a:pt x="129835" y="63084"/>
                        <a:pt x="129778" y="63055"/>
                        <a:pt x="129835" y="62732"/>
                      </a:cubicBezTo>
                      <a:cubicBezTo>
                        <a:pt x="129988" y="61903"/>
                        <a:pt x="130559" y="61427"/>
                        <a:pt x="130759" y="60589"/>
                      </a:cubicBezTo>
                      <a:cubicBezTo>
                        <a:pt x="130864" y="60131"/>
                        <a:pt x="130731" y="60131"/>
                        <a:pt x="130759" y="59665"/>
                      </a:cubicBezTo>
                      <a:cubicBezTo>
                        <a:pt x="130769" y="59322"/>
                        <a:pt x="130769" y="58779"/>
                        <a:pt x="130759" y="58436"/>
                      </a:cubicBezTo>
                      <a:cubicBezTo>
                        <a:pt x="130731" y="58160"/>
                        <a:pt x="130635" y="58064"/>
                        <a:pt x="130759" y="57826"/>
                      </a:cubicBezTo>
                      <a:cubicBezTo>
                        <a:pt x="130854" y="57626"/>
                        <a:pt x="131169" y="57645"/>
                        <a:pt x="131369" y="57521"/>
                      </a:cubicBezTo>
                      <a:cubicBezTo>
                        <a:pt x="131816" y="57217"/>
                        <a:pt x="132064" y="57350"/>
                        <a:pt x="132598" y="57217"/>
                      </a:cubicBezTo>
                      <a:cubicBezTo>
                        <a:pt x="133036" y="57093"/>
                        <a:pt x="133074" y="57055"/>
                        <a:pt x="133502" y="56912"/>
                      </a:cubicBezTo>
                      <a:cubicBezTo>
                        <a:pt x="133979" y="56740"/>
                        <a:pt x="134579" y="56483"/>
                        <a:pt x="135036" y="56293"/>
                      </a:cubicBezTo>
                      <a:cubicBezTo>
                        <a:pt x="135550" y="56093"/>
                        <a:pt x="135807" y="56264"/>
                        <a:pt x="136265" y="55988"/>
                      </a:cubicBezTo>
                      <a:cubicBezTo>
                        <a:pt x="136569" y="55788"/>
                        <a:pt x="136608" y="55293"/>
                        <a:pt x="136874" y="55064"/>
                      </a:cubicBezTo>
                      <a:cubicBezTo>
                        <a:pt x="137303" y="54693"/>
                        <a:pt x="137684" y="54693"/>
                        <a:pt x="138103" y="54454"/>
                      </a:cubicBezTo>
                      <a:cubicBezTo>
                        <a:pt x="138198" y="54359"/>
                        <a:pt x="138293" y="54207"/>
                        <a:pt x="138417" y="54150"/>
                      </a:cubicBezTo>
                      <a:cubicBezTo>
                        <a:pt x="138713" y="54026"/>
                        <a:pt x="138694" y="53845"/>
                        <a:pt x="139027" y="53845"/>
                      </a:cubicBezTo>
                      <a:cubicBezTo>
                        <a:pt x="139198" y="53845"/>
                        <a:pt x="139456" y="54178"/>
                        <a:pt x="139637" y="54150"/>
                      </a:cubicBezTo>
                      <a:cubicBezTo>
                        <a:pt x="140113" y="54054"/>
                        <a:pt x="139456" y="53359"/>
                        <a:pt x="139637" y="52921"/>
                      </a:cubicBezTo>
                      <a:cubicBezTo>
                        <a:pt x="139760" y="52616"/>
                        <a:pt x="140065" y="52311"/>
                        <a:pt x="140246" y="51997"/>
                      </a:cubicBezTo>
                      <a:cubicBezTo>
                        <a:pt x="140503" y="51587"/>
                        <a:pt x="140475" y="51254"/>
                        <a:pt x="140551" y="50768"/>
                      </a:cubicBezTo>
                      <a:cubicBezTo>
                        <a:pt x="140608" y="50292"/>
                        <a:pt x="140418" y="49997"/>
                        <a:pt x="140246" y="49540"/>
                      </a:cubicBezTo>
                      <a:cubicBezTo>
                        <a:pt x="140046" y="49035"/>
                        <a:pt x="140113" y="48587"/>
                        <a:pt x="139637" y="48311"/>
                      </a:cubicBezTo>
                      <a:cubicBezTo>
                        <a:pt x="139294" y="48120"/>
                        <a:pt x="138941" y="48616"/>
                        <a:pt x="138713" y="48311"/>
                      </a:cubicBezTo>
                      <a:cubicBezTo>
                        <a:pt x="138513" y="48063"/>
                        <a:pt x="138284" y="47701"/>
                        <a:pt x="138408" y="47396"/>
                      </a:cubicBezTo>
                      <a:cubicBezTo>
                        <a:pt x="138560" y="46987"/>
                        <a:pt x="139265" y="47320"/>
                        <a:pt x="139637" y="47092"/>
                      </a:cubicBezTo>
                      <a:cubicBezTo>
                        <a:pt x="139989" y="46863"/>
                        <a:pt x="139913" y="46739"/>
                        <a:pt x="140246" y="46482"/>
                      </a:cubicBezTo>
                      <a:cubicBezTo>
                        <a:pt x="140599" y="46187"/>
                        <a:pt x="141094" y="45834"/>
                        <a:pt x="141475" y="45558"/>
                      </a:cubicBezTo>
                      <a:cubicBezTo>
                        <a:pt x="141665" y="45425"/>
                        <a:pt x="141570" y="45387"/>
                        <a:pt x="141770" y="45253"/>
                      </a:cubicBezTo>
                      <a:cubicBezTo>
                        <a:pt x="141980" y="45110"/>
                        <a:pt x="142227" y="45148"/>
                        <a:pt x="142380" y="44948"/>
                      </a:cubicBezTo>
                      <a:cubicBezTo>
                        <a:pt x="142723" y="44558"/>
                        <a:pt x="142208" y="43920"/>
                        <a:pt x="142380" y="43405"/>
                      </a:cubicBezTo>
                      <a:cubicBezTo>
                        <a:pt x="142513" y="43034"/>
                        <a:pt x="142808" y="42834"/>
                        <a:pt x="142989" y="42501"/>
                      </a:cubicBezTo>
                      <a:cubicBezTo>
                        <a:pt x="143246" y="42034"/>
                        <a:pt x="143475" y="42072"/>
                        <a:pt x="143599" y="41577"/>
                      </a:cubicBezTo>
                      <a:cubicBezTo>
                        <a:pt x="143694" y="41272"/>
                        <a:pt x="143589" y="40967"/>
                        <a:pt x="143599" y="40653"/>
                      </a:cubicBezTo>
                      <a:cubicBezTo>
                        <a:pt x="143627" y="40367"/>
                        <a:pt x="143608" y="40281"/>
                        <a:pt x="143599" y="40034"/>
                      </a:cubicBezTo>
                      <a:cubicBezTo>
                        <a:pt x="143808" y="39681"/>
                        <a:pt x="143885" y="39357"/>
                        <a:pt x="144209" y="39110"/>
                      </a:cubicBezTo>
                      <a:cubicBezTo>
                        <a:pt x="144599" y="38833"/>
                        <a:pt x="144980" y="38833"/>
                        <a:pt x="145437" y="38805"/>
                      </a:cubicBezTo>
                      <a:cubicBezTo>
                        <a:pt x="146237" y="38805"/>
                        <a:pt x="146485" y="39053"/>
                        <a:pt x="147285" y="39110"/>
                      </a:cubicBezTo>
                      <a:cubicBezTo>
                        <a:pt x="147866" y="39195"/>
                        <a:pt x="148228" y="39110"/>
                        <a:pt x="148828" y="39110"/>
                      </a:cubicBezTo>
                      <a:cubicBezTo>
                        <a:pt x="149485" y="39110"/>
                        <a:pt x="150009" y="39176"/>
                        <a:pt x="150647" y="39110"/>
                      </a:cubicBezTo>
                      <a:cubicBezTo>
                        <a:pt x="151352" y="39014"/>
                        <a:pt x="151524" y="38557"/>
                        <a:pt x="152190" y="38805"/>
                      </a:cubicBezTo>
                      <a:cubicBezTo>
                        <a:pt x="152543" y="38929"/>
                        <a:pt x="152819" y="39176"/>
                        <a:pt x="153114" y="39414"/>
                      </a:cubicBezTo>
                      <a:cubicBezTo>
                        <a:pt x="153419" y="39662"/>
                        <a:pt x="153705" y="39815"/>
                        <a:pt x="154038" y="40024"/>
                      </a:cubicBezTo>
                      <a:cubicBezTo>
                        <a:pt x="154238" y="40148"/>
                        <a:pt x="154143" y="40215"/>
                        <a:pt x="154353" y="40329"/>
                      </a:cubicBezTo>
                      <a:cubicBezTo>
                        <a:pt x="154610" y="40491"/>
                        <a:pt x="154857" y="40357"/>
                        <a:pt x="154962" y="40643"/>
                      </a:cubicBezTo>
                      <a:cubicBezTo>
                        <a:pt x="155048" y="40872"/>
                        <a:pt x="154819" y="41043"/>
                        <a:pt x="154962" y="41253"/>
                      </a:cubicBezTo>
                      <a:cubicBezTo>
                        <a:pt x="155115" y="41434"/>
                        <a:pt x="155334" y="41529"/>
                        <a:pt x="155572" y="41558"/>
                      </a:cubicBezTo>
                      <a:cubicBezTo>
                        <a:pt x="156096" y="41634"/>
                        <a:pt x="156277" y="41558"/>
                        <a:pt x="156801" y="41558"/>
                      </a:cubicBezTo>
                      <a:cubicBezTo>
                        <a:pt x="157172" y="41634"/>
                        <a:pt x="157448" y="41281"/>
                        <a:pt x="157725" y="41558"/>
                      </a:cubicBezTo>
                      <a:cubicBezTo>
                        <a:pt x="157991" y="41834"/>
                        <a:pt x="158220" y="42139"/>
                        <a:pt x="158029" y="42481"/>
                      </a:cubicBezTo>
                      <a:cubicBezTo>
                        <a:pt x="157877" y="42739"/>
                        <a:pt x="157620" y="42872"/>
                        <a:pt x="157420" y="43091"/>
                      </a:cubicBezTo>
                      <a:cubicBezTo>
                        <a:pt x="157134" y="43367"/>
                        <a:pt x="157039" y="43348"/>
                        <a:pt x="156810" y="43691"/>
                      </a:cubicBezTo>
                      <a:cubicBezTo>
                        <a:pt x="156581" y="44015"/>
                        <a:pt x="156343" y="44263"/>
                        <a:pt x="156201" y="44615"/>
                      </a:cubicBezTo>
                      <a:cubicBezTo>
                        <a:pt x="155991" y="45120"/>
                        <a:pt x="156201" y="45606"/>
                        <a:pt x="156201" y="46149"/>
                      </a:cubicBezTo>
                      <a:cubicBezTo>
                        <a:pt x="156201" y="46453"/>
                        <a:pt x="156000" y="46825"/>
                        <a:pt x="156201" y="47073"/>
                      </a:cubicBezTo>
                      <a:cubicBezTo>
                        <a:pt x="156448" y="47368"/>
                        <a:pt x="156781" y="46901"/>
                        <a:pt x="157124" y="47073"/>
                      </a:cubicBezTo>
                      <a:cubicBezTo>
                        <a:pt x="157401" y="47215"/>
                        <a:pt x="157515" y="47149"/>
                        <a:pt x="157734" y="47377"/>
                      </a:cubicBezTo>
                      <a:cubicBezTo>
                        <a:pt x="157953" y="47606"/>
                        <a:pt x="158039" y="47854"/>
                        <a:pt x="158344" y="47977"/>
                      </a:cubicBezTo>
                      <a:cubicBezTo>
                        <a:pt x="158696" y="48130"/>
                        <a:pt x="158887" y="48073"/>
                        <a:pt x="159258" y="47977"/>
                      </a:cubicBezTo>
                      <a:cubicBezTo>
                        <a:pt x="159810" y="47873"/>
                        <a:pt x="159963" y="47549"/>
                        <a:pt x="160487" y="47377"/>
                      </a:cubicBezTo>
                      <a:cubicBezTo>
                        <a:pt x="160877" y="47244"/>
                        <a:pt x="161049" y="47425"/>
                        <a:pt x="161411" y="47377"/>
                      </a:cubicBezTo>
                      <a:cubicBezTo>
                        <a:pt x="161706" y="47292"/>
                        <a:pt x="162106" y="47206"/>
                        <a:pt x="162335" y="47073"/>
                      </a:cubicBezTo>
                      <a:cubicBezTo>
                        <a:pt x="162563" y="46939"/>
                        <a:pt x="162430" y="46634"/>
                        <a:pt x="162639" y="46463"/>
                      </a:cubicBezTo>
                      <a:cubicBezTo>
                        <a:pt x="162858" y="46292"/>
                        <a:pt x="163058" y="46330"/>
                        <a:pt x="163249" y="46158"/>
                      </a:cubicBezTo>
                      <a:cubicBezTo>
                        <a:pt x="163620" y="45853"/>
                        <a:pt x="163592" y="45349"/>
                        <a:pt x="163859" y="44929"/>
                      </a:cubicBezTo>
                      <a:cubicBezTo>
                        <a:pt x="164068" y="44606"/>
                        <a:pt x="164202" y="44606"/>
                        <a:pt x="164478" y="44320"/>
                      </a:cubicBezTo>
                      <a:cubicBezTo>
                        <a:pt x="164744" y="44015"/>
                        <a:pt x="164735" y="43929"/>
                        <a:pt x="165087" y="43710"/>
                      </a:cubicBezTo>
                      <a:cubicBezTo>
                        <a:pt x="165430" y="43482"/>
                        <a:pt x="165916" y="42967"/>
                        <a:pt x="166316" y="43110"/>
                      </a:cubicBezTo>
                      <a:cubicBezTo>
                        <a:pt x="166792" y="43234"/>
                        <a:pt x="166516" y="43853"/>
                        <a:pt x="166621" y="44329"/>
                      </a:cubicBezTo>
                      <a:cubicBezTo>
                        <a:pt x="166697" y="44767"/>
                        <a:pt x="166497" y="45110"/>
                        <a:pt x="166621" y="45558"/>
                      </a:cubicBezTo>
                      <a:cubicBezTo>
                        <a:pt x="166726" y="46034"/>
                        <a:pt x="167030" y="46034"/>
                        <a:pt x="167240" y="46482"/>
                      </a:cubicBezTo>
                      <a:cubicBezTo>
                        <a:pt x="167469" y="47006"/>
                        <a:pt x="167745" y="47454"/>
                        <a:pt x="167850" y="48006"/>
                      </a:cubicBezTo>
                      <a:cubicBezTo>
                        <a:pt x="167888" y="48330"/>
                        <a:pt x="167707" y="48654"/>
                        <a:pt x="167850" y="48930"/>
                      </a:cubicBezTo>
                      <a:cubicBezTo>
                        <a:pt x="167983" y="49254"/>
                        <a:pt x="168326" y="48930"/>
                        <a:pt x="168450" y="49235"/>
                      </a:cubicBezTo>
                      <a:cubicBezTo>
                        <a:pt x="168602" y="49635"/>
                        <a:pt x="168078" y="50063"/>
                        <a:pt x="168145" y="50463"/>
                      </a:cubicBezTo>
                      <a:cubicBezTo>
                        <a:pt x="168212" y="50806"/>
                        <a:pt x="168793" y="51054"/>
                        <a:pt x="168754" y="51387"/>
                      </a:cubicBezTo>
                      <a:cubicBezTo>
                        <a:pt x="168745" y="51645"/>
                        <a:pt x="168345" y="51816"/>
                        <a:pt x="168145" y="51997"/>
                      </a:cubicBezTo>
                      <a:cubicBezTo>
                        <a:pt x="167821" y="52302"/>
                        <a:pt x="167469" y="51625"/>
                        <a:pt x="167240" y="51997"/>
                      </a:cubicBezTo>
                      <a:cubicBezTo>
                        <a:pt x="167126" y="52178"/>
                        <a:pt x="167240" y="52407"/>
                        <a:pt x="167240" y="52607"/>
                      </a:cubicBezTo>
                      <a:cubicBezTo>
                        <a:pt x="167221" y="52911"/>
                        <a:pt x="167040" y="52978"/>
                        <a:pt x="167240" y="53216"/>
                      </a:cubicBezTo>
                      <a:cubicBezTo>
                        <a:pt x="167440" y="53492"/>
                        <a:pt x="167840" y="53711"/>
                        <a:pt x="168145" y="53835"/>
                      </a:cubicBezTo>
                      <a:cubicBezTo>
                        <a:pt x="168526" y="53988"/>
                        <a:pt x="168745" y="53940"/>
                        <a:pt x="169069" y="54140"/>
                      </a:cubicBezTo>
                      <a:cubicBezTo>
                        <a:pt x="169259" y="54264"/>
                        <a:pt x="169574" y="54293"/>
                        <a:pt x="169678" y="54445"/>
                      </a:cubicBezTo>
                      <a:cubicBezTo>
                        <a:pt x="169878" y="54816"/>
                        <a:pt x="169374" y="55397"/>
                        <a:pt x="169678" y="55674"/>
                      </a:cubicBezTo>
                      <a:cubicBezTo>
                        <a:pt x="169936" y="55902"/>
                        <a:pt x="170259" y="55645"/>
                        <a:pt x="170602" y="55674"/>
                      </a:cubicBezTo>
                      <a:cubicBezTo>
                        <a:pt x="170955" y="55674"/>
                        <a:pt x="171231" y="55493"/>
                        <a:pt x="171526" y="55674"/>
                      </a:cubicBezTo>
                      <a:cubicBezTo>
                        <a:pt x="171860" y="55883"/>
                        <a:pt x="171507" y="56417"/>
                        <a:pt x="171841" y="56598"/>
                      </a:cubicBezTo>
                      <a:cubicBezTo>
                        <a:pt x="172117" y="56731"/>
                        <a:pt x="172450" y="56502"/>
                        <a:pt x="172764" y="56598"/>
                      </a:cubicBezTo>
                      <a:cubicBezTo>
                        <a:pt x="173069" y="56683"/>
                        <a:pt x="173117" y="56721"/>
                        <a:pt x="173374" y="56902"/>
                      </a:cubicBezTo>
                      <a:cubicBezTo>
                        <a:pt x="173660" y="57102"/>
                        <a:pt x="174050" y="57150"/>
                        <a:pt x="173984" y="57512"/>
                      </a:cubicBezTo>
                      <a:cubicBezTo>
                        <a:pt x="173946" y="57760"/>
                        <a:pt x="173431" y="57855"/>
                        <a:pt x="173374" y="58122"/>
                      </a:cubicBezTo>
                      <a:cubicBezTo>
                        <a:pt x="173298" y="58426"/>
                        <a:pt x="173631" y="58703"/>
                        <a:pt x="173679" y="59045"/>
                      </a:cubicBezTo>
                      <a:cubicBezTo>
                        <a:pt x="173707" y="59274"/>
                        <a:pt x="173526" y="59465"/>
                        <a:pt x="173679" y="59655"/>
                      </a:cubicBezTo>
                      <a:cubicBezTo>
                        <a:pt x="173879" y="59884"/>
                        <a:pt x="174279" y="59350"/>
                        <a:pt x="174603" y="59350"/>
                      </a:cubicBezTo>
                      <a:cubicBezTo>
                        <a:pt x="174993" y="59350"/>
                        <a:pt x="175212" y="59446"/>
                        <a:pt x="175527" y="59655"/>
                      </a:cubicBezTo>
                      <a:cubicBezTo>
                        <a:pt x="175784" y="59874"/>
                        <a:pt x="175679" y="60265"/>
                        <a:pt x="175831" y="60579"/>
                      </a:cubicBezTo>
                      <a:cubicBezTo>
                        <a:pt x="175955" y="60808"/>
                        <a:pt x="176413" y="60903"/>
                        <a:pt x="176441" y="61179"/>
                      </a:cubicBezTo>
                      <a:cubicBezTo>
                        <a:pt x="176451" y="61474"/>
                        <a:pt x="176213" y="61503"/>
                        <a:pt x="176136" y="61789"/>
                      </a:cubicBezTo>
                      <a:cubicBezTo>
                        <a:pt x="175965" y="62332"/>
                        <a:pt x="176108" y="62836"/>
                        <a:pt x="175831" y="63322"/>
                      </a:cubicBezTo>
                      <a:cubicBezTo>
                        <a:pt x="175755" y="63446"/>
                        <a:pt x="175584" y="63246"/>
                        <a:pt x="175527" y="63322"/>
                      </a:cubicBezTo>
                      <a:cubicBezTo>
                        <a:pt x="175403" y="63465"/>
                        <a:pt x="175079" y="63798"/>
                        <a:pt x="174917" y="63941"/>
                      </a:cubicBezTo>
                      <a:cubicBezTo>
                        <a:pt x="174422" y="64379"/>
                        <a:pt x="174260" y="64513"/>
                        <a:pt x="173688" y="64865"/>
                      </a:cubicBezTo>
                      <a:cubicBezTo>
                        <a:pt x="173307" y="65094"/>
                        <a:pt x="173184" y="64970"/>
                        <a:pt x="172764" y="65170"/>
                      </a:cubicBezTo>
                      <a:cubicBezTo>
                        <a:pt x="172117" y="65456"/>
                        <a:pt x="171612" y="65646"/>
                        <a:pt x="170917" y="65770"/>
                      </a:cubicBezTo>
                      <a:cubicBezTo>
                        <a:pt x="170507" y="65865"/>
                        <a:pt x="170088" y="65646"/>
                        <a:pt x="169688" y="65770"/>
                      </a:cubicBezTo>
                      <a:cubicBezTo>
                        <a:pt x="168983" y="66008"/>
                        <a:pt x="168783" y="66580"/>
                        <a:pt x="168154" y="66999"/>
                      </a:cubicBezTo>
                      <a:cubicBezTo>
                        <a:pt x="167497" y="67456"/>
                        <a:pt x="166897" y="67675"/>
                        <a:pt x="166326" y="68228"/>
                      </a:cubicBezTo>
                      <a:cubicBezTo>
                        <a:pt x="166021" y="68513"/>
                        <a:pt x="166049" y="68628"/>
                        <a:pt x="165716" y="68837"/>
                      </a:cubicBezTo>
                      <a:cubicBezTo>
                        <a:pt x="165173" y="69190"/>
                        <a:pt x="164802" y="69237"/>
                        <a:pt x="164173" y="69142"/>
                      </a:cubicBezTo>
                      <a:cubicBezTo>
                        <a:pt x="163744" y="69047"/>
                        <a:pt x="163392" y="68847"/>
                        <a:pt x="162944" y="68837"/>
                      </a:cubicBezTo>
                      <a:cubicBezTo>
                        <a:pt x="162468" y="68837"/>
                        <a:pt x="162497" y="69132"/>
                        <a:pt x="162020" y="69142"/>
                      </a:cubicBezTo>
                      <a:cubicBezTo>
                        <a:pt x="161554" y="69142"/>
                        <a:pt x="161258" y="68894"/>
                        <a:pt x="160792" y="68837"/>
                      </a:cubicBezTo>
                      <a:cubicBezTo>
                        <a:pt x="160211" y="68761"/>
                        <a:pt x="159315" y="68256"/>
                        <a:pt x="159258" y="68837"/>
                      </a:cubicBezTo>
                      <a:lnTo>
                        <a:pt x="157191" y="68837"/>
                      </a:lnTo>
                      <a:lnTo>
                        <a:pt x="155658" y="68837"/>
                      </a:lnTo>
                      <a:cubicBezTo>
                        <a:pt x="155029" y="68761"/>
                        <a:pt x="154429" y="68837"/>
                        <a:pt x="153810" y="68837"/>
                      </a:cubicBezTo>
                      <a:cubicBezTo>
                        <a:pt x="153086" y="68837"/>
                        <a:pt x="152686" y="68761"/>
                        <a:pt x="151971" y="68837"/>
                      </a:cubicBezTo>
                      <a:cubicBezTo>
                        <a:pt x="151686" y="68837"/>
                        <a:pt x="151628" y="68780"/>
                        <a:pt x="151362" y="68837"/>
                      </a:cubicBezTo>
                      <a:cubicBezTo>
                        <a:pt x="150790" y="69047"/>
                        <a:pt x="150895" y="69656"/>
                        <a:pt x="150438" y="70075"/>
                      </a:cubicBezTo>
                      <a:cubicBezTo>
                        <a:pt x="150085" y="70399"/>
                        <a:pt x="149885" y="70704"/>
                        <a:pt x="149533" y="70999"/>
                      </a:cubicBezTo>
                      <a:cubicBezTo>
                        <a:pt x="149390" y="71152"/>
                        <a:pt x="149085" y="71190"/>
                        <a:pt x="148923" y="71304"/>
                      </a:cubicBezTo>
                      <a:cubicBezTo>
                        <a:pt x="148619" y="71504"/>
                        <a:pt x="148657" y="71542"/>
                        <a:pt x="148314" y="71609"/>
                      </a:cubicBezTo>
                      <a:cubicBezTo>
                        <a:pt x="147904" y="71704"/>
                        <a:pt x="147485" y="71447"/>
                        <a:pt x="147085" y="71609"/>
                      </a:cubicBezTo>
                      <a:cubicBezTo>
                        <a:pt x="146742" y="71714"/>
                        <a:pt x="146456" y="72009"/>
                        <a:pt x="146161" y="72219"/>
                      </a:cubicBezTo>
                      <a:cubicBezTo>
                        <a:pt x="145875" y="72419"/>
                        <a:pt x="145761" y="72314"/>
                        <a:pt x="145552" y="72533"/>
                      </a:cubicBezTo>
                      <a:cubicBezTo>
                        <a:pt x="145475" y="72619"/>
                        <a:pt x="145332" y="72781"/>
                        <a:pt x="145247" y="72838"/>
                      </a:cubicBezTo>
                      <a:cubicBezTo>
                        <a:pt x="144770" y="73152"/>
                        <a:pt x="144523" y="73171"/>
                        <a:pt x="144008" y="73447"/>
                      </a:cubicBezTo>
                      <a:cubicBezTo>
                        <a:pt x="143551" y="73695"/>
                        <a:pt x="142437" y="73666"/>
                        <a:pt x="142780" y="74066"/>
                      </a:cubicBezTo>
                      <a:cubicBezTo>
                        <a:pt x="142989" y="74314"/>
                        <a:pt x="143380" y="74390"/>
                        <a:pt x="143704" y="74371"/>
                      </a:cubicBezTo>
                      <a:cubicBezTo>
                        <a:pt x="144170" y="74371"/>
                        <a:pt x="144523" y="74219"/>
                        <a:pt x="144932" y="74066"/>
                      </a:cubicBezTo>
                      <a:cubicBezTo>
                        <a:pt x="145352" y="73895"/>
                        <a:pt x="145456" y="73666"/>
                        <a:pt x="145856" y="73447"/>
                      </a:cubicBezTo>
                      <a:cubicBezTo>
                        <a:pt x="146333" y="73209"/>
                        <a:pt x="146647" y="73152"/>
                        <a:pt x="147085" y="72838"/>
                      </a:cubicBezTo>
                      <a:cubicBezTo>
                        <a:pt x="147133" y="72838"/>
                        <a:pt x="147037" y="72552"/>
                        <a:pt x="147085" y="72533"/>
                      </a:cubicBezTo>
                      <a:cubicBezTo>
                        <a:pt x="147314" y="72314"/>
                        <a:pt x="147361" y="72371"/>
                        <a:pt x="147695" y="72219"/>
                      </a:cubicBezTo>
                      <a:cubicBezTo>
                        <a:pt x="147999" y="72104"/>
                        <a:pt x="148276" y="71980"/>
                        <a:pt x="148619" y="71914"/>
                      </a:cubicBezTo>
                      <a:cubicBezTo>
                        <a:pt x="148790" y="71819"/>
                        <a:pt x="149047" y="71980"/>
                        <a:pt x="149228" y="71914"/>
                      </a:cubicBezTo>
                      <a:cubicBezTo>
                        <a:pt x="149457" y="71819"/>
                        <a:pt x="149600" y="71666"/>
                        <a:pt x="149838" y="71609"/>
                      </a:cubicBezTo>
                      <a:cubicBezTo>
                        <a:pt x="150143" y="71514"/>
                        <a:pt x="150124" y="71666"/>
                        <a:pt x="150428" y="71609"/>
                      </a:cubicBezTo>
                      <a:cubicBezTo>
                        <a:pt x="151171" y="71447"/>
                        <a:pt x="151552" y="71104"/>
                        <a:pt x="152276" y="70999"/>
                      </a:cubicBezTo>
                      <a:cubicBezTo>
                        <a:pt x="152762" y="70904"/>
                        <a:pt x="153333" y="70904"/>
                        <a:pt x="153810" y="70999"/>
                      </a:cubicBezTo>
                      <a:cubicBezTo>
                        <a:pt x="154324" y="71123"/>
                        <a:pt x="154476" y="71476"/>
                        <a:pt x="154734" y="71923"/>
                      </a:cubicBezTo>
                      <a:cubicBezTo>
                        <a:pt x="154934" y="72266"/>
                        <a:pt x="155105" y="72171"/>
                        <a:pt x="155038" y="72542"/>
                      </a:cubicBezTo>
                      <a:cubicBezTo>
                        <a:pt x="155038" y="72628"/>
                        <a:pt x="155048" y="72809"/>
                        <a:pt x="155038" y="72847"/>
                      </a:cubicBezTo>
                      <a:cubicBezTo>
                        <a:pt x="154943" y="73219"/>
                        <a:pt x="154696" y="73219"/>
                        <a:pt x="154429" y="73457"/>
                      </a:cubicBezTo>
                      <a:cubicBezTo>
                        <a:pt x="154010" y="73828"/>
                        <a:pt x="153734" y="73914"/>
                        <a:pt x="153200" y="74076"/>
                      </a:cubicBezTo>
                      <a:cubicBezTo>
                        <a:pt x="152771" y="74200"/>
                        <a:pt x="152429" y="74400"/>
                        <a:pt x="151971" y="74381"/>
                      </a:cubicBezTo>
                      <a:cubicBezTo>
                        <a:pt x="151524" y="74381"/>
                        <a:pt x="151143" y="73857"/>
                        <a:pt x="150743" y="74076"/>
                      </a:cubicBezTo>
                      <a:cubicBezTo>
                        <a:pt x="150514" y="74200"/>
                        <a:pt x="150419" y="74419"/>
                        <a:pt x="150438" y="74686"/>
                      </a:cubicBezTo>
                      <a:cubicBezTo>
                        <a:pt x="150466" y="74924"/>
                        <a:pt x="150533" y="75209"/>
                        <a:pt x="150743" y="75295"/>
                      </a:cubicBezTo>
                      <a:cubicBezTo>
                        <a:pt x="151009" y="75400"/>
                        <a:pt x="151400" y="75390"/>
                        <a:pt x="151667" y="75295"/>
                      </a:cubicBezTo>
                      <a:cubicBezTo>
                        <a:pt x="151990" y="75209"/>
                        <a:pt x="151952" y="74647"/>
                        <a:pt x="152276" y="74686"/>
                      </a:cubicBezTo>
                      <a:cubicBezTo>
                        <a:pt x="152505" y="74686"/>
                        <a:pt x="152733" y="74828"/>
                        <a:pt x="152886" y="74990"/>
                      </a:cubicBezTo>
                      <a:cubicBezTo>
                        <a:pt x="153124" y="75238"/>
                        <a:pt x="153038" y="75590"/>
                        <a:pt x="152886" y="75914"/>
                      </a:cubicBezTo>
                      <a:cubicBezTo>
                        <a:pt x="152743" y="76219"/>
                        <a:pt x="152095" y="75886"/>
                        <a:pt x="151962" y="76219"/>
                      </a:cubicBezTo>
                      <a:cubicBezTo>
                        <a:pt x="151857" y="76467"/>
                        <a:pt x="152248" y="76838"/>
                        <a:pt x="152267" y="77143"/>
                      </a:cubicBezTo>
                      <a:cubicBezTo>
                        <a:pt x="152295" y="77572"/>
                        <a:pt x="152143" y="77629"/>
                        <a:pt x="152267" y="78067"/>
                      </a:cubicBezTo>
                      <a:cubicBezTo>
                        <a:pt x="152371" y="78410"/>
                        <a:pt x="152314" y="78724"/>
                        <a:pt x="152571" y="78972"/>
                      </a:cubicBezTo>
                      <a:cubicBezTo>
                        <a:pt x="152800" y="79172"/>
                        <a:pt x="153229" y="79115"/>
                        <a:pt x="153495" y="79277"/>
                      </a:cubicBezTo>
                      <a:cubicBezTo>
                        <a:pt x="153753" y="79448"/>
                        <a:pt x="153543" y="79724"/>
                        <a:pt x="153800" y="79896"/>
                      </a:cubicBezTo>
                      <a:cubicBezTo>
                        <a:pt x="154076" y="80067"/>
                        <a:pt x="154381" y="80124"/>
                        <a:pt x="154724" y="80200"/>
                      </a:cubicBezTo>
                      <a:cubicBezTo>
                        <a:pt x="155162" y="80277"/>
                        <a:pt x="155505" y="80124"/>
                        <a:pt x="155953" y="80200"/>
                      </a:cubicBezTo>
                      <a:cubicBezTo>
                        <a:pt x="156372" y="80200"/>
                        <a:pt x="156762" y="80153"/>
                        <a:pt x="157182" y="80200"/>
                      </a:cubicBezTo>
                      <a:cubicBezTo>
                        <a:pt x="157772" y="80305"/>
                        <a:pt x="158334" y="80029"/>
                        <a:pt x="158725" y="80505"/>
                      </a:cubicBezTo>
                      <a:cubicBezTo>
                        <a:pt x="158934" y="80791"/>
                        <a:pt x="158848" y="81086"/>
                        <a:pt x="158725" y="81429"/>
                      </a:cubicBezTo>
                      <a:cubicBezTo>
                        <a:pt x="158601" y="81715"/>
                        <a:pt x="158382" y="81934"/>
                        <a:pt x="158105" y="82039"/>
                      </a:cubicBezTo>
                      <a:cubicBezTo>
                        <a:pt x="157696" y="82267"/>
                        <a:pt x="157315" y="82487"/>
                        <a:pt x="156877" y="82658"/>
                      </a:cubicBezTo>
                      <a:cubicBezTo>
                        <a:pt x="156401" y="82829"/>
                        <a:pt x="156124" y="82858"/>
                        <a:pt x="155648" y="82963"/>
                      </a:cubicBezTo>
                      <a:cubicBezTo>
                        <a:pt x="155096" y="83068"/>
                        <a:pt x="154619" y="82734"/>
                        <a:pt x="154115" y="82963"/>
                      </a:cubicBezTo>
                      <a:cubicBezTo>
                        <a:pt x="153686" y="83163"/>
                        <a:pt x="153638" y="83687"/>
                        <a:pt x="153191" y="83868"/>
                      </a:cubicBezTo>
                      <a:cubicBezTo>
                        <a:pt x="152743" y="84068"/>
                        <a:pt x="152438" y="83744"/>
                        <a:pt x="151962" y="83868"/>
                      </a:cubicBezTo>
                      <a:cubicBezTo>
                        <a:pt x="151533" y="84011"/>
                        <a:pt x="151400" y="84239"/>
                        <a:pt x="151038" y="84477"/>
                      </a:cubicBezTo>
                      <a:cubicBezTo>
                        <a:pt x="150705" y="84734"/>
                        <a:pt x="150752" y="84830"/>
                        <a:pt x="150428" y="85087"/>
                      </a:cubicBezTo>
                      <a:cubicBezTo>
                        <a:pt x="150124" y="85363"/>
                        <a:pt x="149876" y="85515"/>
                        <a:pt x="149523" y="85706"/>
                      </a:cubicBezTo>
                      <a:cubicBezTo>
                        <a:pt x="149304" y="85830"/>
                        <a:pt x="149114" y="85916"/>
                        <a:pt x="148914" y="86011"/>
                      </a:cubicBezTo>
                      <a:cubicBezTo>
                        <a:pt x="148609" y="86135"/>
                        <a:pt x="148314" y="86316"/>
                        <a:pt x="147990" y="86316"/>
                      </a:cubicBezTo>
                      <a:cubicBezTo>
                        <a:pt x="147657" y="86316"/>
                        <a:pt x="147599" y="86211"/>
                        <a:pt x="147380" y="86011"/>
                      </a:cubicBezTo>
                      <a:cubicBezTo>
                        <a:pt x="147209" y="85849"/>
                        <a:pt x="147152" y="85611"/>
                        <a:pt x="147076" y="85392"/>
                      </a:cubicBezTo>
                      <a:cubicBezTo>
                        <a:pt x="146923" y="85068"/>
                        <a:pt x="146704" y="84839"/>
                        <a:pt x="146771" y="84468"/>
                      </a:cubicBezTo>
                      <a:cubicBezTo>
                        <a:pt x="146818" y="84191"/>
                        <a:pt x="146876" y="84068"/>
                        <a:pt x="147076" y="83858"/>
                      </a:cubicBezTo>
                      <a:cubicBezTo>
                        <a:pt x="147295" y="83629"/>
                        <a:pt x="147504" y="83849"/>
                        <a:pt x="147685" y="83553"/>
                      </a:cubicBezTo>
                      <a:cubicBezTo>
                        <a:pt x="147828" y="83363"/>
                        <a:pt x="147809" y="83125"/>
                        <a:pt x="147990" y="82953"/>
                      </a:cubicBezTo>
                      <a:cubicBezTo>
                        <a:pt x="148190" y="82753"/>
                        <a:pt x="148333" y="82687"/>
                        <a:pt x="148609" y="82648"/>
                      </a:cubicBezTo>
                      <a:cubicBezTo>
                        <a:pt x="148847" y="82553"/>
                        <a:pt x="148990" y="82477"/>
                        <a:pt x="149219" y="82334"/>
                      </a:cubicBezTo>
                      <a:cubicBezTo>
                        <a:pt x="149495" y="82163"/>
                        <a:pt x="149571" y="82201"/>
                        <a:pt x="149828" y="82029"/>
                      </a:cubicBezTo>
                      <a:cubicBezTo>
                        <a:pt x="149838" y="82029"/>
                        <a:pt x="150104" y="81744"/>
                        <a:pt x="150133" y="81724"/>
                      </a:cubicBezTo>
                      <a:cubicBezTo>
                        <a:pt x="150324" y="81601"/>
                        <a:pt x="150285" y="81867"/>
                        <a:pt x="150419" y="81724"/>
                      </a:cubicBezTo>
                      <a:cubicBezTo>
                        <a:pt x="150590" y="81544"/>
                        <a:pt x="150847" y="81344"/>
                        <a:pt x="150724" y="81115"/>
                      </a:cubicBezTo>
                      <a:cubicBezTo>
                        <a:pt x="150571" y="80791"/>
                        <a:pt x="150152" y="81048"/>
                        <a:pt x="149819" y="81115"/>
                      </a:cubicBezTo>
                      <a:cubicBezTo>
                        <a:pt x="149390" y="81210"/>
                        <a:pt x="148990" y="81286"/>
                        <a:pt x="148590" y="81420"/>
                      </a:cubicBezTo>
                      <a:cubicBezTo>
                        <a:pt x="148238" y="81563"/>
                        <a:pt x="148323" y="81648"/>
                        <a:pt x="147971" y="81724"/>
                      </a:cubicBezTo>
                      <a:cubicBezTo>
                        <a:pt x="147933" y="81724"/>
                        <a:pt x="147714" y="82020"/>
                        <a:pt x="147666" y="82029"/>
                      </a:cubicBezTo>
                      <a:cubicBezTo>
                        <a:pt x="147466" y="82029"/>
                        <a:pt x="147276" y="82029"/>
                        <a:pt x="147056" y="82029"/>
                      </a:cubicBezTo>
                      <a:lnTo>
                        <a:pt x="146752" y="82029"/>
                      </a:lnTo>
                      <a:cubicBezTo>
                        <a:pt x="146685" y="81991"/>
                        <a:pt x="146523" y="82058"/>
                        <a:pt x="146447" y="82029"/>
                      </a:cubicBezTo>
                      <a:cubicBezTo>
                        <a:pt x="146247" y="82201"/>
                        <a:pt x="146342" y="82420"/>
                        <a:pt x="146142" y="82648"/>
                      </a:cubicBezTo>
                      <a:cubicBezTo>
                        <a:pt x="146018" y="82782"/>
                        <a:pt x="145971" y="82906"/>
                        <a:pt x="145837" y="82953"/>
                      </a:cubicBezTo>
                      <a:cubicBezTo>
                        <a:pt x="145675" y="83029"/>
                        <a:pt x="145390" y="82896"/>
                        <a:pt x="145218" y="82953"/>
                      </a:cubicBezTo>
                      <a:cubicBezTo>
                        <a:pt x="144837" y="83087"/>
                        <a:pt x="144647" y="83058"/>
                        <a:pt x="144294" y="83248"/>
                      </a:cubicBezTo>
                      <a:cubicBezTo>
                        <a:pt x="144037" y="83401"/>
                        <a:pt x="143951" y="83734"/>
                        <a:pt x="143685" y="83858"/>
                      </a:cubicBezTo>
                      <a:cubicBezTo>
                        <a:pt x="143332" y="84049"/>
                        <a:pt x="143161" y="84115"/>
                        <a:pt x="142761" y="84163"/>
                      </a:cubicBezTo>
                      <a:cubicBezTo>
                        <a:pt x="142389" y="84258"/>
                        <a:pt x="142151" y="83934"/>
                        <a:pt x="141837" y="84163"/>
                      </a:cubicBezTo>
                      <a:cubicBezTo>
                        <a:pt x="141589" y="84372"/>
                        <a:pt x="141789" y="84563"/>
                        <a:pt x="141532" y="84773"/>
                      </a:cubicBezTo>
                      <a:cubicBezTo>
                        <a:pt x="141341" y="84944"/>
                        <a:pt x="141161" y="85039"/>
                        <a:pt x="140932" y="85077"/>
                      </a:cubicBezTo>
                      <a:cubicBezTo>
                        <a:pt x="140494" y="85201"/>
                        <a:pt x="140456" y="85039"/>
                        <a:pt x="140008" y="85077"/>
                      </a:cubicBezTo>
                      <a:cubicBezTo>
                        <a:pt x="139617" y="85173"/>
                        <a:pt x="139122" y="85249"/>
                        <a:pt x="138779" y="85382"/>
                      </a:cubicBezTo>
                      <a:cubicBezTo>
                        <a:pt x="138513" y="85525"/>
                        <a:pt x="138360" y="85792"/>
                        <a:pt x="138170" y="86001"/>
                      </a:cubicBezTo>
                      <a:cubicBezTo>
                        <a:pt x="137922" y="86249"/>
                        <a:pt x="137798" y="86401"/>
                        <a:pt x="137551" y="86611"/>
                      </a:cubicBezTo>
                      <a:cubicBezTo>
                        <a:pt x="137293" y="86839"/>
                        <a:pt x="137151" y="86668"/>
                        <a:pt x="136941" y="86916"/>
                      </a:cubicBezTo>
                      <a:cubicBezTo>
                        <a:pt x="136893" y="87001"/>
                        <a:pt x="136665" y="87163"/>
                        <a:pt x="136636" y="87220"/>
                      </a:cubicBezTo>
                      <a:cubicBezTo>
                        <a:pt x="136446" y="87468"/>
                        <a:pt x="136417" y="87801"/>
                        <a:pt x="136331" y="88144"/>
                      </a:cubicBezTo>
                      <a:cubicBezTo>
                        <a:pt x="136284" y="88344"/>
                        <a:pt x="136436" y="88268"/>
                        <a:pt x="136331" y="88449"/>
                      </a:cubicBezTo>
                      <a:cubicBezTo>
                        <a:pt x="136188" y="88697"/>
                        <a:pt x="135855" y="88573"/>
                        <a:pt x="135722" y="88754"/>
                      </a:cubicBezTo>
                      <a:cubicBezTo>
                        <a:pt x="135550" y="89059"/>
                        <a:pt x="135798" y="89421"/>
                        <a:pt x="136027" y="89678"/>
                      </a:cubicBezTo>
                      <a:cubicBezTo>
                        <a:pt x="136179" y="89849"/>
                        <a:pt x="136103" y="90021"/>
                        <a:pt x="136331" y="89992"/>
                      </a:cubicBezTo>
                      <a:cubicBezTo>
                        <a:pt x="136589" y="89897"/>
                        <a:pt x="136684" y="89735"/>
                        <a:pt x="136941" y="89678"/>
                      </a:cubicBezTo>
                      <a:cubicBezTo>
                        <a:pt x="137217" y="89592"/>
                        <a:pt x="137389" y="89783"/>
                        <a:pt x="137551" y="89992"/>
                      </a:cubicBezTo>
                      <a:cubicBezTo>
                        <a:pt x="137798" y="90335"/>
                        <a:pt x="137703" y="90516"/>
                        <a:pt x="137551" y="90916"/>
                      </a:cubicBezTo>
                      <a:cubicBezTo>
                        <a:pt x="137417" y="91259"/>
                        <a:pt x="137274" y="91697"/>
                        <a:pt x="136941" y="91840"/>
                      </a:cubicBezTo>
                      <a:cubicBezTo>
                        <a:pt x="136512" y="92002"/>
                        <a:pt x="136169" y="91535"/>
                        <a:pt x="135712" y="91535"/>
                      </a:cubicBezTo>
                      <a:cubicBezTo>
                        <a:pt x="135407" y="91535"/>
                        <a:pt x="135407" y="91630"/>
                        <a:pt x="135093" y="91535"/>
                      </a:cubicBezTo>
                      <a:cubicBezTo>
                        <a:pt x="134712" y="91450"/>
                        <a:pt x="134569" y="90954"/>
                        <a:pt x="134169" y="90926"/>
                      </a:cubicBezTo>
                      <a:cubicBezTo>
                        <a:pt x="133817" y="90830"/>
                        <a:pt x="133588" y="91097"/>
                        <a:pt x="133245" y="91230"/>
                      </a:cubicBezTo>
                      <a:cubicBezTo>
                        <a:pt x="132645" y="91478"/>
                        <a:pt x="132188" y="91697"/>
                        <a:pt x="131721" y="92154"/>
                      </a:cubicBezTo>
                      <a:cubicBezTo>
                        <a:pt x="131397" y="92459"/>
                        <a:pt x="131388" y="92726"/>
                        <a:pt x="131112" y="93078"/>
                      </a:cubicBezTo>
                      <a:cubicBezTo>
                        <a:pt x="130864" y="93355"/>
                        <a:pt x="130816" y="93812"/>
                        <a:pt x="130502" y="94002"/>
                      </a:cubicBezTo>
                      <a:cubicBezTo>
                        <a:pt x="130102" y="94202"/>
                        <a:pt x="129711" y="94002"/>
                        <a:pt x="129273" y="94002"/>
                      </a:cubicBezTo>
                      <a:lnTo>
                        <a:pt x="128330" y="94002"/>
                      </a:lnTo>
                      <a:cubicBezTo>
                        <a:pt x="128083" y="94002"/>
                        <a:pt x="127930" y="93878"/>
                        <a:pt x="127721" y="94002"/>
                      </a:cubicBezTo>
                      <a:cubicBezTo>
                        <a:pt x="127397" y="94155"/>
                        <a:pt x="127845" y="94278"/>
                        <a:pt x="127721" y="94612"/>
                      </a:cubicBezTo>
                      <a:cubicBezTo>
                        <a:pt x="127625" y="94812"/>
                        <a:pt x="127521" y="95059"/>
                        <a:pt x="127416" y="95221"/>
                      </a:cubicBezTo>
                      <a:cubicBezTo>
                        <a:pt x="127283" y="95498"/>
                        <a:pt x="127292" y="95574"/>
                        <a:pt x="127111" y="95841"/>
                      </a:cubicBezTo>
                      <a:cubicBezTo>
                        <a:pt x="126940" y="96050"/>
                        <a:pt x="126711" y="96241"/>
                        <a:pt x="126502" y="96450"/>
                      </a:cubicBezTo>
                      <a:cubicBezTo>
                        <a:pt x="126244" y="96698"/>
                        <a:pt x="126206" y="96850"/>
                        <a:pt x="125892" y="97050"/>
                      </a:cubicBezTo>
                      <a:cubicBezTo>
                        <a:pt x="125520" y="97307"/>
                        <a:pt x="125120" y="97660"/>
                        <a:pt x="124663" y="97660"/>
                      </a:cubicBezTo>
                      <a:cubicBezTo>
                        <a:pt x="124311" y="97660"/>
                        <a:pt x="124082" y="97193"/>
                        <a:pt x="123739" y="97355"/>
                      </a:cubicBezTo>
                      <a:cubicBezTo>
                        <a:pt x="123282" y="97565"/>
                        <a:pt x="124016" y="98060"/>
                        <a:pt x="124044" y="98584"/>
                      </a:cubicBezTo>
                      <a:cubicBezTo>
                        <a:pt x="124073" y="99031"/>
                        <a:pt x="124196" y="99393"/>
                        <a:pt x="124044" y="99812"/>
                      </a:cubicBezTo>
                      <a:cubicBezTo>
                        <a:pt x="123920" y="100165"/>
                        <a:pt x="123692" y="100422"/>
                        <a:pt x="123454" y="100736"/>
                      </a:cubicBezTo>
                      <a:cubicBezTo>
                        <a:pt x="122930" y="101327"/>
                        <a:pt x="122501" y="101441"/>
                        <a:pt x="121910" y="101956"/>
                      </a:cubicBezTo>
                      <a:cubicBezTo>
                        <a:pt x="121606" y="102232"/>
                        <a:pt x="121234" y="102670"/>
                        <a:pt x="120987" y="102870"/>
                      </a:cubicBezTo>
                      <a:cubicBezTo>
                        <a:pt x="120844" y="102994"/>
                        <a:pt x="120787" y="103022"/>
                        <a:pt x="120682" y="102870"/>
                      </a:cubicBezTo>
                      <a:cubicBezTo>
                        <a:pt x="120520" y="102641"/>
                        <a:pt x="120634" y="102537"/>
                        <a:pt x="120682" y="102260"/>
                      </a:cubicBezTo>
                      <a:cubicBezTo>
                        <a:pt x="120710" y="101918"/>
                        <a:pt x="120853" y="101660"/>
                        <a:pt x="120987" y="101336"/>
                      </a:cubicBezTo>
                      <a:cubicBezTo>
                        <a:pt x="121177" y="100870"/>
                        <a:pt x="121329" y="100632"/>
                        <a:pt x="121291" y="100127"/>
                      </a:cubicBezTo>
                      <a:cubicBezTo>
                        <a:pt x="121282" y="99870"/>
                        <a:pt x="121301" y="99755"/>
                        <a:pt x="121291" y="99517"/>
                      </a:cubicBezTo>
                      <a:cubicBezTo>
                        <a:pt x="121253" y="98974"/>
                        <a:pt x="121739" y="98774"/>
                        <a:pt x="121901" y="98288"/>
                      </a:cubicBezTo>
                      <a:cubicBezTo>
                        <a:pt x="122091" y="97784"/>
                        <a:pt x="122701" y="97260"/>
                        <a:pt x="122215" y="97060"/>
                      </a:cubicBezTo>
                      <a:cubicBezTo>
                        <a:pt x="121863" y="96917"/>
                        <a:pt x="121568" y="97165"/>
                        <a:pt x="121291" y="97365"/>
                      </a:cubicBezTo>
                      <a:cubicBezTo>
                        <a:pt x="120996" y="97622"/>
                        <a:pt x="120825" y="97936"/>
                        <a:pt x="120682" y="98288"/>
                      </a:cubicBezTo>
                      <a:cubicBezTo>
                        <a:pt x="120482" y="98708"/>
                        <a:pt x="120463" y="99079"/>
                        <a:pt x="120377" y="99517"/>
                      </a:cubicBezTo>
                      <a:cubicBezTo>
                        <a:pt x="120272" y="99993"/>
                        <a:pt x="120386" y="100270"/>
                        <a:pt x="120377" y="100746"/>
                      </a:cubicBezTo>
                      <a:cubicBezTo>
                        <a:pt x="120367" y="101155"/>
                        <a:pt x="120425" y="101251"/>
                        <a:pt x="120377" y="101651"/>
                      </a:cubicBezTo>
                      <a:cubicBezTo>
                        <a:pt x="120348" y="101946"/>
                        <a:pt x="120148" y="102003"/>
                        <a:pt x="120072" y="102260"/>
                      </a:cubicBezTo>
                      <a:cubicBezTo>
                        <a:pt x="119996" y="102537"/>
                        <a:pt x="119720" y="102632"/>
                        <a:pt x="119767" y="102870"/>
                      </a:cubicBezTo>
                      <a:lnTo>
                        <a:pt x="120072" y="102870"/>
                      </a:lnTo>
                      <a:cubicBezTo>
                        <a:pt x="120148" y="103089"/>
                        <a:pt x="120272" y="103289"/>
                        <a:pt x="120377" y="103489"/>
                      </a:cubicBezTo>
                      <a:cubicBezTo>
                        <a:pt x="120501" y="103765"/>
                        <a:pt x="120406" y="104099"/>
                        <a:pt x="120377" y="104413"/>
                      </a:cubicBezTo>
                      <a:cubicBezTo>
                        <a:pt x="120348" y="104765"/>
                        <a:pt x="120129" y="104689"/>
                        <a:pt x="120072" y="105023"/>
                      </a:cubicBezTo>
                      <a:lnTo>
                        <a:pt x="119767" y="105632"/>
                      </a:lnTo>
                      <a:cubicBezTo>
                        <a:pt x="119939" y="105851"/>
                        <a:pt x="120339" y="105975"/>
                        <a:pt x="120377" y="106251"/>
                      </a:cubicBezTo>
                      <a:cubicBezTo>
                        <a:pt x="120425" y="106575"/>
                        <a:pt x="120005" y="106651"/>
                        <a:pt x="119767" y="106861"/>
                      </a:cubicBezTo>
                      <a:cubicBezTo>
                        <a:pt x="119567" y="107023"/>
                        <a:pt x="119415" y="107109"/>
                        <a:pt x="119158" y="107166"/>
                      </a:cubicBezTo>
                      <a:cubicBezTo>
                        <a:pt x="118758" y="107271"/>
                        <a:pt x="118567" y="106928"/>
                        <a:pt x="118234" y="107166"/>
                      </a:cubicBezTo>
                      <a:cubicBezTo>
                        <a:pt x="117958" y="107385"/>
                        <a:pt x="117786" y="107775"/>
                        <a:pt x="117624" y="108090"/>
                      </a:cubicBezTo>
                      <a:cubicBezTo>
                        <a:pt x="117472" y="108395"/>
                        <a:pt x="117519" y="108433"/>
                        <a:pt x="117319" y="108699"/>
                      </a:cubicBezTo>
                      <a:cubicBezTo>
                        <a:pt x="117196" y="108890"/>
                        <a:pt x="117186" y="108890"/>
                        <a:pt x="117015" y="109014"/>
                      </a:cubicBezTo>
                      <a:cubicBezTo>
                        <a:pt x="116757" y="109195"/>
                        <a:pt x="116405" y="109147"/>
                        <a:pt x="116091" y="109318"/>
                      </a:cubicBezTo>
                      <a:cubicBezTo>
                        <a:pt x="115653" y="109566"/>
                        <a:pt x="115567" y="109899"/>
                        <a:pt x="115167" y="110242"/>
                      </a:cubicBezTo>
                      <a:cubicBezTo>
                        <a:pt x="114881" y="110490"/>
                        <a:pt x="114891" y="110671"/>
                        <a:pt x="114567" y="110852"/>
                      </a:cubicBezTo>
                      <a:cubicBezTo>
                        <a:pt x="114338" y="110976"/>
                        <a:pt x="114186" y="111081"/>
                        <a:pt x="113957" y="111157"/>
                      </a:cubicBezTo>
                      <a:cubicBezTo>
                        <a:pt x="113414" y="111347"/>
                        <a:pt x="112776" y="111033"/>
                        <a:pt x="112414" y="111462"/>
                      </a:cubicBezTo>
                      <a:cubicBezTo>
                        <a:pt x="112214" y="111690"/>
                        <a:pt x="112290" y="111833"/>
                        <a:pt x="112109" y="112081"/>
                      </a:cubicBezTo>
                      <a:cubicBezTo>
                        <a:pt x="111909" y="112328"/>
                        <a:pt x="111700" y="112414"/>
                        <a:pt x="111500" y="112690"/>
                      </a:cubicBezTo>
                      <a:cubicBezTo>
                        <a:pt x="111252" y="113033"/>
                        <a:pt x="111509" y="113357"/>
                        <a:pt x="111195" y="113614"/>
                      </a:cubicBezTo>
                      <a:cubicBezTo>
                        <a:pt x="110909" y="113843"/>
                        <a:pt x="110614" y="113424"/>
                        <a:pt x="110271" y="113614"/>
                      </a:cubicBezTo>
                      <a:cubicBezTo>
                        <a:pt x="109928" y="113776"/>
                        <a:pt x="109928" y="113986"/>
                        <a:pt x="109661" y="114214"/>
                      </a:cubicBezTo>
                      <a:cubicBezTo>
                        <a:pt x="109252" y="114567"/>
                        <a:pt x="108918" y="114910"/>
                        <a:pt x="108433" y="115138"/>
                      </a:cubicBezTo>
                      <a:cubicBezTo>
                        <a:pt x="108033" y="115338"/>
                        <a:pt x="107728" y="115148"/>
                        <a:pt x="107480" y="115481"/>
                      </a:cubicBezTo>
                      <a:cubicBezTo>
                        <a:pt x="107347" y="115691"/>
                        <a:pt x="107328" y="115891"/>
                        <a:pt x="107175" y="116091"/>
                      </a:cubicBezTo>
                      <a:cubicBezTo>
                        <a:pt x="107004" y="116319"/>
                        <a:pt x="107099" y="116224"/>
                        <a:pt x="106871" y="116396"/>
                      </a:cubicBezTo>
                      <a:cubicBezTo>
                        <a:pt x="106404" y="116748"/>
                        <a:pt x="105994" y="117148"/>
                        <a:pt x="105651" y="117624"/>
                      </a:cubicBezTo>
                      <a:cubicBezTo>
                        <a:pt x="105299" y="118100"/>
                        <a:pt x="105280" y="118377"/>
                        <a:pt x="105042" y="118843"/>
                      </a:cubicBezTo>
                      <a:cubicBezTo>
                        <a:pt x="105013" y="118929"/>
                        <a:pt x="104746" y="118796"/>
                        <a:pt x="104737" y="118843"/>
                      </a:cubicBezTo>
                      <a:cubicBezTo>
                        <a:pt x="104527" y="119301"/>
                        <a:pt x="104508" y="119891"/>
                        <a:pt x="104432" y="120377"/>
                      </a:cubicBezTo>
                      <a:cubicBezTo>
                        <a:pt x="104308" y="121082"/>
                        <a:pt x="104356" y="121549"/>
                        <a:pt x="104432" y="122215"/>
                      </a:cubicBezTo>
                      <a:cubicBezTo>
                        <a:pt x="104527" y="123082"/>
                        <a:pt x="104861" y="123215"/>
                        <a:pt x="105042" y="124063"/>
                      </a:cubicBezTo>
                      <a:cubicBezTo>
                        <a:pt x="105166" y="124673"/>
                        <a:pt x="104889" y="124987"/>
                        <a:pt x="105042" y="125606"/>
                      </a:cubicBezTo>
                      <a:cubicBezTo>
                        <a:pt x="105089" y="125854"/>
                        <a:pt x="105289" y="125978"/>
                        <a:pt x="105347" y="126216"/>
                      </a:cubicBezTo>
                      <a:cubicBezTo>
                        <a:pt x="105356" y="126340"/>
                        <a:pt x="105318" y="126721"/>
                        <a:pt x="105347" y="126825"/>
                      </a:cubicBezTo>
                      <a:cubicBezTo>
                        <a:pt x="105394" y="127197"/>
                        <a:pt x="105356" y="127283"/>
                        <a:pt x="105347" y="127749"/>
                      </a:cubicBezTo>
                      <a:cubicBezTo>
                        <a:pt x="105337" y="128121"/>
                        <a:pt x="105423" y="128616"/>
                        <a:pt x="105347" y="128978"/>
                      </a:cubicBezTo>
                      <a:cubicBezTo>
                        <a:pt x="105289" y="129226"/>
                        <a:pt x="105061" y="129007"/>
                        <a:pt x="105042" y="129283"/>
                      </a:cubicBezTo>
                      <a:cubicBezTo>
                        <a:pt x="104994" y="129654"/>
                        <a:pt x="105347" y="130112"/>
                        <a:pt x="105347" y="130512"/>
                      </a:cubicBezTo>
                      <a:cubicBezTo>
                        <a:pt x="105347" y="130883"/>
                        <a:pt x="105118" y="131035"/>
                        <a:pt x="105042" y="131435"/>
                      </a:cubicBezTo>
                      <a:cubicBezTo>
                        <a:pt x="104937" y="131845"/>
                        <a:pt x="105194" y="132245"/>
                        <a:pt x="105042" y="132645"/>
                      </a:cubicBezTo>
                      <a:cubicBezTo>
                        <a:pt x="104918" y="132931"/>
                        <a:pt x="104832" y="132969"/>
                        <a:pt x="104737" y="133255"/>
                      </a:cubicBezTo>
                      <a:cubicBezTo>
                        <a:pt x="104565" y="133731"/>
                        <a:pt x="104794" y="134160"/>
                        <a:pt x="104432" y="134483"/>
                      </a:cubicBezTo>
                      <a:cubicBezTo>
                        <a:pt x="104175" y="134684"/>
                        <a:pt x="103823" y="134464"/>
                        <a:pt x="103508" y="134483"/>
                      </a:cubicBezTo>
                      <a:cubicBezTo>
                        <a:pt x="102965" y="134483"/>
                        <a:pt x="102460" y="134684"/>
                        <a:pt x="102279" y="134169"/>
                      </a:cubicBezTo>
                      <a:cubicBezTo>
                        <a:pt x="102156" y="133883"/>
                        <a:pt x="102337" y="133864"/>
                        <a:pt x="102279" y="133560"/>
                      </a:cubicBezTo>
                      <a:cubicBezTo>
                        <a:pt x="102203" y="133207"/>
                        <a:pt x="101879" y="132959"/>
                        <a:pt x="101660" y="132636"/>
                      </a:cubicBezTo>
                      <a:cubicBezTo>
                        <a:pt x="101413" y="132293"/>
                        <a:pt x="101527" y="132112"/>
                        <a:pt x="101356" y="131731"/>
                      </a:cubicBezTo>
                      <a:cubicBezTo>
                        <a:pt x="101222" y="131388"/>
                        <a:pt x="101175" y="131131"/>
                        <a:pt x="101051" y="130807"/>
                      </a:cubicBezTo>
                      <a:cubicBezTo>
                        <a:pt x="100927" y="130464"/>
                        <a:pt x="100908" y="130502"/>
                        <a:pt x="100746" y="130197"/>
                      </a:cubicBezTo>
                      <a:cubicBezTo>
                        <a:pt x="100546" y="129826"/>
                        <a:pt x="100174" y="129369"/>
                        <a:pt x="100136" y="128969"/>
                      </a:cubicBezTo>
                      <a:cubicBezTo>
                        <a:pt x="100089" y="128521"/>
                        <a:pt x="100384" y="128473"/>
                        <a:pt x="100441" y="128045"/>
                      </a:cubicBezTo>
                      <a:cubicBezTo>
                        <a:pt x="100498" y="127645"/>
                        <a:pt x="100470" y="127511"/>
                        <a:pt x="100441" y="127121"/>
                      </a:cubicBezTo>
                      <a:cubicBezTo>
                        <a:pt x="100432" y="126949"/>
                        <a:pt x="100451" y="126930"/>
                        <a:pt x="100441" y="126816"/>
                      </a:cubicBezTo>
                      <a:cubicBezTo>
                        <a:pt x="100432" y="126559"/>
                        <a:pt x="100441" y="126225"/>
                        <a:pt x="100441" y="125892"/>
                      </a:cubicBezTo>
                      <a:cubicBezTo>
                        <a:pt x="100441" y="125368"/>
                        <a:pt x="100584" y="125149"/>
                        <a:pt x="100441" y="124654"/>
                      </a:cubicBezTo>
                      <a:cubicBezTo>
                        <a:pt x="100346" y="124311"/>
                        <a:pt x="100070" y="123977"/>
                        <a:pt x="99832" y="123730"/>
                      </a:cubicBezTo>
                      <a:cubicBezTo>
                        <a:pt x="99660" y="123539"/>
                        <a:pt x="99689" y="123625"/>
                        <a:pt x="99527" y="123425"/>
                      </a:cubicBezTo>
                      <a:cubicBezTo>
                        <a:pt x="99298" y="123149"/>
                        <a:pt x="99365" y="122844"/>
                        <a:pt x="99212" y="122501"/>
                      </a:cubicBezTo>
                      <a:cubicBezTo>
                        <a:pt x="99155" y="122358"/>
                        <a:pt x="99012" y="122311"/>
                        <a:pt x="98908" y="122196"/>
                      </a:cubicBezTo>
                      <a:cubicBezTo>
                        <a:pt x="98679" y="121891"/>
                        <a:pt x="98374" y="121949"/>
                        <a:pt x="97984" y="121891"/>
                      </a:cubicBezTo>
                      <a:cubicBezTo>
                        <a:pt x="97755" y="121815"/>
                        <a:pt x="97907" y="121815"/>
                        <a:pt x="97679" y="121891"/>
                      </a:cubicBezTo>
                      <a:cubicBezTo>
                        <a:pt x="97355" y="121996"/>
                        <a:pt x="97069" y="122044"/>
                        <a:pt x="96774" y="122196"/>
                      </a:cubicBezTo>
                      <a:cubicBezTo>
                        <a:pt x="96450" y="122387"/>
                        <a:pt x="96507" y="122472"/>
                        <a:pt x="96155" y="122501"/>
                      </a:cubicBezTo>
                      <a:cubicBezTo>
                        <a:pt x="95631" y="122596"/>
                        <a:pt x="95002" y="122853"/>
                        <a:pt x="94621" y="122501"/>
                      </a:cubicBezTo>
                      <a:cubicBezTo>
                        <a:pt x="94240" y="122177"/>
                        <a:pt x="94412" y="121729"/>
                        <a:pt x="94621" y="121272"/>
                      </a:cubicBezTo>
                      <a:cubicBezTo>
                        <a:pt x="94621" y="121272"/>
                        <a:pt x="94012" y="121034"/>
                        <a:pt x="93697" y="120968"/>
                      </a:cubicBezTo>
                      <a:cubicBezTo>
                        <a:pt x="93374" y="120891"/>
                        <a:pt x="93107" y="120720"/>
                        <a:pt x="92774" y="120663"/>
                      </a:cubicBezTo>
                      <a:cubicBezTo>
                        <a:pt x="92192" y="120558"/>
                        <a:pt x="91821" y="120910"/>
                        <a:pt x="91240" y="120968"/>
                      </a:cubicBezTo>
                      <a:cubicBezTo>
                        <a:pt x="90859" y="121063"/>
                        <a:pt x="90697" y="120910"/>
                        <a:pt x="90316" y="120968"/>
                      </a:cubicBezTo>
                      <a:cubicBezTo>
                        <a:pt x="90116" y="121063"/>
                        <a:pt x="89916" y="121339"/>
                        <a:pt x="89706" y="121272"/>
                      </a:cubicBezTo>
                      <a:cubicBezTo>
                        <a:pt x="89478" y="121196"/>
                        <a:pt x="89602" y="120834"/>
                        <a:pt x="89402" y="120663"/>
                      </a:cubicBezTo>
                      <a:cubicBezTo>
                        <a:pt x="88983" y="120320"/>
                        <a:pt x="88430" y="120663"/>
                        <a:pt x="87878" y="120663"/>
                      </a:cubicBezTo>
                      <a:cubicBezTo>
                        <a:pt x="87392" y="120663"/>
                        <a:pt x="87125" y="120587"/>
                        <a:pt x="86649" y="120663"/>
                      </a:cubicBezTo>
                      <a:cubicBezTo>
                        <a:pt x="86297" y="120758"/>
                        <a:pt x="86020" y="120787"/>
                        <a:pt x="85725" y="120968"/>
                      </a:cubicBezTo>
                      <a:cubicBezTo>
                        <a:pt x="85515" y="121110"/>
                        <a:pt x="85420" y="121358"/>
                        <a:pt x="85420" y="121587"/>
                      </a:cubicBezTo>
                      <a:cubicBezTo>
                        <a:pt x="85411" y="121787"/>
                        <a:pt x="85582" y="121768"/>
                        <a:pt x="85725" y="121891"/>
                      </a:cubicBezTo>
                      <a:cubicBezTo>
                        <a:pt x="85896" y="122044"/>
                        <a:pt x="86192" y="122063"/>
                        <a:pt x="86344" y="122196"/>
                      </a:cubicBezTo>
                      <a:cubicBezTo>
                        <a:pt x="86516" y="122406"/>
                        <a:pt x="86297" y="122539"/>
                        <a:pt x="86344" y="122806"/>
                      </a:cubicBezTo>
                      <a:cubicBezTo>
                        <a:pt x="86382" y="123177"/>
                        <a:pt x="86554" y="123377"/>
                        <a:pt x="86649" y="123730"/>
                      </a:cubicBezTo>
                      <a:cubicBezTo>
                        <a:pt x="86706" y="124035"/>
                        <a:pt x="86782" y="124073"/>
                        <a:pt x="86649" y="124339"/>
                      </a:cubicBezTo>
                      <a:cubicBezTo>
                        <a:pt x="86420" y="124768"/>
                        <a:pt x="85858" y="124863"/>
                        <a:pt x="85420" y="124644"/>
                      </a:cubicBezTo>
                      <a:cubicBezTo>
                        <a:pt x="85020" y="124463"/>
                        <a:pt x="85249" y="123758"/>
                        <a:pt x="84811" y="123720"/>
                      </a:cubicBezTo>
                      <a:cubicBezTo>
                        <a:pt x="84506" y="123720"/>
                        <a:pt x="84506" y="124025"/>
                        <a:pt x="84201" y="124025"/>
                      </a:cubicBezTo>
                      <a:cubicBezTo>
                        <a:pt x="83934" y="124025"/>
                        <a:pt x="83849" y="123749"/>
                        <a:pt x="83591" y="123720"/>
                      </a:cubicBezTo>
                      <a:cubicBezTo>
                        <a:pt x="83210" y="123625"/>
                        <a:pt x="82725" y="123949"/>
                        <a:pt x="82363" y="124025"/>
                      </a:cubicBezTo>
                      <a:cubicBezTo>
                        <a:pt x="81925" y="124120"/>
                        <a:pt x="81763" y="124330"/>
                        <a:pt x="81439" y="124025"/>
                      </a:cubicBezTo>
                      <a:cubicBezTo>
                        <a:pt x="81163" y="123749"/>
                        <a:pt x="81315" y="123444"/>
                        <a:pt x="81134" y="123101"/>
                      </a:cubicBezTo>
                      <a:cubicBezTo>
                        <a:pt x="80963" y="122815"/>
                        <a:pt x="80858" y="122577"/>
                        <a:pt x="80524" y="122492"/>
                      </a:cubicBezTo>
                      <a:cubicBezTo>
                        <a:pt x="80248" y="122396"/>
                        <a:pt x="80172" y="122682"/>
                        <a:pt x="79905" y="122796"/>
                      </a:cubicBezTo>
                      <a:cubicBezTo>
                        <a:pt x="79629" y="122949"/>
                        <a:pt x="79619" y="123006"/>
                        <a:pt x="79305" y="123101"/>
                      </a:cubicBezTo>
                      <a:cubicBezTo>
                        <a:pt x="78877" y="123225"/>
                        <a:pt x="78429" y="122996"/>
                        <a:pt x="78076" y="122796"/>
                      </a:cubicBezTo>
                      <a:cubicBezTo>
                        <a:pt x="77791" y="122606"/>
                        <a:pt x="77772" y="122320"/>
                        <a:pt x="77467" y="122187"/>
                      </a:cubicBezTo>
                      <a:cubicBezTo>
                        <a:pt x="77143" y="122044"/>
                        <a:pt x="77191" y="122091"/>
                        <a:pt x="76857" y="122187"/>
                      </a:cubicBezTo>
                      <a:cubicBezTo>
                        <a:pt x="76410" y="122272"/>
                        <a:pt x="76057" y="122672"/>
                        <a:pt x="75628" y="122796"/>
                      </a:cubicBezTo>
                      <a:cubicBezTo>
                        <a:pt x="75352" y="122892"/>
                        <a:pt x="75019" y="122796"/>
                        <a:pt x="75019" y="122796"/>
                      </a:cubicBezTo>
                      <a:lnTo>
                        <a:pt x="73790" y="123101"/>
                      </a:lnTo>
                      <a:cubicBezTo>
                        <a:pt x="73866" y="123301"/>
                        <a:pt x="74143" y="123196"/>
                        <a:pt x="74095" y="123406"/>
                      </a:cubicBezTo>
                      <a:cubicBezTo>
                        <a:pt x="74019" y="123777"/>
                        <a:pt x="73495" y="123530"/>
                        <a:pt x="73171" y="123711"/>
                      </a:cubicBezTo>
                      <a:cubicBezTo>
                        <a:pt x="72647" y="124016"/>
                        <a:pt x="72380" y="124501"/>
                        <a:pt x="71942" y="124939"/>
                      </a:cubicBezTo>
                      <a:cubicBezTo>
                        <a:pt x="71742" y="125139"/>
                        <a:pt x="71895" y="125406"/>
                        <a:pt x="71638" y="125549"/>
                      </a:cubicBezTo>
                      <a:cubicBezTo>
                        <a:pt x="71228" y="125797"/>
                        <a:pt x="70590" y="125492"/>
                        <a:pt x="70114" y="125549"/>
                      </a:cubicBezTo>
                      <a:cubicBezTo>
                        <a:pt x="69866" y="125644"/>
                        <a:pt x="69990" y="125397"/>
                        <a:pt x="69799" y="125549"/>
                      </a:cubicBezTo>
                      <a:cubicBezTo>
                        <a:pt x="69542" y="125749"/>
                        <a:pt x="69647" y="126187"/>
                        <a:pt x="69494" y="126473"/>
                      </a:cubicBezTo>
                      <a:cubicBezTo>
                        <a:pt x="69418" y="126597"/>
                        <a:pt x="69285" y="126702"/>
                        <a:pt x="69190" y="126778"/>
                      </a:cubicBezTo>
                      <a:cubicBezTo>
                        <a:pt x="68913" y="126968"/>
                        <a:pt x="68590" y="126844"/>
                        <a:pt x="68266" y="127083"/>
                      </a:cubicBezTo>
                      <a:cubicBezTo>
                        <a:pt x="67885" y="127359"/>
                        <a:pt x="67685" y="127673"/>
                        <a:pt x="67342" y="128006"/>
                      </a:cubicBezTo>
                      <a:cubicBezTo>
                        <a:pt x="67123" y="128197"/>
                        <a:pt x="66932" y="128102"/>
                        <a:pt x="66723" y="128311"/>
                      </a:cubicBezTo>
                      <a:lnTo>
                        <a:pt x="66418" y="128930"/>
                      </a:lnTo>
                      <a:cubicBezTo>
                        <a:pt x="66561" y="129226"/>
                        <a:pt x="66608" y="129540"/>
                        <a:pt x="66723" y="129854"/>
                      </a:cubicBezTo>
                      <a:cubicBezTo>
                        <a:pt x="67018" y="130512"/>
                        <a:pt x="67018" y="130959"/>
                        <a:pt x="67027" y="131702"/>
                      </a:cubicBezTo>
                      <a:cubicBezTo>
                        <a:pt x="67027" y="131778"/>
                        <a:pt x="67027" y="131912"/>
                        <a:pt x="67027" y="131988"/>
                      </a:cubicBezTo>
                      <a:cubicBezTo>
                        <a:pt x="67066" y="132312"/>
                        <a:pt x="67132" y="132559"/>
                        <a:pt x="67027" y="132912"/>
                      </a:cubicBezTo>
                      <a:cubicBezTo>
                        <a:pt x="66894" y="133321"/>
                        <a:pt x="66646" y="133483"/>
                        <a:pt x="66418" y="133836"/>
                      </a:cubicBezTo>
                      <a:cubicBezTo>
                        <a:pt x="66142" y="134245"/>
                        <a:pt x="66075" y="134341"/>
                        <a:pt x="65808" y="134760"/>
                      </a:cubicBezTo>
                      <a:cubicBezTo>
                        <a:pt x="65608" y="135065"/>
                        <a:pt x="65380" y="135350"/>
                        <a:pt x="65199" y="135684"/>
                      </a:cubicBezTo>
                      <a:cubicBezTo>
                        <a:pt x="64999" y="136036"/>
                        <a:pt x="65008" y="136188"/>
                        <a:pt x="64894" y="136589"/>
                      </a:cubicBezTo>
                      <a:cubicBezTo>
                        <a:pt x="64665" y="137312"/>
                        <a:pt x="64646" y="137703"/>
                        <a:pt x="64589" y="138436"/>
                      </a:cubicBezTo>
                      <a:lnTo>
                        <a:pt x="63979" y="139970"/>
                      </a:lnTo>
                      <a:cubicBezTo>
                        <a:pt x="63884" y="140275"/>
                        <a:pt x="63760" y="140579"/>
                        <a:pt x="63675" y="140894"/>
                      </a:cubicBezTo>
                      <a:cubicBezTo>
                        <a:pt x="63513" y="141503"/>
                        <a:pt x="63627" y="141799"/>
                        <a:pt x="63675" y="142437"/>
                      </a:cubicBezTo>
                      <a:cubicBezTo>
                        <a:pt x="63713" y="143008"/>
                        <a:pt x="63827" y="143418"/>
                        <a:pt x="63979" y="143970"/>
                      </a:cubicBezTo>
                      <a:cubicBezTo>
                        <a:pt x="64113" y="144418"/>
                        <a:pt x="64170" y="144437"/>
                        <a:pt x="64284" y="144894"/>
                      </a:cubicBezTo>
                      <a:cubicBezTo>
                        <a:pt x="64456" y="145504"/>
                        <a:pt x="64122" y="146285"/>
                        <a:pt x="64589" y="146733"/>
                      </a:cubicBezTo>
                      <a:cubicBezTo>
                        <a:pt x="64789" y="146923"/>
                        <a:pt x="64989" y="146856"/>
                        <a:pt x="65199" y="147037"/>
                      </a:cubicBezTo>
                      <a:cubicBezTo>
                        <a:pt x="65494" y="147266"/>
                        <a:pt x="65684" y="147599"/>
                        <a:pt x="65808" y="147961"/>
                      </a:cubicBezTo>
                      <a:cubicBezTo>
                        <a:pt x="65932" y="148276"/>
                        <a:pt x="65799" y="148199"/>
                        <a:pt x="65808" y="148571"/>
                      </a:cubicBezTo>
                      <a:cubicBezTo>
                        <a:pt x="65818" y="148780"/>
                        <a:pt x="65799" y="148971"/>
                        <a:pt x="65808" y="149181"/>
                      </a:cubicBezTo>
                      <a:cubicBezTo>
                        <a:pt x="65837" y="149485"/>
                        <a:pt x="66037" y="149762"/>
                        <a:pt x="66113" y="150085"/>
                      </a:cubicBezTo>
                      <a:cubicBezTo>
                        <a:pt x="66142" y="150228"/>
                        <a:pt x="66103" y="150285"/>
                        <a:pt x="66113" y="150390"/>
                      </a:cubicBezTo>
                      <a:cubicBezTo>
                        <a:pt x="66123" y="150505"/>
                        <a:pt x="66037" y="150590"/>
                        <a:pt x="66113" y="150705"/>
                      </a:cubicBezTo>
                      <a:cubicBezTo>
                        <a:pt x="66284" y="150933"/>
                        <a:pt x="66456" y="151228"/>
                        <a:pt x="66723" y="151314"/>
                      </a:cubicBezTo>
                      <a:cubicBezTo>
                        <a:pt x="67075" y="151438"/>
                        <a:pt x="67589" y="151209"/>
                        <a:pt x="67951" y="151314"/>
                      </a:cubicBezTo>
                      <a:cubicBezTo>
                        <a:pt x="68399" y="151438"/>
                        <a:pt x="68532" y="151590"/>
                        <a:pt x="68875" y="151933"/>
                      </a:cubicBezTo>
                      <a:cubicBezTo>
                        <a:pt x="69066" y="152133"/>
                        <a:pt x="68932" y="152410"/>
                        <a:pt x="69180" y="152543"/>
                      </a:cubicBezTo>
                      <a:cubicBezTo>
                        <a:pt x="69552" y="152743"/>
                        <a:pt x="69694" y="152286"/>
                        <a:pt x="70104" y="152238"/>
                      </a:cubicBezTo>
                      <a:cubicBezTo>
                        <a:pt x="70542" y="152162"/>
                        <a:pt x="70866" y="152009"/>
                        <a:pt x="71314" y="151933"/>
                      </a:cubicBezTo>
                      <a:cubicBezTo>
                        <a:pt x="71771" y="151857"/>
                        <a:pt x="72114" y="152067"/>
                        <a:pt x="72542" y="151933"/>
                      </a:cubicBezTo>
                      <a:cubicBezTo>
                        <a:pt x="72866" y="151828"/>
                        <a:pt x="73162" y="151743"/>
                        <a:pt x="73466" y="151619"/>
                      </a:cubicBezTo>
                      <a:cubicBezTo>
                        <a:pt x="73819" y="151486"/>
                        <a:pt x="74019" y="151381"/>
                        <a:pt x="74390" y="151314"/>
                      </a:cubicBezTo>
                      <a:cubicBezTo>
                        <a:pt x="74619" y="151314"/>
                        <a:pt x="74771" y="151238"/>
                        <a:pt x="75000" y="151314"/>
                      </a:cubicBezTo>
                      <a:cubicBezTo>
                        <a:pt x="75343" y="151457"/>
                        <a:pt x="74971" y="151762"/>
                        <a:pt x="75305" y="151933"/>
                      </a:cubicBezTo>
                      <a:cubicBezTo>
                        <a:pt x="75648" y="152105"/>
                        <a:pt x="76286" y="152229"/>
                        <a:pt x="76533" y="151933"/>
                      </a:cubicBezTo>
                      <a:cubicBezTo>
                        <a:pt x="76810" y="151609"/>
                        <a:pt x="75990" y="151057"/>
                        <a:pt x="76229" y="150705"/>
                      </a:cubicBezTo>
                      <a:cubicBezTo>
                        <a:pt x="76381" y="150476"/>
                        <a:pt x="76562" y="150476"/>
                        <a:pt x="76838" y="150390"/>
                      </a:cubicBezTo>
                      <a:cubicBezTo>
                        <a:pt x="77181" y="150314"/>
                        <a:pt x="77410" y="150314"/>
                        <a:pt x="77762" y="150390"/>
                      </a:cubicBezTo>
                      <a:cubicBezTo>
                        <a:pt x="77934" y="150104"/>
                        <a:pt x="77915" y="150066"/>
                        <a:pt x="78067" y="149781"/>
                      </a:cubicBezTo>
                      <a:cubicBezTo>
                        <a:pt x="78276" y="149352"/>
                        <a:pt x="78229" y="148723"/>
                        <a:pt x="78677" y="148571"/>
                      </a:cubicBezTo>
                      <a:cubicBezTo>
                        <a:pt x="78857" y="148476"/>
                        <a:pt x="78800" y="148657"/>
                        <a:pt x="78981" y="148571"/>
                      </a:cubicBezTo>
                      <a:cubicBezTo>
                        <a:pt x="79153" y="148466"/>
                        <a:pt x="79200" y="148428"/>
                        <a:pt x="79286" y="148266"/>
                      </a:cubicBezTo>
                      <a:cubicBezTo>
                        <a:pt x="79477" y="147799"/>
                        <a:pt x="79200" y="147190"/>
                        <a:pt x="79286" y="146723"/>
                      </a:cubicBezTo>
                      <a:cubicBezTo>
                        <a:pt x="79362" y="146171"/>
                        <a:pt x="79572" y="145904"/>
                        <a:pt x="79886" y="145494"/>
                      </a:cubicBezTo>
                      <a:cubicBezTo>
                        <a:pt x="80105" y="145218"/>
                        <a:pt x="80191" y="145018"/>
                        <a:pt x="80505" y="144885"/>
                      </a:cubicBezTo>
                      <a:cubicBezTo>
                        <a:pt x="80963" y="144666"/>
                        <a:pt x="81239" y="144942"/>
                        <a:pt x="81734" y="144885"/>
                      </a:cubicBezTo>
                      <a:cubicBezTo>
                        <a:pt x="82010" y="144885"/>
                        <a:pt x="82077" y="144913"/>
                        <a:pt x="82344" y="144885"/>
                      </a:cubicBezTo>
                      <a:cubicBezTo>
                        <a:pt x="82734" y="144790"/>
                        <a:pt x="83210" y="144694"/>
                        <a:pt x="83572" y="144570"/>
                      </a:cubicBezTo>
                      <a:cubicBezTo>
                        <a:pt x="83896" y="144447"/>
                        <a:pt x="83877" y="144094"/>
                        <a:pt x="84182" y="143961"/>
                      </a:cubicBezTo>
                      <a:cubicBezTo>
                        <a:pt x="84382" y="143875"/>
                        <a:pt x="84582" y="143713"/>
                        <a:pt x="84792" y="143656"/>
                      </a:cubicBezTo>
                      <a:cubicBezTo>
                        <a:pt x="85315" y="143485"/>
                        <a:pt x="85468" y="144028"/>
                        <a:pt x="86020" y="143961"/>
                      </a:cubicBezTo>
                      <a:cubicBezTo>
                        <a:pt x="86477" y="143961"/>
                        <a:pt x="86811" y="143475"/>
                        <a:pt x="87249" y="143656"/>
                      </a:cubicBezTo>
                      <a:cubicBezTo>
                        <a:pt x="87525" y="143780"/>
                        <a:pt x="87706" y="143980"/>
                        <a:pt x="87859" y="144266"/>
                      </a:cubicBezTo>
                      <a:cubicBezTo>
                        <a:pt x="88087" y="144732"/>
                        <a:pt x="88144" y="145066"/>
                        <a:pt x="87859" y="145494"/>
                      </a:cubicBezTo>
                      <a:cubicBezTo>
                        <a:pt x="87649" y="145771"/>
                        <a:pt x="87487" y="145866"/>
                        <a:pt x="87249" y="146104"/>
                      </a:cubicBezTo>
                      <a:cubicBezTo>
                        <a:pt x="86925" y="146428"/>
                        <a:pt x="86858" y="146628"/>
                        <a:pt x="86639" y="147028"/>
                      </a:cubicBezTo>
                      <a:cubicBezTo>
                        <a:pt x="86477" y="147276"/>
                        <a:pt x="86563" y="147457"/>
                        <a:pt x="86335" y="147647"/>
                      </a:cubicBezTo>
                      <a:cubicBezTo>
                        <a:pt x="86116" y="147799"/>
                        <a:pt x="85916" y="147771"/>
                        <a:pt x="85715" y="147952"/>
                      </a:cubicBezTo>
                      <a:cubicBezTo>
                        <a:pt x="85211" y="148352"/>
                        <a:pt x="85611" y="149142"/>
                        <a:pt x="85411" y="149771"/>
                      </a:cubicBezTo>
                      <a:cubicBezTo>
                        <a:pt x="85315" y="150028"/>
                        <a:pt x="85182" y="149838"/>
                        <a:pt x="85106" y="150076"/>
                      </a:cubicBezTo>
                      <a:cubicBezTo>
                        <a:pt x="85096" y="150171"/>
                        <a:pt x="85106" y="150362"/>
                        <a:pt x="85106" y="150381"/>
                      </a:cubicBezTo>
                      <a:cubicBezTo>
                        <a:pt x="85039" y="150705"/>
                        <a:pt x="85211" y="150981"/>
                        <a:pt x="85106" y="151305"/>
                      </a:cubicBezTo>
                      <a:cubicBezTo>
                        <a:pt x="85001" y="151590"/>
                        <a:pt x="85058" y="151971"/>
                        <a:pt x="84782" y="151943"/>
                      </a:cubicBezTo>
                      <a:cubicBezTo>
                        <a:pt x="84553" y="151943"/>
                        <a:pt x="84696" y="151667"/>
                        <a:pt x="84477" y="151628"/>
                      </a:cubicBezTo>
                      <a:cubicBezTo>
                        <a:pt x="84268" y="151552"/>
                        <a:pt x="83982" y="151752"/>
                        <a:pt x="83868" y="151943"/>
                      </a:cubicBezTo>
                      <a:cubicBezTo>
                        <a:pt x="83715" y="152143"/>
                        <a:pt x="83810" y="152333"/>
                        <a:pt x="83868" y="152552"/>
                      </a:cubicBezTo>
                      <a:cubicBezTo>
                        <a:pt x="83934" y="152762"/>
                        <a:pt x="83944" y="152905"/>
                        <a:pt x="83868" y="153162"/>
                      </a:cubicBezTo>
                      <a:cubicBezTo>
                        <a:pt x="83763" y="153581"/>
                        <a:pt x="83715" y="153686"/>
                        <a:pt x="83563" y="154067"/>
                      </a:cubicBezTo>
                      <a:cubicBezTo>
                        <a:pt x="83420" y="154438"/>
                        <a:pt x="83315" y="154610"/>
                        <a:pt x="83249" y="154991"/>
                      </a:cubicBezTo>
                      <a:cubicBezTo>
                        <a:pt x="83191" y="155448"/>
                        <a:pt x="83391" y="155781"/>
                        <a:pt x="83249" y="156220"/>
                      </a:cubicBezTo>
                      <a:cubicBezTo>
                        <a:pt x="83039" y="156915"/>
                        <a:pt x="82172" y="156915"/>
                        <a:pt x="81715" y="157448"/>
                      </a:cubicBezTo>
                      <a:cubicBezTo>
                        <a:pt x="81505" y="157715"/>
                        <a:pt x="81067" y="158039"/>
                        <a:pt x="81105" y="158372"/>
                      </a:cubicBezTo>
                      <a:cubicBezTo>
                        <a:pt x="81115" y="158506"/>
                        <a:pt x="81334" y="158620"/>
                        <a:pt x="81410" y="158677"/>
                      </a:cubicBezTo>
                      <a:cubicBezTo>
                        <a:pt x="81610" y="158848"/>
                        <a:pt x="82039" y="158648"/>
                        <a:pt x="82334" y="158677"/>
                      </a:cubicBezTo>
                      <a:cubicBezTo>
                        <a:pt x="82801" y="158677"/>
                        <a:pt x="83344" y="158429"/>
                        <a:pt x="83877" y="158372"/>
                      </a:cubicBezTo>
                      <a:cubicBezTo>
                        <a:pt x="84458" y="158277"/>
                        <a:pt x="84553" y="158153"/>
                        <a:pt x="85106" y="158372"/>
                      </a:cubicBezTo>
                      <a:cubicBezTo>
                        <a:pt x="85477" y="158496"/>
                        <a:pt x="85639" y="158915"/>
                        <a:pt x="86030" y="158982"/>
                      </a:cubicBezTo>
                      <a:cubicBezTo>
                        <a:pt x="86506" y="159068"/>
                        <a:pt x="86773" y="158734"/>
                        <a:pt x="87268" y="158677"/>
                      </a:cubicBezTo>
                      <a:cubicBezTo>
                        <a:pt x="87763" y="158553"/>
                        <a:pt x="87973" y="158277"/>
                        <a:pt x="88478" y="158372"/>
                      </a:cubicBezTo>
                      <a:cubicBezTo>
                        <a:pt x="88783" y="158458"/>
                        <a:pt x="89106" y="158648"/>
                        <a:pt x="89402" y="158677"/>
                      </a:cubicBezTo>
                      <a:cubicBezTo>
                        <a:pt x="89840" y="158763"/>
                        <a:pt x="89887" y="158334"/>
                        <a:pt x="90326" y="158372"/>
                      </a:cubicBezTo>
                      <a:cubicBezTo>
                        <a:pt x="90707" y="158372"/>
                        <a:pt x="90897" y="158544"/>
                        <a:pt x="91250" y="158677"/>
                      </a:cubicBezTo>
                      <a:cubicBezTo>
                        <a:pt x="91554" y="158801"/>
                        <a:pt x="91992" y="158706"/>
                        <a:pt x="92173" y="158982"/>
                      </a:cubicBezTo>
                      <a:cubicBezTo>
                        <a:pt x="92345" y="159239"/>
                        <a:pt x="92040" y="159325"/>
                        <a:pt x="92173" y="159591"/>
                      </a:cubicBezTo>
                      <a:cubicBezTo>
                        <a:pt x="92288" y="160211"/>
                        <a:pt x="92612" y="160211"/>
                        <a:pt x="93012" y="160420"/>
                      </a:cubicBezTo>
                      <a:cubicBezTo>
                        <a:pt x="93374" y="160611"/>
                        <a:pt x="93707" y="160706"/>
                        <a:pt x="93936" y="161030"/>
                      </a:cubicBezTo>
                      <a:cubicBezTo>
                        <a:pt x="94259" y="161477"/>
                        <a:pt x="93993" y="161706"/>
                        <a:pt x="93936" y="162268"/>
                      </a:cubicBezTo>
                      <a:cubicBezTo>
                        <a:pt x="93869" y="162754"/>
                        <a:pt x="93907" y="163058"/>
                        <a:pt x="93631" y="163497"/>
                      </a:cubicBezTo>
                      <a:cubicBezTo>
                        <a:pt x="93459" y="163744"/>
                        <a:pt x="93174" y="163868"/>
                        <a:pt x="93012" y="164106"/>
                      </a:cubicBezTo>
                      <a:cubicBezTo>
                        <a:pt x="92735" y="164535"/>
                        <a:pt x="93021" y="164802"/>
                        <a:pt x="93012" y="165335"/>
                      </a:cubicBezTo>
                      <a:cubicBezTo>
                        <a:pt x="92983" y="166059"/>
                        <a:pt x="93374" y="166535"/>
                        <a:pt x="93012" y="167173"/>
                      </a:cubicBezTo>
                      <a:cubicBezTo>
                        <a:pt x="92907" y="167364"/>
                        <a:pt x="92812" y="167583"/>
                        <a:pt x="92707" y="167773"/>
                      </a:cubicBezTo>
                      <a:cubicBezTo>
                        <a:pt x="92459" y="168212"/>
                        <a:pt x="92535" y="168526"/>
                        <a:pt x="92402" y="169002"/>
                      </a:cubicBezTo>
                      <a:cubicBezTo>
                        <a:pt x="92269" y="169478"/>
                        <a:pt x="92164" y="169755"/>
                        <a:pt x="92097" y="170231"/>
                      </a:cubicBezTo>
                      <a:cubicBezTo>
                        <a:pt x="92021" y="170793"/>
                        <a:pt x="92269" y="170926"/>
                        <a:pt x="92402" y="171460"/>
                      </a:cubicBezTo>
                      <a:cubicBezTo>
                        <a:pt x="92526" y="171945"/>
                        <a:pt x="92545" y="172488"/>
                        <a:pt x="92707" y="172984"/>
                      </a:cubicBezTo>
                      <a:cubicBezTo>
                        <a:pt x="92859" y="173441"/>
                        <a:pt x="92602" y="173688"/>
                        <a:pt x="93012" y="173907"/>
                      </a:cubicBezTo>
                      <a:cubicBezTo>
                        <a:pt x="93288" y="174060"/>
                        <a:pt x="93688" y="173717"/>
                        <a:pt x="93936" y="173907"/>
                      </a:cubicBezTo>
                      <a:cubicBezTo>
                        <a:pt x="94212" y="174117"/>
                        <a:pt x="93726" y="174546"/>
                        <a:pt x="93936" y="174831"/>
                      </a:cubicBezTo>
                      <a:cubicBezTo>
                        <a:pt x="93993" y="174917"/>
                        <a:pt x="94164" y="175108"/>
                        <a:pt x="94240" y="175136"/>
                      </a:cubicBezTo>
                      <a:cubicBezTo>
                        <a:pt x="94450" y="175241"/>
                        <a:pt x="94640" y="174946"/>
                        <a:pt x="94850" y="175136"/>
                      </a:cubicBezTo>
                      <a:cubicBezTo>
                        <a:pt x="95374" y="175593"/>
                        <a:pt x="94879" y="176584"/>
                        <a:pt x="95460" y="176974"/>
                      </a:cubicBezTo>
                      <a:cubicBezTo>
                        <a:pt x="95726" y="177165"/>
                        <a:pt x="96050" y="177270"/>
                        <a:pt x="96383" y="177279"/>
                      </a:cubicBezTo>
                      <a:cubicBezTo>
                        <a:pt x="96936" y="177375"/>
                        <a:pt x="97079" y="176841"/>
                        <a:pt x="97593" y="176670"/>
                      </a:cubicBezTo>
                      <a:cubicBezTo>
                        <a:pt x="98003" y="176546"/>
                        <a:pt x="98412" y="176441"/>
                        <a:pt x="98822" y="176365"/>
                      </a:cubicBezTo>
                      <a:cubicBezTo>
                        <a:pt x="99174" y="176270"/>
                        <a:pt x="99441" y="176536"/>
                        <a:pt x="99746" y="176365"/>
                      </a:cubicBezTo>
                      <a:cubicBezTo>
                        <a:pt x="100117" y="176174"/>
                        <a:pt x="99717" y="175717"/>
                        <a:pt x="100051" y="175441"/>
                      </a:cubicBezTo>
                      <a:cubicBezTo>
                        <a:pt x="100327" y="175241"/>
                        <a:pt x="100632" y="175193"/>
                        <a:pt x="100975" y="175136"/>
                      </a:cubicBezTo>
                      <a:cubicBezTo>
                        <a:pt x="101394" y="175060"/>
                        <a:pt x="101784" y="175108"/>
                        <a:pt x="102203" y="175136"/>
                      </a:cubicBezTo>
                      <a:cubicBezTo>
                        <a:pt x="102613" y="175231"/>
                        <a:pt x="102727" y="175384"/>
                        <a:pt x="103127" y="175441"/>
                      </a:cubicBezTo>
                      <a:cubicBezTo>
                        <a:pt x="103556" y="175565"/>
                        <a:pt x="103661" y="175536"/>
                        <a:pt x="104051" y="175746"/>
                      </a:cubicBezTo>
                      <a:cubicBezTo>
                        <a:pt x="104480" y="176022"/>
                        <a:pt x="104908" y="176298"/>
                        <a:pt x="105280" y="176670"/>
                      </a:cubicBezTo>
                      <a:cubicBezTo>
                        <a:pt x="105604" y="177041"/>
                        <a:pt x="105604" y="177194"/>
                        <a:pt x="105880" y="177594"/>
                      </a:cubicBezTo>
                      <a:cubicBezTo>
                        <a:pt x="106156" y="177965"/>
                        <a:pt x="106432" y="178270"/>
                        <a:pt x="106804" y="178518"/>
                      </a:cubicBezTo>
                      <a:cubicBezTo>
                        <a:pt x="107080" y="178708"/>
                        <a:pt x="107147" y="178994"/>
                        <a:pt x="107413" y="178822"/>
                      </a:cubicBezTo>
                      <a:cubicBezTo>
                        <a:pt x="107718" y="178632"/>
                        <a:pt x="107223" y="178498"/>
                        <a:pt x="107413" y="178213"/>
                      </a:cubicBezTo>
                      <a:cubicBezTo>
                        <a:pt x="107671" y="177784"/>
                        <a:pt x="108414" y="178060"/>
                        <a:pt x="108642" y="177594"/>
                      </a:cubicBezTo>
                      <a:cubicBezTo>
                        <a:pt x="108804" y="177289"/>
                        <a:pt x="108556" y="177013"/>
                        <a:pt x="108642" y="176670"/>
                      </a:cubicBezTo>
                      <a:cubicBezTo>
                        <a:pt x="108747" y="176317"/>
                        <a:pt x="108947" y="175965"/>
                        <a:pt x="109261" y="175746"/>
                      </a:cubicBezTo>
                      <a:cubicBezTo>
                        <a:pt x="109642" y="175498"/>
                        <a:pt x="110195" y="176089"/>
                        <a:pt x="110490" y="175746"/>
                      </a:cubicBezTo>
                      <a:cubicBezTo>
                        <a:pt x="110747" y="175441"/>
                        <a:pt x="110442" y="175222"/>
                        <a:pt x="110490" y="174822"/>
                      </a:cubicBezTo>
                      <a:cubicBezTo>
                        <a:pt x="110585" y="173926"/>
                        <a:pt x="110461" y="173307"/>
                        <a:pt x="111100" y="172669"/>
                      </a:cubicBezTo>
                      <a:cubicBezTo>
                        <a:pt x="111366" y="172422"/>
                        <a:pt x="111671" y="172202"/>
                        <a:pt x="112024" y="172060"/>
                      </a:cubicBezTo>
                      <a:cubicBezTo>
                        <a:pt x="112414" y="171936"/>
                        <a:pt x="112538" y="171812"/>
                        <a:pt x="112947" y="171764"/>
                      </a:cubicBezTo>
                      <a:cubicBezTo>
                        <a:pt x="113195" y="171669"/>
                        <a:pt x="113357" y="171621"/>
                        <a:pt x="113557" y="171460"/>
                      </a:cubicBezTo>
                      <a:cubicBezTo>
                        <a:pt x="113738" y="171288"/>
                        <a:pt x="113662" y="171317"/>
                        <a:pt x="113862" y="171155"/>
                      </a:cubicBezTo>
                      <a:cubicBezTo>
                        <a:pt x="114233" y="170831"/>
                        <a:pt x="114910" y="170955"/>
                        <a:pt x="115386" y="170850"/>
                      </a:cubicBezTo>
                      <a:cubicBezTo>
                        <a:pt x="115986" y="170726"/>
                        <a:pt x="116091" y="170850"/>
                        <a:pt x="116615" y="170536"/>
                      </a:cubicBezTo>
                      <a:cubicBezTo>
                        <a:pt x="117053" y="170278"/>
                        <a:pt x="117072" y="169840"/>
                        <a:pt x="117539" y="169612"/>
                      </a:cubicBezTo>
                      <a:cubicBezTo>
                        <a:pt x="118015" y="169383"/>
                        <a:pt x="118729" y="170002"/>
                        <a:pt x="119072" y="169612"/>
                      </a:cubicBezTo>
                      <a:cubicBezTo>
                        <a:pt x="119348" y="169326"/>
                        <a:pt x="119120" y="168678"/>
                        <a:pt x="119386" y="168383"/>
                      </a:cubicBezTo>
                      <a:cubicBezTo>
                        <a:pt x="119672" y="168059"/>
                        <a:pt x="119863" y="168097"/>
                        <a:pt x="120310" y="168078"/>
                      </a:cubicBezTo>
                      <a:cubicBezTo>
                        <a:pt x="120663" y="168078"/>
                        <a:pt x="121015" y="167802"/>
                        <a:pt x="121234" y="168078"/>
                      </a:cubicBezTo>
                      <a:cubicBezTo>
                        <a:pt x="121406" y="168288"/>
                        <a:pt x="121282" y="168726"/>
                        <a:pt x="121234" y="169002"/>
                      </a:cubicBezTo>
                      <a:cubicBezTo>
                        <a:pt x="121139" y="169535"/>
                        <a:pt x="120758" y="169631"/>
                        <a:pt x="120310" y="169926"/>
                      </a:cubicBezTo>
                      <a:cubicBezTo>
                        <a:pt x="120053" y="170097"/>
                        <a:pt x="119910" y="170002"/>
                        <a:pt x="119701" y="170231"/>
                      </a:cubicBezTo>
                      <a:cubicBezTo>
                        <a:pt x="119558" y="170374"/>
                        <a:pt x="119424" y="170640"/>
                        <a:pt x="119396" y="170850"/>
                      </a:cubicBezTo>
                      <a:cubicBezTo>
                        <a:pt x="119386" y="170974"/>
                        <a:pt x="119339" y="171079"/>
                        <a:pt x="119396" y="171155"/>
                      </a:cubicBezTo>
                      <a:cubicBezTo>
                        <a:pt x="119520" y="171307"/>
                        <a:pt x="119948" y="171212"/>
                        <a:pt x="120005" y="171460"/>
                      </a:cubicBezTo>
                      <a:cubicBezTo>
                        <a:pt x="120110" y="171812"/>
                        <a:pt x="119729" y="172431"/>
                        <a:pt x="120005" y="172669"/>
                      </a:cubicBezTo>
                      <a:cubicBezTo>
                        <a:pt x="120386" y="173041"/>
                        <a:pt x="120529" y="171783"/>
                        <a:pt x="120929" y="171460"/>
                      </a:cubicBezTo>
                      <a:cubicBezTo>
                        <a:pt x="121272" y="171164"/>
                        <a:pt x="121444" y="171031"/>
                        <a:pt x="121853" y="170850"/>
                      </a:cubicBezTo>
                      <a:cubicBezTo>
                        <a:pt x="122368" y="170621"/>
                        <a:pt x="122568" y="171079"/>
                        <a:pt x="123082" y="170850"/>
                      </a:cubicBezTo>
                      <a:cubicBezTo>
                        <a:pt x="123377" y="170726"/>
                        <a:pt x="123939" y="170555"/>
                        <a:pt x="123987" y="170231"/>
                      </a:cubicBezTo>
                      <a:cubicBezTo>
                        <a:pt x="124054" y="169955"/>
                        <a:pt x="123844" y="169840"/>
                        <a:pt x="123682" y="169621"/>
                      </a:cubicBezTo>
                      <a:cubicBezTo>
                        <a:pt x="123482" y="169335"/>
                        <a:pt x="123006" y="169374"/>
                        <a:pt x="123082" y="169012"/>
                      </a:cubicBezTo>
                      <a:cubicBezTo>
                        <a:pt x="123158" y="168593"/>
                        <a:pt x="123568" y="168621"/>
                        <a:pt x="123987" y="168707"/>
                      </a:cubicBezTo>
                      <a:cubicBezTo>
                        <a:pt x="124358" y="168783"/>
                        <a:pt x="124692" y="169050"/>
                        <a:pt x="124911" y="169316"/>
                      </a:cubicBezTo>
                      <a:cubicBezTo>
                        <a:pt x="125254" y="169745"/>
                        <a:pt x="124501" y="170193"/>
                        <a:pt x="124911" y="170545"/>
                      </a:cubicBezTo>
                      <a:cubicBezTo>
                        <a:pt x="125282" y="170869"/>
                        <a:pt x="125359" y="170469"/>
                        <a:pt x="125835" y="170545"/>
                      </a:cubicBezTo>
                      <a:cubicBezTo>
                        <a:pt x="126292" y="170621"/>
                        <a:pt x="127025" y="170555"/>
                        <a:pt x="127368" y="170859"/>
                      </a:cubicBezTo>
                      <a:cubicBezTo>
                        <a:pt x="127568" y="171059"/>
                        <a:pt x="127568" y="171212"/>
                        <a:pt x="127673" y="171469"/>
                      </a:cubicBezTo>
                      <a:cubicBezTo>
                        <a:pt x="127826" y="171850"/>
                        <a:pt x="127445" y="172345"/>
                        <a:pt x="127673" y="172679"/>
                      </a:cubicBezTo>
                      <a:cubicBezTo>
                        <a:pt x="128102" y="173326"/>
                        <a:pt x="128749" y="172679"/>
                        <a:pt x="129521" y="172679"/>
                      </a:cubicBezTo>
                      <a:cubicBezTo>
                        <a:pt x="130178" y="172679"/>
                        <a:pt x="130702" y="172707"/>
                        <a:pt x="131359" y="172679"/>
                      </a:cubicBezTo>
                      <a:cubicBezTo>
                        <a:pt x="131836" y="172679"/>
                        <a:pt x="132131" y="172498"/>
                        <a:pt x="132578" y="172679"/>
                      </a:cubicBezTo>
                      <a:cubicBezTo>
                        <a:pt x="132826" y="172784"/>
                        <a:pt x="132988" y="172869"/>
                        <a:pt x="133188" y="172984"/>
                      </a:cubicBezTo>
                      <a:cubicBezTo>
                        <a:pt x="133636" y="173260"/>
                        <a:pt x="133960" y="173393"/>
                        <a:pt x="134417" y="173593"/>
                      </a:cubicBezTo>
                      <a:cubicBezTo>
                        <a:pt x="134988" y="173841"/>
                        <a:pt x="135426" y="174222"/>
                        <a:pt x="135960" y="173907"/>
                      </a:cubicBezTo>
                      <a:cubicBezTo>
                        <a:pt x="136312" y="173707"/>
                        <a:pt x="135950" y="173241"/>
                        <a:pt x="136265" y="172984"/>
                      </a:cubicBezTo>
                      <a:cubicBezTo>
                        <a:pt x="136560" y="172774"/>
                        <a:pt x="136846" y="173136"/>
                        <a:pt x="137189" y="172984"/>
                      </a:cubicBezTo>
                      <a:cubicBezTo>
                        <a:pt x="137484" y="172860"/>
                        <a:pt x="137798" y="172498"/>
                        <a:pt x="138113" y="172374"/>
                      </a:cubicBezTo>
                      <a:cubicBezTo>
                        <a:pt x="138579" y="172212"/>
                        <a:pt x="138884" y="172526"/>
                        <a:pt x="139341" y="172374"/>
                      </a:cubicBezTo>
                      <a:cubicBezTo>
                        <a:pt x="139598" y="172279"/>
                        <a:pt x="139694" y="172212"/>
                        <a:pt x="139951" y="172069"/>
                      </a:cubicBezTo>
                      <a:cubicBezTo>
                        <a:pt x="140379" y="171850"/>
                        <a:pt x="140379" y="171421"/>
                        <a:pt x="140875" y="171469"/>
                      </a:cubicBezTo>
                      <a:cubicBezTo>
                        <a:pt x="141161" y="171545"/>
                        <a:pt x="141227" y="171621"/>
                        <a:pt x="141475" y="171774"/>
                      </a:cubicBezTo>
                      <a:cubicBezTo>
                        <a:pt x="141770" y="171945"/>
                        <a:pt x="142323" y="172069"/>
                        <a:pt x="142399" y="172374"/>
                      </a:cubicBezTo>
                      <a:cubicBezTo>
                        <a:pt x="142523" y="172898"/>
                        <a:pt x="141475" y="172564"/>
                        <a:pt x="141189" y="172984"/>
                      </a:cubicBezTo>
                      <a:cubicBezTo>
                        <a:pt x="140960" y="173317"/>
                        <a:pt x="140713" y="173565"/>
                        <a:pt x="140875" y="173907"/>
                      </a:cubicBezTo>
                      <a:cubicBezTo>
                        <a:pt x="140970" y="174136"/>
                        <a:pt x="141246" y="174488"/>
                        <a:pt x="141475" y="174517"/>
                      </a:cubicBezTo>
                      <a:cubicBezTo>
                        <a:pt x="141932" y="174517"/>
                        <a:pt x="142256" y="174155"/>
                        <a:pt x="142704" y="174212"/>
                      </a:cubicBezTo>
                      <a:cubicBezTo>
                        <a:pt x="143075" y="174298"/>
                        <a:pt x="143304" y="174365"/>
                        <a:pt x="143627" y="174517"/>
                      </a:cubicBezTo>
                      <a:cubicBezTo>
                        <a:pt x="144056" y="174717"/>
                        <a:pt x="144675" y="174698"/>
                        <a:pt x="144856" y="175127"/>
                      </a:cubicBezTo>
                      <a:cubicBezTo>
                        <a:pt x="145047" y="175546"/>
                        <a:pt x="144713" y="175936"/>
                        <a:pt x="144551" y="176365"/>
                      </a:cubicBezTo>
                      <a:cubicBezTo>
                        <a:pt x="144409" y="176765"/>
                        <a:pt x="143856" y="176889"/>
                        <a:pt x="143932" y="177289"/>
                      </a:cubicBezTo>
                      <a:cubicBezTo>
                        <a:pt x="144008" y="177660"/>
                        <a:pt x="144513" y="177756"/>
                        <a:pt x="144856" y="177908"/>
                      </a:cubicBezTo>
                      <a:cubicBezTo>
                        <a:pt x="145409" y="178156"/>
                        <a:pt x="145513" y="177746"/>
                        <a:pt x="146085" y="177908"/>
                      </a:cubicBezTo>
                      <a:cubicBezTo>
                        <a:pt x="146333" y="178003"/>
                        <a:pt x="146475" y="178089"/>
                        <a:pt x="146695" y="178213"/>
                      </a:cubicBezTo>
                      <a:cubicBezTo>
                        <a:pt x="147161" y="178460"/>
                        <a:pt x="147523" y="178470"/>
                        <a:pt x="147923" y="178822"/>
                      </a:cubicBezTo>
                      <a:cubicBezTo>
                        <a:pt x="148247" y="179099"/>
                        <a:pt x="148266" y="179394"/>
                        <a:pt x="148542" y="179746"/>
                      </a:cubicBezTo>
                      <a:cubicBezTo>
                        <a:pt x="148885" y="180146"/>
                        <a:pt x="149314" y="180156"/>
                        <a:pt x="149466" y="180670"/>
                      </a:cubicBezTo>
                      <a:cubicBezTo>
                        <a:pt x="149590" y="181099"/>
                        <a:pt x="149209" y="181537"/>
                        <a:pt x="149466" y="181899"/>
                      </a:cubicBezTo>
                      <a:cubicBezTo>
                        <a:pt x="149676" y="182242"/>
                        <a:pt x="149990" y="182423"/>
                        <a:pt x="150371" y="182509"/>
                      </a:cubicBezTo>
                      <a:cubicBezTo>
                        <a:pt x="150619" y="182585"/>
                        <a:pt x="150771" y="182413"/>
                        <a:pt x="150981" y="182509"/>
                      </a:cubicBezTo>
                      <a:cubicBezTo>
                        <a:pt x="151286" y="182613"/>
                        <a:pt x="151381" y="182880"/>
                        <a:pt x="151600" y="183118"/>
                      </a:cubicBezTo>
                      <a:cubicBezTo>
                        <a:pt x="151952" y="183461"/>
                        <a:pt x="152210" y="183328"/>
                        <a:pt x="152524" y="183728"/>
                      </a:cubicBezTo>
                      <a:cubicBezTo>
                        <a:pt x="152800" y="184071"/>
                        <a:pt x="152800" y="184671"/>
                        <a:pt x="153133" y="184956"/>
                      </a:cubicBezTo>
                      <a:cubicBezTo>
                        <a:pt x="153476" y="185233"/>
                        <a:pt x="153610" y="185233"/>
                        <a:pt x="154057" y="185252"/>
                      </a:cubicBezTo>
                      <a:cubicBezTo>
                        <a:pt x="154486" y="185347"/>
                        <a:pt x="154867" y="185023"/>
                        <a:pt x="155286" y="184956"/>
                      </a:cubicBezTo>
                      <a:cubicBezTo>
                        <a:pt x="155639" y="184861"/>
                        <a:pt x="155543" y="184966"/>
                        <a:pt x="155896" y="184956"/>
                      </a:cubicBezTo>
                      <a:cubicBezTo>
                        <a:pt x="156286" y="184956"/>
                        <a:pt x="156743" y="184899"/>
                        <a:pt x="157124" y="184956"/>
                      </a:cubicBezTo>
                      <a:cubicBezTo>
                        <a:pt x="157591" y="185033"/>
                        <a:pt x="157886" y="185166"/>
                        <a:pt x="158363" y="185252"/>
                      </a:cubicBezTo>
                      <a:cubicBezTo>
                        <a:pt x="158953" y="185356"/>
                        <a:pt x="159287" y="185080"/>
                        <a:pt x="159887" y="185252"/>
                      </a:cubicBezTo>
                      <a:cubicBezTo>
                        <a:pt x="160010" y="185252"/>
                        <a:pt x="160106" y="185176"/>
                        <a:pt x="160201" y="185252"/>
                      </a:cubicBezTo>
                      <a:cubicBezTo>
                        <a:pt x="160477" y="185356"/>
                        <a:pt x="160553" y="185652"/>
                        <a:pt x="160811" y="185861"/>
                      </a:cubicBezTo>
                      <a:cubicBezTo>
                        <a:pt x="161115" y="186119"/>
                        <a:pt x="161087" y="186566"/>
                        <a:pt x="161420" y="186785"/>
                      </a:cubicBezTo>
                      <a:cubicBezTo>
                        <a:pt x="161801" y="187042"/>
                        <a:pt x="162249" y="186557"/>
                        <a:pt x="162649" y="186785"/>
                      </a:cubicBezTo>
                      <a:cubicBezTo>
                        <a:pt x="162925" y="186928"/>
                        <a:pt x="162973" y="187281"/>
                        <a:pt x="163259" y="187395"/>
                      </a:cubicBezTo>
                      <a:cubicBezTo>
                        <a:pt x="163649" y="187566"/>
                        <a:pt x="163820" y="187195"/>
                        <a:pt x="164182" y="187395"/>
                      </a:cubicBezTo>
                      <a:cubicBezTo>
                        <a:pt x="164630" y="187623"/>
                        <a:pt x="164535" y="188185"/>
                        <a:pt x="164802" y="188624"/>
                      </a:cubicBezTo>
                      <a:cubicBezTo>
                        <a:pt x="165030" y="189005"/>
                        <a:pt x="165373" y="189252"/>
                        <a:pt x="165726" y="189548"/>
                      </a:cubicBezTo>
                      <a:cubicBezTo>
                        <a:pt x="166021" y="189776"/>
                        <a:pt x="166145" y="189538"/>
                        <a:pt x="166335" y="189833"/>
                      </a:cubicBezTo>
                      <a:cubicBezTo>
                        <a:pt x="166487" y="190109"/>
                        <a:pt x="166306" y="190138"/>
                        <a:pt x="166335" y="190443"/>
                      </a:cubicBezTo>
                      <a:cubicBezTo>
                        <a:pt x="166345" y="191014"/>
                        <a:pt x="166364" y="191491"/>
                        <a:pt x="166640" y="191986"/>
                      </a:cubicBezTo>
                      <a:cubicBezTo>
                        <a:pt x="166802" y="192262"/>
                        <a:pt x="167088" y="192329"/>
                        <a:pt x="167259" y="192596"/>
                      </a:cubicBezTo>
                      <a:cubicBezTo>
                        <a:pt x="167383" y="192815"/>
                        <a:pt x="167516" y="193024"/>
                        <a:pt x="167564" y="193205"/>
                      </a:cubicBezTo>
                      <a:cubicBezTo>
                        <a:pt x="167640" y="193605"/>
                        <a:pt x="167488" y="193958"/>
                        <a:pt x="167564" y="194434"/>
                      </a:cubicBezTo>
                      <a:cubicBezTo>
                        <a:pt x="167592" y="194805"/>
                        <a:pt x="167364" y="195320"/>
                        <a:pt x="167564" y="195663"/>
                      </a:cubicBezTo>
                      <a:cubicBezTo>
                        <a:pt x="167821" y="196110"/>
                        <a:pt x="168297" y="195758"/>
                        <a:pt x="168773" y="195967"/>
                      </a:cubicBezTo>
                      <a:cubicBezTo>
                        <a:pt x="169097" y="196129"/>
                        <a:pt x="169516" y="195996"/>
                        <a:pt x="169697" y="196272"/>
                      </a:cubicBezTo>
                      <a:cubicBezTo>
                        <a:pt x="169964" y="196644"/>
                        <a:pt x="169564" y="197072"/>
                        <a:pt x="169393" y="197501"/>
                      </a:cubicBezTo>
                      <a:cubicBezTo>
                        <a:pt x="169183" y="198072"/>
                        <a:pt x="168783" y="198187"/>
                        <a:pt x="168469" y="198730"/>
                      </a:cubicBezTo>
                      <a:cubicBezTo>
                        <a:pt x="168316" y="199006"/>
                        <a:pt x="168269" y="199406"/>
                        <a:pt x="168164" y="199654"/>
                      </a:cubicBezTo>
                      <a:cubicBezTo>
                        <a:pt x="168135" y="199749"/>
                        <a:pt x="167954" y="199873"/>
                        <a:pt x="167859" y="199958"/>
                      </a:cubicBezTo>
                      <a:cubicBezTo>
                        <a:pt x="167554" y="200349"/>
                        <a:pt x="167288" y="200206"/>
                        <a:pt x="166945" y="200568"/>
                      </a:cubicBezTo>
                      <a:cubicBezTo>
                        <a:pt x="166592" y="200939"/>
                        <a:pt x="166535" y="201320"/>
                        <a:pt x="166335" y="201797"/>
                      </a:cubicBezTo>
                      <a:cubicBezTo>
                        <a:pt x="166126" y="202225"/>
                        <a:pt x="166326" y="202625"/>
                        <a:pt x="166030" y="203006"/>
                      </a:cubicBezTo>
                      <a:cubicBezTo>
                        <a:pt x="165802" y="203302"/>
                        <a:pt x="165354" y="203054"/>
                        <a:pt x="165106" y="203321"/>
                      </a:cubicBezTo>
                      <a:cubicBezTo>
                        <a:pt x="164878" y="203540"/>
                        <a:pt x="164706" y="204006"/>
                        <a:pt x="164497" y="204245"/>
                      </a:cubicBezTo>
                      <a:cubicBezTo>
                        <a:pt x="164344" y="204416"/>
                        <a:pt x="164325" y="204730"/>
                        <a:pt x="164182" y="204854"/>
                      </a:cubicBezTo>
                      <a:cubicBezTo>
                        <a:pt x="164535" y="204854"/>
                        <a:pt x="164744" y="204959"/>
                        <a:pt x="165106" y="204854"/>
                      </a:cubicBezTo>
                      <a:cubicBezTo>
                        <a:pt x="165430" y="204749"/>
                        <a:pt x="165449" y="204464"/>
                        <a:pt x="165716" y="204245"/>
                      </a:cubicBezTo>
                      <a:cubicBezTo>
                        <a:pt x="165916" y="204073"/>
                        <a:pt x="166087" y="204054"/>
                        <a:pt x="166326" y="203930"/>
                      </a:cubicBezTo>
                      <a:cubicBezTo>
                        <a:pt x="166668" y="203759"/>
                        <a:pt x="167021" y="203930"/>
                        <a:pt x="167250" y="203625"/>
                      </a:cubicBezTo>
                      <a:cubicBezTo>
                        <a:pt x="167402" y="203397"/>
                        <a:pt x="167221" y="203302"/>
                        <a:pt x="167250" y="203016"/>
                      </a:cubicBezTo>
                      <a:cubicBezTo>
                        <a:pt x="167278" y="202482"/>
                        <a:pt x="167049" y="202025"/>
                        <a:pt x="167250" y="201492"/>
                      </a:cubicBezTo>
                      <a:cubicBezTo>
                        <a:pt x="167345" y="201216"/>
                        <a:pt x="167630" y="201025"/>
                        <a:pt x="167850" y="200873"/>
                      </a:cubicBezTo>
                      <a:cubicBezTo>
                        <a:pt x="168107" y="200692"/>
                        <a:pt x="168154" y="200873"/>
                        <a:pt x="168459" y="200873"/>
                      </a:cubicBezTo>
                      <a:cubicBezTo>
                        <a:pt x="168916" y="200787"/>
                        <a:pt x="169240" y="200873"/>
                        <a:pt x="169688" y="200873"/>
                      </a:cubicBezTo>
                      <a:cubicBezTo>
                        <a:pt x="170117" y="200873"/>
                        <a:pt x="170202" y="200844"/>
                        <a:pt x="170612" y="200873"/>
                      </a:cubicBezTo>
                      <a:cubicBezTo>
                        <a:pt x="170964" y="200873"/>
                        <a:pt x="171193" y="200816"/>
                        <a:pt x="171536" y="200873"/>
                      </a:cubicBezTo>
                      <a:cubicBezTo>
                        <a:pt x="171983" y="200949"/>
                        <a:pt x="172393" y="200911"/>
                        <a:pt x="172764" y="201187"/>
                      </a:cubicBezTo>
                      <a:cubicBezTo>
                        <a:pt x="172936" y="201311"/>
                        <a:pt x="173012" y="201282"/>
                        <a:pt x="173069" y="201492"/>
                      </a:cubicBezTo>
                      <a:cubicBezTo>
                        <a:pt x="173193" y="201882"/>
                        <a:pt x="172936" y="202016"/>
                        <a:pt x="172764" y="202416"/>
                      </a:cubicBezTo>
                      <a:cubicBezTo>
                        <a:pt x="172555" y="202883"/>
                        <a:pt x="172441" y="203206"/>
                        <a:pt x="172155" y="203625"/>
                      </a:cubicBezTo>
                      <a:cubicBezTo>
                        <a:pt x="171898" y="204016"/>
                        <a:pt x="171669" y="204368"/>
                        <a:pt x="171231" y="204549"/>
                      </a:cubicBezTo>
                      <a:cubicBezTo>
                        <a:pt x="170945" y="204654"/>
                        <a:pt x="170888" y="204721"/>
                        <a:pt x="170621" y="204854"/>
                      </a:cubicBezTo>
                      <a:cubicBezTo>
                        <a:pt x="170421" y="204959"/>
                        <a:pt x="170431" y="204997"/>
                        <a:pt x="170307" y="205169"/>
                      </a:cubicBezTo>
                      <a:cubicBezTo>
                        <a:pt x="170307" y="205397"/>
                        <a:pt x="170136" y="205607"/>
                        <a:pt x="170307" y="205778"/>
                      </a:cubicBezTo>
                      <a:cubicBezTo>
                        <a:pt x="170459" y="205940"/>
                        <a:pt x="170412" y="205797"/>
                        <a:pt x="170621" y="205778"/>
                      </a:cubicBezTo>
                      <a:cubicBezTo>
                        <a:pt x="170926" y="205778"/>
                        <a:pt x="170993" y="205654"/>
                        <a:pt x="171231" y="205473"/>
                      </a:cubicBezTo>
                      <a:cubicBezTo>
                        <a:pt x="171460" y="205302"/>
                        <a:pt x="171631" y="205064"/>
                        <a:pt x="171841" y="204854"/>
                      </a:cubicBezTo>
                      <a:cubicBezTo>
                        <a:pt x="172126" y="204597"/>
                        <a:pt x="172498" y="204530"/>
                        <a:pt x="172764" y="204245"/>
                      </a:cubicBezTo>
                      <a:cubicBezTo>
                        <a:pt x="173117" y="203845"/>
                        <a:pt x="173088" y="203473"/>
                        <a:pt x="173384" y="203016"/>
                      </a:cubicBezTo>
                      <a:cubicBezTo>
                        <a:pt x="173536" y="202759"/>
                        <a:pt x="173460" y="202587"/>
                        <a:pt x="173688" y="202416"/>
                      </a:cubicBezTo>
                      <a:cubicBezTo>
                        <a:pt x="174069" y="202111"/>
                        <a:pt x="174431" y="202359"/>
                        <a:pt x="174917" y="202416"/>
                      </a:cubicBezTo>
                      <a:cubicBezTo>
                        <a:pt x="175270" y="202492"/>
                        <a:pt x="175489" y="202635"/>
                        <a:pt x="175841" y="202730"/>
                      </a:cubicBezTo>
                      <a:cubicBezTo>
                        <a:pt x="176213" y="202806"/>
                        <a:pt x="176393" y="202568"/>
                        <a:pt x="176746" y="202730"/>
                      </a:cubicBezTo>
                      <a:cubicBezTo>
                        <a:pt x="177127" y="202883"/>
                        <a:pt x="177317" y="203111"/>
                        <a:pt x="177670" y="203321"/>
                      </a:cubicBezTo>
                      <a:cubicBezTo>
                        <a:pt x="178251" y="203645"/>
                        <a:pt x="178975" y="203235"/>
                        <a:pt x="179508" y="203625"/>
                      </a:cubicBezTo>
                      <a:cubicBezTo>
                        <a:pt x="179775" y="203825"/>
                        <a:pt x="179565" y="204045"/>
                        <a:pt x="179813" y="204235"/>
                      </a:cubicBezTo>
                      <a:cubicBezTo>
                        <a:pt x="180165" y="204521"/>
                        <a:pt x="180708" y="204559"/>
                        <a:pt x="181042" y="204854"/>
                      </a:cubicBezTo>
                      <a:cubicBezTo>
                        <a:pt x="181299" y="205083"/>
                        <a:pt x="181432" y="205207"/>
                        <a:pt x="181651" y="205464"/>
                      </a:cubicBezTo>
                      <a:cubicBezTo>
                        <a:pt x="181861" y="205730"/>
                        <a:pt x="182108" y="205759"/>
                        <a:pt x="182261" y="206083"/>
                      </a:cubicBezTo>
                      <a:cubicBezTo>
                        <a:pt x="182432" y="206426"/>
                        <a:pt x="182337" y="206645"/>
                        <a:pt x="182261" y="207007"/>
                      </a:cubicBezTo>
                      <a:cubicBezTo>
                        <a:pt x="182251" y="207083"/>
                        <a:pt x="182309" y="207235"/>
                        <a:pt x="182261" y="207293"/>
                      </a:cubicBezTo>
                      <a:cubicBezTo>
                        <a:pt x="182823" y="207026"/>
                        <a:pt x="183185" y="206835"/>
                        <a:pt x="183804" y="206702"/>
                      </a:cubicBezTo>
                      <a:lnTo>
                        <a:pt x="184414" y="206702"/>
                      </a:lnTo>
                      <a:cubicBezTo>
                        <a:pt x="184899" y="206702"/>
                        <a:pt x="185166" y="207150"/>
                        <a:pt x="185623" y="207293"/>
                      </a:cubicBezTo>
                      <a:cubicBezTo>
                        <a:pt x="186033" y="207454"/>
                        <a:pt x="186147" y="207483"/>
                        <a:pt x="186547" y="207607"/>
                      </a:cubicBezTo>
                      <a:cubicBezTo>
                        <a:pt x="186900" y="207740"/>
                        <a:pt x="187119" y="207816"/>
                        <a:pt x="187471" y="207902"/>
                      </a:cubicBezTo>
                      <a:cubicBezTo>
                        <a:pt x="187852" y="208045"/>
                        <a:pt x="188014" y="208188"/>
                        <a:pt x="188395" y="208207"/>
                      </a:cubicBezTo>
                      <a:cubicBezTo>
                        <a:pt x="188957" y="208302"/>
                        <a:pt x="189376" y="208264"/>
                        <a:pt x="189938" y="208207"/>
                      </a:cubicBezTo>
                      <a:cubicBezTo>
                        <a:pt x="190424" y="208112"/>
                        <a:pt x="190662" y="207664"/>
                        <a:pt x="191167" y="207588"/>
                      </a:cubicBezTo>
                      <a:cubicBezTo>
                        <a:pt x="191643" y="207512"/>
                        <a:pt x="191995" y="207312"/>
                        <a:pt x="192395" y="207588"/>
                      </a:cubicBezTo>
                      <a:cubicBezTo>
                        <a:pt x="192672" y="207797"/>
                        <a:pt x="192443" y="208264"/>
                        <a:pt x="192700" y="208512"/>
                      </a:cubicBezTo>
                      <a:cubicBezTo>
                        <a:pt x="192967" y="208788"/>
                        <a:pt x="193291" y="208617"/>
                        <a:pt x="193624" y="208817"/>
                      </a:cubicBezTo>
                      <a:cubicBezTo>
                        <a:pt x="193996" y="209064"/>
                        <a:pt x="194196" y="209464"/>
                        <a:pt x="194529" y="209731"/>
                      </a:cubicBezTo>
                      <a:cubicBezTo>
                        <a:pt x="194939" y="210036"/>
                        <a:pt x="195101" y="209979"/>
                        <a:pt x="195453" y="210350"/>
                      </a:cubicBezTo>
                      <a:cubicBezTo>
                        <a:pt x="195691" y="210588"/>
                        <a:pt x="195863" y="210998"/>
                        <a:pt x="196063" y="211274"/>
                      </a:cubicBezTo>
                      <a:cubicBezTo>
                        <a:pt x="196348" y="211626"/>
                        <a:pt x="196720" y="211541"/>
                        <a:pt x="196987" y="211884"/>
                      </a:cubicBezTo>
                      <a:cubicBezTo>
                        <a:pt x="197015" y="211979"/>
                        <a:pt x="196977" y="212169"/>
                        <a:pt x="196987" y="212188"/>
                      </a:cubicBezTo>
                      <a:cubicBezTo>
                        <a:pt x="197139" y="212408"/>
                        <a:pt x="197044" y="212636"/>
                        <a:pt x="197291" y="212798"/>
                      </a:cubicBezTo>
                      <a:cubicBezTo>
                        <a:pt x="197615" y="213017"/>
                        <a:pt x="198234" y="212560"/>
                        <a:pt x="198520" y="212798"/>
                      </a:cubicBezTo>
                      <a:cubicBezTo>
                        <a:pt x="198730" y="212989"/>
                        <a:pt x="198625" y="213522"/>
                        <a:pt x="198825" y="213722"/>
                      </a:cubicBezTo>
                      <a:cubicBezTo>
                        <a:pt x="199234" y="214151"/>
                        <a:pt x="199768" y="213674"/>
                        <a:pt x="200368" y="213722"/>
                      </a:cubicBezTo>
                      <a:cubicBezTo>
                        <a:pt x="200892" y="213722"/>
                        <a:pt x="201092" y="213570"/>
                        <a:pt x="201597" y="213722"/>
                      </a:cubicBezTo>
                      <a:cubicBezTo>
                        <a:pt x="202121" y="213874"/>
                        <a:pt x="202444" y="214246"/>
                        <a:pt x="202825" y="214646"/>
                      </a:cubicBezTo>
                      <a:cubicBezTo>
                        <a:pt x="203054" y="214894"/>
                        <a:pt x="202987" y="214951"/>
                        <a:pt x="203130" y="215265"/>
                      </a:cubicBezTo>
                      <a:cubicBezTo>
                        <a:pt x="203359" y="215760"/>
                        <a:pt x="203321" y="216256"/>
                        <a:pt x="203425" y="216799"/>
                      </a:cubicBezTo>
                      <a:cubicBezTo>
                        <a:pt x="203530" y="217284"/>
                        <a:pt x="203597" y="217541"/>
                        <a:pt x="203730" y="218037"/>
                      </a:cubicBezTo>
                      <a:cubicBezTo>
                        <a:pt x="203902" y="218523"/>
                        <a:pt x="204302" y="218751"/>
                        <a:pt x="204340" y="219266"/>
                      </a:cubicBezTo>
                      <a:cubicBezTo>
                        <a:pt x="204397" y="219894"/>
                        <a:pt x="204197" y="220189"/>
                        <a:pt x="204035" y="220790"/>
                      </a:cubicBezTo>
                      <a:cubicBezTo>
                        <a:pt x="203930" y="221256"/>
                        <a:pt x="203511" y="221561"/>
                        <a:pt x="203425" y="222028"/>
                      </a:cubicBezTo>
                      <a:cubicBezTo>
                        <a:pt x="203330" y="222561"/>
                        <a:pt x="203473" y="222999"/>
                        <a:pt x="203425" y="223561"/>
                      </a:cubicBezTo>
                      <a:cubicBezTo>
                        <a:pt x="203397" y="224009"/>
                        <a:pt x="203625" y="224066"/>
                        <a:pt x="203425" y="224495"/>
                      </a:cubicBezTo>
                      <a:cubicBezTo>
                        <a:pt x="203283" y="224771"/>
                        <a:pt x="203025" y="224847"/>
                        <a:pt x="202825" y="225085"/>
                      </a:cubicBezTo>
                      <a:cubicBezTo>
                        <a:pt x="202444" y="225552"/>
                        <a:pt x="202254" y="225866"/>
                        <a:pt x="201901" y="226324"/>
                      </a:cubicBezTo>
                      <a:cubicBezTo>
                        <a:pt x="201492" y="226838"/>
                        <a:pt x="201349" y="227333"/>
                        <a:pt x="200977" y="227857"/>
                      </a:cubicBezTo>
                      <a:cubicBezTo>
                        <a:pt x="200701" y="228238"/>
                        <a:pt x="200492" y="228590"/>
                        <a:pt x="200054" y="228781"/>
                      </a:cubicBezTo>
                      <a:cubicBezTo>
                        <a:pt x="199835" y="228876"/>
                        <a:pt x="199634" y="228667"/>
                        <a:pt x="199444" y="228781"/>
                      </a:cubicBezTo>
                      <a:cubicBezTo>
                        <a:pt x="199177" y="228952"/>
                        <a:pt x="199273" y="229114"/>
                        <a:pt x="199130" y="229391"/>
                      </a:cubicBezTo>
                      <a:cubicBezTo>
                        <a:pt x="198806" y="230038"/>
                        <a:pt x="198806" y="230581"/>
                        <a:pt x="198520" y="231229"/>
                      </a:cubicBezTo>
                      <a:cubicBezTo>
                        <a:pt x="198311" y="231715"/>
                        <a:pt x="198196" y="232029"/>
                        <a:pt x="197910" y="232458"/>
                      </a:cubicBezTo>
                      <a:cubicBezTo>
                        <a:pt x="197758" y="232677"/>
                        <a:pt x="197453" y="232848"/>
                        <a:pt x="197301" y="233086"/>
                      </a:cubicBezTo>
                      <a:cubicBezTo>
                        <a:pt x="197034" y="233439"/>
                        <a:pt x="197368" y="233724"/>
                        <a:pt x="196996" y="234001"/>
                      </a:cubicBezTo>
                      <a:cubicBezTo>
                        <a:pt x="196729" y="234220"/>
                        <a:pt x="196377" y="234172"/>
                        <a:pt x="196072" y="234296"/>
                      </a:cubicBezTo>
                      <a:cubicBezTo>
                        <a:pt x="195748" y="234448"/>
                        <a:pt x="195720" y="234372"/>
                        <a:pt x="195463" y="234610"/>
                      </a:cubicBezTo>
                      <a:cubicBezTo>
                        <a:pt x="195072" y="234982"/>
                        <a:pt x="194881" y="235296"/>
                        <a:pt x="194853" y="235839"/>
                      </a:cubicBezTo>
                      <a:cubicBezTo>
                        <a:pt x="194853" y="236306"/>
                        <a:pt x="195177" y="236601"/>
                        <a:pt x="195158" y="237077"/>
                      </a:cubicBezTo>
                      <a:cubicBezTo>
                        <a:pt x="195158" y="237163"/>
                        <a:pt x="195186" y="237325"/>
                        <a:pt x="195158" y="237382"/>
                      </a:cubicBezTo>
                      <a:cubicBezTo>
                        <a:pt x="195072" y="237687"/>
                        <a:pt x="194567" y="237887"/>
                        <a:pt x="194548" y="238296"/>
                      </a:cubicBezTo>
                      <a:cubicBezTo>
                        <a:pt x="194548" y="238763"/>
                        <a:pt x="195072" y="239049"/>
                        <a:pt x="195158" y="239525"/>
                      </a:cubicBezTo>
                      <a:cubicBezTo>
                        <a:pt x="195282" y="240030"/>
                        <a:pt x="195110" y="240211"/>
                        <a:pt x="195158" y="240754"/>
                      </a:cubicBezTo>
                      <a:cubicBezTo>
                        <a:pt x="195224" y="241240"/>
                        <a:pt x="195415" y="241506"/>
                        <a:pt x="195463" y="241992"/>
                      </a:cubicBezTo>
                      <a:cubicBezTo>
                        <a:pt x="195539" y="242773"/>
                        <a:pt x="195834" y="243430"/>
                        <a:pt x="195463" y="244126"/>
                      </a:cubicBezTo>
                      <a:cubicBezTo>
                        <a:pt x="195320" y="244421"/>
                        <a:pt x="195291" y="244450"/>
                        <a:pt x="195158" y="244754"/>
                      </a:cubicBezTo>
                      <a:cubicBezTo>
                        <a:pt x="194977" y="245183"/>
                        <a:pt x="194834" y="245231"/>
                        <a:pt x="194853" y="245669"/>
                      </a:cubicBezTo>
                      <a:cubicBezTo>
                        <a:pt x="194881" y="246193"/>
                        <a:pt x="195339" y="246717"/>
                        <a:pt x="195158" y="247212"/>
                      </a:cubicBezTo>
                      <a:cubicBezTo>
                        <a:pt x="195015" y="247621"/>
                        <a:pt x="194453" y="247440"/>
                        <a:pt x="194253" y="247821"/>
                      </a:cubicBezTo>
                      <a:cubicBezTo>
                        <a:pt x="193929" y="248412"/>
                        <a:pt x="194262" y="249012"/>
                        <a:pt x="194253" y="249660"/>
                      </a:cubicBezTo>
                      <a:cubicBezTo>
                        <a:pt x="194224" y="250698"/>
                        <a:pt x="194996" y="251727"/>
                        <a:pt x="194253" y="252432"/>
                      </a:cubicBezTo>
                      <a:cubicBezTo>
                        <a:pt x="193986" y="252651"/>
                        <a:pt x="193910" y="252527"/>
                        <a:pt x="193643" y="252727"/>
                      </a:cubicBezTo>
                      <a:cubicBezTo>
                        <a:pt x="193396" y="252898"/>
                        <a:pt x="193167" y="253070"/>
                        <a:pt x="193024" y="253336"/>
                      </a:cubicBezTo>
                      <a:cubicBezTo>
                        <a:pt x="192767" y="253813"/>
                        <a:pt x="193215" y="254079"/>
                        <a:pt x="193024" y="254584"/>
                      </a:cubicBezTo>
                      <a:cubicBezTo>
                        <a:pt x="192900" y="254860"/>
                        <a:pt x="192643" y="254994"/>
                        <a:pt x="192415" y="255194"/>
                      </a:cubicBezTo>
                      <a:cubicBezTo>
                        <a:pt x="192157" y="255403"/>
                        <a:pt x="192034" y="255299"/>
                        <a:pt x="191805" y="255499"/>
                      </a:cubicBezTo>
                      <a:cubicBezTo>
                        <a:pt x="191405" y="255880"/>
                        <a:pt x="191576" y="256470"/>
                        <a:pt x="191500" y="257013"/>
                      </a:cubicBezTo>
                      <a:cubicBezTo>
                        <a:pt x="191405" y="257594"/>
                        <a:pt x="191843" y="258099"/>
                        <a:pt x="191500" y="258556"/>
                      </a:cubicBezTo>
                      <a:cubicBezTo>
                        <a:pt x="191272" y="258832"/>
                        <a:pt x="190871" y="258594"/>
                        <a:pt x="190576" y="258851"/>
                      </a:cubicBezTo>
                      <a:cubicBezTo>
                        <a:pt x="190262" y="259128"/>
                        <a:pt x="190205" y="259423"/>
                        <a:pt x="189967" y="259785"/>
                      </a:cubicBezTo>
                      <a:cubicBezTo>
                        <a:pt x="189805" y="259975"/>
                        <a:pt x="189490" y="260175"/>
                        <a:pt x="189357" y="260375"/>
                      </a:cubicBezTo>
                      <a:cubicBezTo>
                        <a:pt x="189186" y="260623"/>
                        <a:pt x="189281" y="260804"/>
                        <a:pt x="189043" y="260985"/>
                      </a:cubicBezTo>
                      <a:cubicBezTo>
                        <a:pt x="188538" y="261433"/>
                        <a:pt x="187862" y="260966"/>
                        <a:pt x="187204" y="260985"/>
                      </a:cubicBezTo>
                      <a:cubicBezTo>
                        <a:pt x="186414" y="261080"/>
                        <a:pt x="186157" y="260871"/>
                        <a:pt x="185376" y="260985"/>
                      </a:cubicBezTo>
                      <a:cubicBezTo>
                        <a:pt x="184976" y="261080"/>
                        <a:pt x="184804" y="261175"/>
                        <a:pt x="184452" y="261290"/>
                      </a:cubicBezTo>
                      <a:cubicBezTo>
                        <a:pt x="184071" y="261471"/>
                        <a:pt x="183861" y="261652"/>
                        <a:pt x="183528" y="261890"/>
                      </a:cubicBezTo>
                      <a:cubicBezTo>
                        <a:pt x="183261" y="262099"/>
                        <a:pt x="183137" y="262366"/>
                        <a:pt x="182909" y="262519"/>
                      </a:cubicBezTo>
                      <a:cubicBezTo>
                        <a:pt x="182870" y="262614"/>
                        <a:pt x="182651" y="262480"/>
                        <a:pt x="182604" y="262519"/>
                      </a:cubicBezTo>
                      <a:cubicBezTo>
                        <a:pt x="182204" y="262852"/>
                        <a:pt x="182147" y="263214"/>
                        <a:pt x="181680" y="263452"/>
                      </a:cubicBezTo>
                      <a:cubicBezTo>
                        <a:pt x="181146" y="263709"/>
                        <a:pt x="180708" y="263576"/>
                        <a:pt x="180137" y="263738"/>
                      </a:cubicBezTo>
                      <a:cubicBezTo>
                        <a:pt x="179661" y="263900"/>
                        <a:pt x="179308" y="263738"/>
                        <a:pt x="178908" y="264043"/>
                      </a:cubicBezTo>
                      <a:cubicBezTo>
                        <a:pt x="178508" y="264376"/>
                        <a:pt x="178670" y="264909"/>
                        <a:pt x="178298" y="265281"/>
                      </a:cubicBezTo>
                      <a:cubicBezTo>
                        <a:pt x="178022" y="265547"/>
                        <a:pt x="177698" y="265643"/>
                        <a:pt x="177375" y="265900"/>
                      </a:cubicBezTo>
                      <a:cubicBezTo>
                        <a:pt x="177070" y="266138"/>
                        <a:pt x="176765" y="266224"/>
                        <a:pt x="176460" y="266510"/>
                      </a:cubicBezTo>
                      <a:cubicBezTo>
                        <a:pt x="176117" y="266805"/>
                        <a:pt x="176117" y="267091"/>
                        <a:pt x="175851" y="267424"/>
                      </a:cubicBezTo>
                      <a:cubicBezTo>
                        <a:pt x="175622" y="267691"/>
                        <a:pt x="175393" y="267729"/>
                        <a:pt x="175241" y="268034"/>
                      </a:cubicBezTo>
                      <a:cubicBezTo>
                        <a:pt x="174841" y="268815"/>
                        <a:pt x="174955" y="269367"/>
                        <a:pt x="175241" y="270196"/>
                      </a:cubicBezTo>
                      <a:cubicBezTo>
                        <a:pt x="175403" y="270662"/>
                        <a:pt x="175736" y="270958"/>
                        <a:pt x="175851" y="271434"/>
                      </a:cubicBezTo>
                      <a:cubicBezTo>
                        <a:pt x="175927" y="271777"/>
                        <a:pt x="175851" y="271958"/>
                        <a:pt x="175851" y="272358"/>
                      </a:cubicBezTo>
                      <a:cubicBezTo>
                        <a:pt x="175851" y="273244"/>
                        <a:pt x="176127" y="273644"/>
                        <a:pt x="175851" y="274501"/>
                      </a:cubicBezTo>
                      <a:cubicBezTo>
                        <a:pt x="175622" y="275168"/>
                        <a:pt x="174993" y="275444"/>
                        <a:pt x="174622" y="276044"/>
                      </a:cubicBezTo>
                      <a:cubicBezTo>
                        <a:pt x="174403" y="276387"/>
                        <a:pt x="174517" y="276606"/>
                        <a:pt x="174317" y="276958"/>
                      </a:cubicBezTo>
                      <a:cubicBezTo>
                        <a:pt x="173974" y="277520"/>
                        <a:pt x="173688" y="277911"/>
                        <a:pt x="173393" y="278482"/>
                      </a:cubicBezTo>
                      <a:cubicBezTo>
                        <a:pt x="173174" y="278949"/>
                        <a:pt x="173241" y="278949"/>
                        <a:pt x="173079" y="279406"/>
                      </a:cubicBezTo>
                      <a:cubicBezTo>
                        <a:pt x="172907" y="279959"/>
                        <a:pt x="172898" y="280397"/>
                        <a:pt x="172774" y="280940"/>
                      </a:cubicBezTo>
                      <a:cubicBezTo>
                        <a:pt x="172650" y="281464"/>
                        <a:pt x="172736" y="281711"/>
                        <a:pt x="172469" y="282188"/>
                      </a:cubicBezTo>
                      <a:cubicBezTo>
                        <a:pt x="172241" y="282616"/>
                        <a:pt x="171488" y="282664"/>
                        <a:pt x="171240" y="283102"/>
                      </a:cubicBezTo>
                      <a:cubicBezTo>
                        <a:pt x="171098" y="283369"/>
                        <a:pt x="171450" y="283807"/>
                        <a:pt x="171240" y="284016"/>
                      </a:cubicBezTo>
                      <a:cubicBezTo>
                        <a:pt x="170974" y="284312"/>
                        <a:pt x="170631" y="283845"/>
                        <a:pt x="170317" y="284016"/>
                      </a:cubicBezTo>
                      <a:cubicBezTo>
                        <a:pt x="169926" y="284331"/>
                        <a:pt x="169878" y="284798"/>
                        <a:pt x="169707" y="285264"/>
                      </a:cubicBezTo>
                      <a:cubicBezTo>
                        <a:pt x="169526" y="285807"/>
                        <a:pt x="169602" y="286255"/>
                        <a:pt x="169402" y="286798"/>
                      </a:cubicBezTo>
                      <a:cubicBezTo>
                        <a:pt x="169297" y="287112"/>
                        <a:pt x="169212" y="287474"/>
                        <a:pt x="169097" y="287722"/>
                      </a:cubicBezTo>
                      <a:cubicBezTo>
                        <a:pt x="168993" y="287969"/>
                        <a:pt x="168697" y="288036"/>
                        <a:pt x="168488" y="288331"/>
                      </a:cubicBezTo>
                      <a:cubicBezTo>
                        <a:pt x="168164" y="288798"/>
                        <a:pt x="167735" y="288703"/>
                        <a:pt x="167583" y="289265"/>
                      </a:cubicBezTo>
                      <a:cubicBezTo>
                        <a:pt x="167459" y="289608"/>
                        <a:pt x="167688" y="290122"/>
                        <a:pt x="167583" y="290493"/>
                      </a:cubicBezTo>
                      <a:cubicBezTo>
                        <a:pt x="167421" y="290932"/>
                        <a:pt x="167021" y="291122"/>
                        <a:pt x="166659" y="291398"/>
                      </a:cubicBezTo>
                      <a:cubicBezTo>
                        <a:pt x="166373" y="291627"/>
                        <a:pt x="166335" y="291541"/>
                        <a:pt x="166049" y="291703"/>
                      </a:cubicBezTo>
                      <a:cubicBezTo>
                        <a:pt x="165573" y="291979"/>
                        <a:pt x="165354" y="292703"/>
                        <a:pt x="164821" y="292637"/>
                      </a:cubicBezTo>
                      <a:cubicBezTo>
                        <a:pt x="164544" y="292541"/>
                        <a:pt x="164449" y="292446"/>
                        <a:pt x="164211" y="292322"/>
                      </a:cubicBezTo>
                      <a:cubicBezTo>
                        <a:pt x="163982" y="292208"/>
                        <a:pt x="163849" y="292027"/>
                        <a:pt x="163601" y="292027"/>
                      </a:cubicBezTo>
                      <a:cubicBezTo>
                        <a:pt x="163297" y="292027"/>
                        <a:pt x="162973" y="292217"/>
                        <a:pt x="162677" y="292322"/>
                      </a:cubicBezTo>
                      <a:cubicBezTo>
                        <a:pt x="162277" y="292484"/>
                        <a:pt x="162192" y="292751"/>
                        <a:pt x="161754" y="292637"/>
                      </a:cubicBezTo>
                      <a:cubicBezTo>
                        <a:pt x="161363" y="292541"/>
                        <a:pt x="161153" y="292265"/>
                        <a:pt x="160830" y="292008"/>
                      </a:cubicBezTo>
                      <a:lnTo>
                        <a:pt x="159906" y="291398"/>
                      </a:lnTo>
                      <a:cubicBezTo>
                        <a:pt x="159601" y="291322"/>
                        <a:pt x="159306" y="291151"/>
                        <a:pt x="158982" y="291122"/>
                      </a:cubicBezTo>
                      <a:cubicBezTo>
                        <a:pt x="158706" y="291122"/>
                        <a:pt x="158629" y="291236"/>
                        <a:pt x="158391" y="291122"/>
                      </a:cubicBezTo>
                      <a:cubicBezTo>
                        <a:pt x="158172" y="290989"/>
                        <a:pt x="157963" y="290970"/>
                        <a:pt x="157782" y="290808"/>
                      </a:cubicBezTo>
                      <a:cubicBezTo>
                        <a:pt x="157496" y="290570"/>
                        <a:pt x="157496" y="290046"/>
                        <a:pt x="157163" y="290198"/>
                      </a:cubicBezTo>
                      <a:cubicBezTo>
                        <a:pt x="156905" y="290293"/>
                        <a:pt x="156905" y="290827"/>
                        <a:pt x="156858" y="291132"/>
                      </a:cubicBezTo>
                      <a:cubicBezTo>
                        <a:pt x="156762" y="291560"/>
                        <a:pt x="156905" y="291684"/>
                        <a:pt x="157163" y="292027"/>
                      </a:cubicBezTo>
                      <a:cubicBezTo>
                        <a:pt x="157458" y="292475"/>
                        <a:pt x="157591" y="292789"/>
                        <a:pt x="158086" y="292960"/>
                      </a:cubicBezTo>
                      <a:cubicBezTo>
                        <a:pt x="158610" y="293160"/>
                        <a:pt x="159268" y="292513"/>
                        <a:pt x="159610" y="292960"/>
                      </a:cubicBezTo>
                      <a:cubicBezTo>
                        <a:pt x="159801" y="293189"/>
                        <a:pt x="159515" y="293313"/>
                        <a:pt x="159610" y="293570"/>
                      </a:cubicBezTo>
                      <a:cubicBezTo>
                        <a:pt x="159715" y="293856"/>
                        <a:pt x="160153" y="293865"/>
                        <a:pt x="160220" y="294180"/>
                      </a:cubicBezTo>
                      <a:cubicBezTo>
                        <a:pt x="160315" y="294532"/>
                        <a:pt x="160125" y="294761"/>
                        <a:pt x="160220" y="295104"/>
                      </a:cubicBezTo>
                      <a:cubicBezTo>
                        <a:pt x="160344" y="295523"/>
                        <a:pt x="160592" y="295675"/>
                        <a:pt x="160839" y="296008"/>
                      </a:cubicBezTo>
                      <a:cubicBezTo>
                        <a:pt x="161144" y="296456"/>
                        <a:pt x="161239" y="296485"/>
                        <a:pt x="161449" y="296942"/>
                      </a:cubicBezTo>
                      <a:cubicBezTo>
                        <a:pt x="161620" y="297275"/>
                        <a:pt x="161754" y="297504"/>
                        <a:pt x="161754" y="297856"/>
                      </a:cubicBezTo>
                      <a:cubicBezTo>
                        <a:pt x="161754" y="297856"/>
                        <a:pt x="161754" y="298133"/>
                        <a:pt x="161754" y="298171"/>
                      </a:cubicBezTo>
                      <a:cubicBezTo>
                        <a:pt x="161744" y="298599"/>
                        <a:pt x="161630" y="298695"/>
                        <a:pt x="161449" y="299085"/>
                      </a:cubicBezTo>
                      <a:cubicBezTo>
                        <a:pt x="161230" y="299590"/>
                        <a:pt x="161106" y="299847"/>
                        <a:pt x="160839" y="300314"/>
                      </a:cubicBezTo>
                      <a:cubicBezTo>
                        <a:pt x="160439" y="301009"/>
                        <a:pt x="160315" y="301457"/>
                        <a:pt x="159610" y="301857"/>
                      </a:cubicBezTo>
                      <a:cubicBezTo>
                        <a:pt x="159106" y="302143"/>
                        <a:pt x="158658" y="302009"/>
                        <a:pt x="158086" y="302162"/>
                      </a:cubicBezTo>
                      <a:cubicBezTo>
                        <a:pt x="157496" y="302323"/>
                        <a:pt x="157115" y="302600"/>
                        <a:pt x="156543" y="302771"/>
                      </a:cubicBezTo>
                      <a:cubicBezTo>
                        <a:pt x="156067" y="302895"/>
                        <a:pt x="155791" y="302943"/>
                        <a:pt x="155315" y="303076"/>
                      </a:cubicBezTo>
                      <a:cubicBezTo>
                        <a:pt x="154924" y="303209"/>
                        <a:pt x="154791" y="303676"/>
                        <a:pt x="154391" y="303686"/>
                      </a:cubicBezTo>
                      <a:cubicBezTo>
                        <a:pt x="153991" y="303686"/>
                        <a:pt x="153857" y="303143"/>
                        <a:pt x="153467" y="303076"/>
                      </a:cubicBezTo>
                      <a:cubicBezTo>
                        <a:pt x="152991" y="302971"/>
                        <a:pt x="152667" y="302828"/>
                        <a:pt x="152238" y="303076"/>
                      </a:cubicBezTo>
                      <a:cubicBezTo>
                        <a:pt x="151914" y="303247"/>
                        <a:pt x="151771" y="303352"/>
                        <a:pt x="151628" y="303686"/>
                      </a:cubicBezTo>
                      <a:cubicBezTo>
                        <a:pt x="151381" y="304314"/>
                        <a:pt x="151600" y="304857"/>
                        <a:pt x="151628" y="305524"/>
                      </a:cubicBezTo>
                      <a:cubicBezTo>
                        <a:pt x="151676" y="306172"/>
                        <a:pt x="151828" y="306400"/>
                        <a:pt x="151933" y="307067"/>
                      </a:cubicBezTo>
                      <a:cubicBezTo>
                        <a:pt x="151981" y="307362"/>
                        <a:pt x="151981" y="307362"/>
                        <a:pt x="151933" y="307677"/>
                      </a:cubicBezTo>
                      <a:cubicBezTo>
                        <a:pt x="151905" y="307877"/>
                        <a:pt x="152057" y="308105"/>
                        <a:pt x="151933" y="308286"/>
                      </a:cubicBezTo>
                      <a:cubicBezTo>
                        <a:pt x="151686" y="308639"/>
                        <a:pt x="151143" y="308848"/>
                        <a:pt x="150705" y="308896"/>
                      </a:cubicBezTo>
                      <a:cubicBezTo>
                        <a:pt x="150304" y="308981"/>
                        <a:pt x="150209" y="308896"/>
                        <a:pt x="149790" y="308896"/>
                      </a:cubicBezTo>
                      <a:cubicBezTo>
                        <a:pt x="149400" y="308896"/>
                        <a:pt x="149238" y="308639"/>
                        <a:pt x="148866" y="308600"/>
                      </a:cubicBezTo>
                      <a:cubicBezTo>
                        <a:pt x="148295" y="308448"/>
                        <a:pt x="148209" y="308096"/>
                        <a:pt x="147638" y="307981"/>
                      </a:cubicBezTo>
                      <a:cubicBezTo>
                        <a:pt x="147123" y="307858"/>
                        <a:pt x="146437" y="307591"/>
                        <a:pt x="146094" y="307981"/>
                      </a:cubicBezTo>
                      <a:cubicBezTo>
                        <a:pt x="145837" y="308267"/>
                        <a:pt x="145952" y="308543"/>
                        <a:pt x="146094" y="308905"/>
                      </a:cubicBezTo>
                      <a:cubicBezTo>
                        <a:pt x="146228" y="309267"/>
                        <a:pt x="146390" y="309286"/>
                        <a:pt x="146704" y="309505"/>
                      </a:cubicBezTo>
                      <a:cubicBezTo>
                        <a:pt x="146933" y="309686"/>
                        <a:pt x="147171" y="309867"/>
                        <a:pt x="147323" y="310124"/>
                      </a:cubicBezTo>
                      <a:cubicBezTo>
                        <a:pt x="147457" y="310401"/>
                        <a:pt x="147314" y="310420"/>
                        <a:pt x="147323" y="310734"/>
                      </a:cubicBezTo>
                      <a:cubicBezTo>
                        <a:pt x="147333" y="311010"/>
                        <a:pt x="147447" y="311439"/>
                        <a:pt x="147628" y="311658"/>
                      </a:cubicBezTo>
                      <a:cubicBezTo>
                        <a:pt x="147809" y="311858"/>
                        <a:pt x="147942" y="311591"/>
                        <a:pt x="148238" y="311658"/>
                      </a:cubicBezTo>
                      <a:cubicBezTo>
                        <a:pt x="148580" y="311744"/>
                        <a:pt x="148885" y="311744"/>
                        <a:pt x="149162" y="311963"/>
                      </a:cubicBezTo>
                      <a:cubicBezTo>
                        <a:pt x="149257" y="312039"/>
                        <a:pt x="149409" y="311887"/>
                        <a:pt x="149466" y="311963"/>
                      </a:cubicBezTo>
                      <a:cubicBezTo>
                        <a:pt x="149466" y="311677"/>
                        <a:pt x="149276" y="311258"/>
                        <a:pt x="149466" y="311029"/>
                      </a:cubicBezTo>
                      <a:cubicBezTo>
                        <a:pt x="149514" y="310953"/>
                        <a:pt x="149714" y="311048"/>
                        <a:pt x="149771" y="311029"/>
                      </a:cubicBezTo>
                      <a:cubicBezTo>
                        <a:pt x="149943" y="310953"/>
                        <a:pt x="150143" y="311029"/>
                        <a:pt x="150371" y="311029"/>
                      </a:cubicBezTo>
                      <a:cubicBezTo>
                        <a:pt x="150562" y="311029"/>
                        <a:pt x="150562" y="310896"/>
                        <a:pt x="150676" y="311029"/>
                      </a:cubicBezTo>
                      <a:cubicBezTo>
                        <a:pt x="150886" y="311229"/>
                        <a:pt x="150581" y="311696"/>
                        <a:pt x="150676" y="311963"/>
                      </a:cubicBezTo>
                      <a:cubicBezTo>
                        <a:pt x="150762" y="312191"/>
                        <a:pt x="150924" y="312039"/>
                        <a:pt x="150981" y="312258"/>
                      </a:cubicBezTo>
                      <a:cubicBezTo>
                        <a:pt x="151057" y="312487"/>
                        <a:pt x="151181" y="312715"/>
                        <a:pt x="150981" y="312868"/>
                      </a:cubicBezTo>
                      <a:cubicBezTo>
                        <a:pt x="150752" y="313068"/>
                        <a:pt x="150371" y="312982"/>
                        <a:pt x="150066" y="312868"/>
                      </a:cubicBezTo>
                      <a:cubicBezTo>
                        <a:pt x="149790" y="312772"/>
                        <a:pt x="149571" y="312791"/>
                        <a:pt x="149457" y="312572"/>
                      </a:cubicBezTo>
                      <a:cubicBezTo>
                        <a:pt x="149400" y="312468"/>
                        <a:pt x="149447" y="312353"/>
                        <a:pt x="149457" y="312277"/>
                      </a:cubicBezTo>
                      <a:cubicBezTo>
                        <a:pt x="149428" y="312687"/>
                        <a:pt x="148552" y="312477"/>
                        <a:pt x="148533" y="312887"/>
                      </a:cubicBezTo>
                      <a:cubicBezTo>
                        <a:pt x="148523" y="313106"/>
                        <a:pt x="148409" y="312982"/>
                        <a:pt x="148533" y="313192"/>
                      </a:cubicBezTo>
                      <a:cubicBezTo>
                        <a:pt x="148704" y="313477"/>
                        <a:pt x="149257" y="313792"/>
                        <a:pt x="149142" y="314087"/>
                      </a:cubicBezTo>
                      <a:cubicBezTo>
                        <a:pt x="149019" y="314392"/>
                        <a:pt x="148714" y="313820"/>
                        <a:pt x="148533" y="314087"/>
                      </a:cubicBezTo>
                      <a:cubicBezTo>
                        <a:pt x="148304" y="314392"/>
                        <a:pt x="148561" y="314954"/>
                        <a:pt x="148533" y="315325"/>
                      </a:cubicBezTo>
                      <a:cubicBezTo>
                        <a:pt x="148485" y="315630"/>
                        <a:pt x="148238" y="315649"/>
                        <a:pt x="148228" y="315944"/>
                      </a:cubicBezTo>
                      <a:cubicBezTo>
                        <a:pt x="148219" y="316440"/>
                        <a:pt x="148571" y="316697"/>
                        <a:pt x="148533" y="317183"/>
                      </a:cubicBezTo>
                      <a:cubicBezTo>
                        <a:pt x="148504" y="317459"/>
                        <a:pt x="148638" y="317583"/>
                        <a:pt x="148533" y="317792"/>
                      </a:cubicBezTo>
                      <a:cubicBezTo>
                        <a:pt x="148485" y="317887"/>
                        <a:pt x="148238" y="318002"/>
                        <a:pt x="148228" y="318087"/>
                      </a:cubicBezTo>
                      <a:cubicBezTo>
                        <a:pt x="148152" y="318383"/>
                        <a:pt x="148361" y="318430"/>
                        <a:pt x="148228" y="318707"/>
                      </a:cubicBezTo>
                      <a:cubicBezTo>
                        <a:pt x="147961" y="319202"/>
                        <a:pt x="147171" y="319068"/>
                        <a:pt x="146685" y="319307"/>
                      </a:cubicBezTo>
                      <a:cubicBezTo>
                        <a:pt x="146218" y="319545"/>
                        <a:pt x="146009" y="319469"/>
                        <a:pt x="145761" y="319926"/>
                      </a:cubicBezTo>
                      <a:cubicBezTo>
                        <a:pt x="145580" y="320269"/>
                        <a:pt x="145456" y="320773"/>
                        <a:pt x="145456" y="321164"/>
                      </a:cubicBezTo>
                      <a:cubicBezTo>
                        <a:pt x="145456" y="321631"/>
                        <a:pt x="145504" y="321707"/>
                        <a:pt x="145761" y="322097"/>
                      </a:cubicBezTo>
                      <a:cubicBezTo>
                        <a:pt x="145961" y="322383"/>
                        <a:pt x="146371" y="322802"/>
                        <a:pt x="146685" y="323012"/>
                      </a:cubicBezTo>
                      <a:cubicBezTo>
                        <a:pt x="146885" y="323136"/>
                        <a:pt x="146790" y="322859"/>
                        <a:pt x="146990" y="323012"/>
                      </a:cubicBezTo>
                      <a:cubicBezTo>
                        <a:pt x="147390" y="323250"/>
                        <a:pt x="147533" y="323660"/>
                        <a:pt x="147914" y="323936"/>
                      </a:cubicBezTo>
                      <a:cubicBezTo>
                        <a:pt x="148142" y="324088"/>
                        <a:pt x="148266" y="324155"/>
                        <a:pt x="148523" y="324241"/>
                      </a:cubicBezTo>
                      <a:cubicBezTo>
                        <a:pt x="148866" y="324336"/>
                        <a:pt x="149095" y="324145"/>
                        <a:pt x="149447" y="324241"/>
                      </a:cubicBezTo>
                      <a:cubicBezTo>
                        <a:pt x="149771" y="324317"/>
                        <a:pt x="150124" y="324336"/>
                        <a:pt x="150362" y="324545"/>
                      </a:cubicBezTo>
                      <a:cubicBezTo>
                        <a:pt x="150562" y="324755"/>
                        <a:pt x="150304" y="324869"/>
                        <a:pt x="150362" y="325145"/>
                      </a:cubicBezTo>
                      <a:cubicBezTo>
                        <a:pt x="150514" y="325707"/>
                        <a:pt x="150695" y="326203"/>
                        <a:pt x="150362" y="326688"/>
                      </a:cubicBezTo>
                      <a:cubicBezTo>
                        <a:pt x="150133" y="327022"/>
                        <a:pt x="149771" y="327041"/>
                        <a:pt x="149447" y="327289"/>
                      </a:cubicBezTo>
                      <a:cubicBezTo>
                        <a:pt x="149076" y="327546"/>
                        <a:pt x="148838" y="327574"/>
                        <a:pt x="148523" y="327889"/>
                      </a:cubicBezTo>
                      <a:cubicBezTo>
                        <a:pt x="148295" y="328127"/>
                        <a:pt x="148333" y="328222"/>
                        <a:pt x="148219" y="328517"/>
                      </a:cubicBezTo>
                      <a:cubicBezTo>
                        <a:pt x="148047" y="328870"/>
                        <a:pt x="148219" y="329355"/>
                        <a:pt x="148219" y="329746"/>
                      </a:cubicBezTo>
                      <a:cubicBezTo>
                        <a:pt x="148209" y="330213"/>
                        <a:pt x="148228" y="330222"/>
                        <a:pt x="148219" y="330670"/>
                      </a:cubicBezTo>
                      <a:cubicBezTo>
                        <a:pt x="148190" y="331051"/>
                        <a:pt x="148161" y="331308"/>
                        <a:pt x="147914" y="331575"/>
                      </a:cubicBezTo>
                      <a:cubicBezTo>
                        <a:pt x="147742" y="331832"/>
                        <a:pt x="147504" y="331699"/>
                        <a:pt x="147304" y="331889"/>
                      </a:cubicBezTo>
                      <a:cubicBezTo>
                        <a:pt x="147056" y="332127"/>
                        <a:pt x="147114" y="332499"/>
                        <a:pt x="146990" y="332804"/>
                      </a:cubicBezTo>
                      <a:cubicBezTo>
                        <a:pt x="146733" y="333451"/>
                        <a:pt x="146742" y="334013"/>
                        <a:pt x="146990" y="334642"/>
                      </a:cubicBezTo>
                      <a:cubicBezTo>
                        <a:pt x="147085" y="334899"/>
                        <a:pt x="147152" y="335042"/>
                        <a:pt x="147304" y="335251"/>
                      </a:cubicBezTo>
                      <a:cubicBezTo>
                        <a:pt x="147504" y="335556"/>
                        <a:pt x="147828" y="335509"/>
                        <a:pt x="147914" y="335871"/>
                      </a:cubicBezTo>
                      <a:cubicBezTo>
                        <a:pt x="147952" y="336061"/>
                        <a:pt x="147818" y="336299"/>
                        <a:pt x="147914" y="336490"/>
                      </a:cubicBezTo>
                      <a:cubicBezTo>
                        <a:pt x="148085" y="336871"/>
                        <a:pt x="148495" y="336233"/>
                        <a:pt x="148838" y="336490"/>
                      </a:cubicBezTo>
                      <a:cubicBezTo>
                        <a:pt x="149162" y="336747"/>
                        <a:pt x="149647" y="337033"/>
                        <a:pt x="149447" y="337404"/>
                      </a:cubicBezTo>
                      <a:cubicBezTo>
                        <a:pt x="149219" y="337804"/>
                        <a:pt x="148657" y="337404"/>
                        <a:pt x="148219" y="337404"/>
                      </a:cubicBezTo>
                      <a:cubicBezTo>
                        <a:pt x="147838" y="337404"/>
                        <a:pt x="147628" y="337252"/>
                        <a:pt x="147295" y="337404"/>
                      </a:cubicBezTo>
                      <a:cubicBezTo>
                        <a:pt x="146866" y="337595"/>
                        <a:pt x="146923" y="338242"/>
                        <a:pt x="146676" y="338633"/>
                      </a:cubicBezTo>
                      <a:cubicBezTo>
                        <a:pt x="146571" y="338795"/>
                        <a:pt x="146475" y="338795"/>
                        <a:pt x="146371" y="338947"/>
                      </a:cubicBezTo>
                      <a:cubicBezTo>
                        <a:pt x="146247" y="339119"/>
                        <a:pt x="146180" y="339061"/>
                        <a:pt x="146066" y="339242"/>
                      </a:cubicBezTo>
                      <a:cubicBezTo>
                        <a:pt x="145790" y="339642"/>
                        <a:pt x="145542" y="339976"/>
                        <a:pt x="145456" y="340481"/>
                      </a:cubicBezTo>
                      <a:cubicBezTo>
                        <a:pt x="145409" y="340785"/>
                        <a:pt x="145637" y="341138"/>
                        <a:pt x="145456" y="341405"/>
                      </a:cubicBezTo>
                      <a:cubicBezTo>
                        <a:pt x="145313" y="341586"/>
                        <a:pt x="145066" y="341643"/>
                        <a:pt x="144847" y="341700"/>
                      </a:cubicBezTo>
                      <a:cubicBezTo>
                        <a:pt x="144504" y="341795"/>
                        <a:pt x="144256" y="341795"/>
                        <a:pt x="143923" y="341700"/>
                      </a:cubicBezTo>
                      <a:cubicBezTo>
                        <a:pt x="143418" y="341576"/>
                        <a:pt x="143170" y="341309"/>
                        <a:pt x="142694" y="341090"/>
                      </a:cubicBezTo>
                      <a:cubicBezTo>
                        <a:pt x="142523" y="340995"/>
                        <a:pt x="142265" y="341128"/>
                        <a:pt x="142084" y="341090"/>
                      </a:cubicBezTo>
                      <a:cubicBezTo>
                        <a:pt x="142256" y="341128"/>
                        <a:pt x="142294" y="341281"/>
                        <a:pt x="142389" y="341386"/>
                      </a:cubicBezTo>
                      <a:cubicBezTo>
                        <a:pt x="142513" y="341605"/>
                        <a:pt x="142532" y="341795"/>
                        <a:pt x="142389" y="342005"/>
                      </a:cubicBezTo>
                      <a:cubicBezTo>
                        <a:pt x="142199" y="342290"/>
                        <a:pt x="141713" y="342252"/>
                        <a:pt x="141465" y="342005"/>
                      </a:cubicBezTo>
                      <a:cubicBezTo>
                        <a:pt x="141313" y="341824"/>
                        <a:pt x="141627" y="341567"/>
                        <a:pt x="141465" y="341386"/>
                      </a:cubicBezTo>
                      <a:cubicBezTo>
                        <a:pt x="141284" y="341128"/>
                        <a:pt x="140779" y="341271"/>
                        <a:pt x="140560" y="341090"/>
                      </a:cubicBezTo>
                      <a:cubicBezTo>
                        <a:pt x="140284" y="340814"/>
                        <a:pt x="140218" y="340366"/>
                        <a:pt x="140560" y="340176"/>
                      </a:cubicBezTo>
                      <a:lnTo>
                        <a:pt x="140865" y="340176"/>
                      </a:lnTo>
                      <a:cubicBezTo>
                        <a:pt x="141065" y="340176"/>
                        <a:pt x="141275" y="340328"/>
                        <a:pt x="141456" y="340471"/>
                      </a:cubicBezTo>
                      <a:cubicBezTo>
                        <a:pt x="141580" y="340566"/>
                        <a:pt x="141703" y="340662"/>
                        <a:pt x="141770" y="340776"/>
                      </a:cubicBezTo>
                      <a:cubicBezTo>
                        <a:pt x="141780" y="340566"/>
                        <a:pt x="142180" y="340433"/>
                        <a:pt x="142380" y="340471"/>
                      </a:cubicBezTo>
                      <a:cubicBezTo>
                        <a:pt x="142208" y="340338"/>
                        <a:pt x="141989" y="340023"/>
                        <a:pt x="141770" y="339862"/>
                      </a:cubicBezTo>
                      <a:cubicBezTo>
                        <a:pt x="141475" y="339604"/>
                        <a:pt x="141494" y="339604"/>
                        <a:pt x="141456" y="339242"/>
                      </a:cubicBezTo>
                      <a:cubicBezTo>
                        <a:pt x="141456" y="339061"/>
                        <a:pt x="141380" y="338776"/>
                        <a:pt x="141456" y="338623"/>
                      </a:cubicBezTo>
                      <a:cubicBezTo>
                        <a:pt x="141684" y="338233"/>
                        <a:pt x="142284" y="338433"/>
                        <a:pt x="142685" y="338623"/>
                      </a:cubicBezTo>
                      <a:cubicBezTo>
                        <a:pt x="143113" y="338823"/>
                        <a:pt x="142885" y="339338"/>
                        <a:pt x="143294" y="339557"/>
                      </a:cubicBezTo>
                      <a:cubicBezTo>
                        <a:pt x="143618" y="339709"/>
                        <a:pt x="143904" y="339690"/>
                        <a:pt x="144218" y="339557"/>
                      </a:cubicBezTo>
                      <a:cubicBezTo>
                        <a:pt x="144570" y="339404"/>
                        <a:pt x="144866" y="339300"/>
                        <a:pt x="144837" y="338947"/>
                      </a:cubicBezTo>
                      <a:cubicBezTo>
                        <a:pt x="144809" y="338480"/>
                        <a:pt x="144342" y="338499"/>
                        <a:pt x="143913" y="338338"/>
                      </a:cubicBezTo>
                      <a:cubicBezTo>
                        <a:pt x="143561" y="338166"/>
                        <a:pt x="143085" y="338099"/>
                        <a:pt x="142685" y="338023"/>
                      </a:cubicBezTo>
                      <a:cubicBezTo>
                        <a:pt x="142456" y="337928"/>
                        <a:pt x="142332" y="337728"/>
                        <a:pt x="142075" y="337728"/>
                      </a:cubicBezTo>
                      <a:cubicBezTo>
                        <a:pt x="141580" y="337728"/>
                        <a:pt x="141303" y="337852"/>
                        <a:pt x="140856" y="338023"/>
                      </a:cubicBezTo>
                      <a:cubicBezTo>
                        <a:pt x="140551" y="338147"/>
                        <a:pt x="140560" y="338699"/>
                        <a:pt x="140246" y="338633"/>
                      </a:cubicBezTo>
                      <a:cubicBezTo>
                        <a:pt x="139960" y="338538"/>
                        <a:pt x="140103" y="338261"/>
                        <a:pt x="139941" y="338023"/>
                      </a:cubicBezTo>
                      <a:cubicBezTo>
                        <a:pt x="139741" y="337747"/>
                        <a:pt x="139436" y="337442"/>
                        <a:pt x="139332" y="337099"/>
                      </a:cubicBezTo>
                      <a:cubicBezTo>
                        <a:pt x="139227" y="336804"/>
                        <a:pt x="139494" y="336795"/>
                        <a:pt x="139332" y="336499"/>
                      </a:cubicBezTo>
                      <a:cubicBezTo>
                        <a:pt x="139132" y="336156"/>
                        <a:pt x="138684" y="336185"/>
                        <a:pt x="138408" y="335871"/>
                      </a:cubicBezTo>
                      <a:cubicBezTo>
                        <a:pt x="138122" y="335585"/>
                        <a:pt x="138141" y="335213"/>
                        <a:pt x="137798" y="334956"/>
                      </a:cubicBezTo>
                      <a:cubicBezTo>
                        <a:pt x="137551" y="334785"/>
                        <a:pt x="137417" y="334804"/>
                        <a:pt x="137189" y="334651"/>
                      </a:cubicBezTo>
                      <a:cubicBezTo>
                        <a:pt x="136893" y="334442"/>
                        <a:pt x="136741" y="334061"/>
                        <a:pt x="136569" y="333727"/>
                      </a:cubicBezTo>
                      <a:cubicBezTo>
                        <a:pt x="136341" y="333318"/>
                        <a:pt x="136627" y="333137"/>
                        <a:pt x="136265" y="332794"/>
                      </a:cubicBezTo>
                      <a:cubicBezTo>
                        <a:pt x="136093" y="332651"/>
                        <a:pt x="135817" y="332661"/>
                        <a:pt x="135655" y="332508"/>
                      </a:cubicBezTo>
                      <a:cubicBezTo>
                        <a:pt x="135493" y="332346"/>
                        <a:pt x="135426" y="332127"/>
                        <a:pt x="135350" y="331889"/>
                      </a:cubicBezTo>
                      <a:cubicBezTo>
                        <a:pt x="135188" y="331422"/>
                        <a:pt x="135284" y="331089"/>
                        <a:pt x="135045" y="330679"/>
                      </a:cubicBezTo>
                      <a:cubicBezTo>
                        <a:pt x="134874" y="330365"/>
                        <a:pt x="134722" y="330289"/>
                        <a:pt x="134436" y="330060"/>
                      </a:cubicBezTo>
                      <a:cubicBezTo>
                        <a:pt x="134236" y="329879"/>
                        <a:pt x="134274" y="329975"/>
                        <a:pt x="134122" y="329756"/>
                      </a:cubicBezTo>
                      <a:cubicBezTo>
                        <a:pt x="134093" y="329679"/>
                        <a:pt x="133845" y="329489"/>
                        <a:pt x="133817" y="329460"/>
                      </a:cubicBezTo>
                      <a:cubicBezTo>
                        <a:pt x="133693" y="329108"/>
                        <a:pt x="134064" y="328641"/>
                        <a:pt x="134122" y="328212"/>
                      </a:cubicBezTo>
                      <a:cubicBezTo>
                        <a:pt x="134188" y="327831"/>
                        <a:pt x="133893" y="327622"/>
                        <a:pt x="134122" y="327298"/>
                      </a:cubicBezTo>
                      <a:cubicBezTo>
                        <a:pt x="134322" y="327022"/>
                        <a:pt x="135074" y="327031"/>
                        <a:pt x="135045" y="326688"/>
                      </a:cubicBezTo>
                      <a:cubicBezTo>
                        <a:pt x="135036" y="326365"/>
                        <a:pt x="134445" y="326488"/>
                        <a:pt x="134122" y="326403"/>
                      </a:cubicBezTo>
                      <a:cubicBezTo>
                        <a:pt x="133760" y="326279"/>
                        <a:pt x="133531" y="326612"/>
                        <a:pt x="133198" y="326403"/>
                      </a:cubicBezTo>
                      <a:cubicBezTo>
                        <a:pt x="132950" y="326203"/>
                        <a:pt x="133055" y="326041"/>
                        <a:pt x="132893" y="325784"/>
                      </a:cubicBezTo>
                      <a:cubicBezTo>
                        <a:pt x="132721" y="325488"/>
                        <a:pt x="132302" y="325203"/>
                        <a:pt x="132302" y="324860"/>
                      </a:cubicBezTo>
                      <a:cubicBezTo>
                        <a:pt x="132274" y="324498"/>
                        <a:pt x="132778" y="324593"/>
                        <a:pt x="132893" y="324241"/>
                      </a:cubicBezTo>
                      <a:cubicBezTo>
                        <a:pt x="133093" y="323726"/>
                        <a:pt x="132921" y="323250"/>
                        <a:pt x="132893" y="322707"/>
                      </a:cubicBezTo>
                      <a:cubicBezTo>
                        <a:pt x="132893" y="322069"/>
                        <a:pt x="133121" y="321755"/>
                        <a:pt x="132893" y="321173"/>
                      </a:cubicBezTo>
                      <a:cubicBezTo>
                        <a:pt x="132798" y="320916"/>
                        <a:pt x="132655" y="320840"/>
                        <a:pt x="132588" y="320564"/>
                      </a:cubicBezTo>
                      <a:cubicBezTo>
                        <a:pt x="132512" y="320135"/>
                        <a:pt x="132740" y="319726"/>
                        <a:pt x="132893" y="319326"/>
                      </a:cubicBezTo>
                      <a:cubicBezTo>
                        <a:pt x="132998" y="319078"/>
                        <a:pt x="132817" y="318964"/>
                        <a:pt x="132893" y="318726"/>
                      </a:cubicBezTo>
                      <a:cubicBezTo>
                        <a:pt x="133017" y="318373"/>
                        <a:pt x="133245" y="318164"/>
                        <a:pt x="133198" y="317792"/>
                      </a:cubicBezTo>
                      <a:cubicBezTo>
                        <a:pt x="133169" y="317516"/>
                        <a:pt x="133093" y="317421"/>
                        <a:pt x="132893" y="317173"/>
                      </a:cubicBezTo>
                      <a:cubicBezTo>
                        <a:pt x="132674" y="316963"/>
                        <a:pt x="132540" y="317078"/>
                        <a:pt x="132302" y="316878"/>
                      </a:cubicBezTo>
                      <a:cubicBezTo>
                        <a:pt x="132140" y="316754"/>
                        <a:pt x="131778" y="316421"/>
                        <a:pt x="131693" y="316259"/>
                      </a:cubicBezTo>
                      <a:cubicBezTo>
                        <a:pt x="131388" y="315801"/>
                        <a:pt x="132436" y="315392"/>
                        <a:pt x="131997" y="315030"/>
                      </a:cubicBezTo>
                      <a:cubicBezTo>
                        <a:pt x="131797" y="314877"/>
                        <a:pt x="131521" y="314954"/>
                        <a:pt x="131388" y="314735"/>
                      </a:cubicBezTo>
                      <a:cubicBezTo>
                        <a:pt x="131226" y="314544"/>
                        <a:pt x="131340" y="314354"/>
                        <a:pt x="131388" y="314106"/>
                      </a:cubicBezTo>
                      <a:cubicBezTo>
                        <a:pt x="131426" y="313754"/>
                        <a:pt x="131712" y="313601"/>
                        <a:pt x="131693" y="313211"/>
                      </a:cubicBezTo>
                      <a:cubicBezTo>
                        <a:pt x="131683" y="312925"/>
                        <a:pt x="131397" y="312887"/>
                        <a:pt x="131388" y="312591"/>
                      </a:cubicBezTo>
                      <a:cubicBezTo>
                        <a:pt x="131350" y="312230"/>
                        <a:pt x="131759" y="312020"/>
                        <a:pt x="131693" y="311668"/>
                      </a:cubicBezTo>
                      <a:cubicBezTo>
                        <a:pt x="131645" y="311429"/>
                        <a:pt x="131521" y="311258"/>
                        <a:pt x="131388" y="311048"/>
                      </a:cubicBezTo>
                      <a:cubicBezTo>
                        <a:pt x="131188" y="310829"/>
                        <a:pt x="130959" y="310972"/>
                        <a:pt x="130769" y="310753"/>
                      </a:cubicBezTo>
                      <a:cubicBezTo>
                        <a:pt x="130531" y="310467"/>
                        <a:pt x="130740" y="310086"/>
                        <a:pt x="130464" y="309829"/>
                      </a:cubicBezTo>
                      <a:cubicBezTo>
                        <a:pt x="130235" y="309629"/>
                        <a:pt x="130140" y="309524"/>
                        <a:pt x="129854" y="309524"/>
                      </a:cubicBezTo>
                      <a:cubicBezTo>
                        <a:pt x="129464" y="309524"/>
                        <a:pt x="129311" y="310248"/>
                        <a:pt x="128930" y="310144"/>
                      </a:cubicBezTo>
                      <a:cubicBezTo>
                        <a:pt x="128664" y="310058"/>
                        <a:pt x="128502" y="309724"/>
                        <a:pt x="128311" y="309524"/>
                      </a:cubicBezTo>
                      <a:cubicBezTo>
                        <a:pt x="128006" y="309182"/>
                        <a:pt x="127902" y="309039"/>
                        <a:pt x="127702" y="308620"/>
                      </a:cubicBezTo>
                      <a:cubicBezTo>
                        <a:pt x="127511" y="308239"/>
                        <a:pt x="127502" y="308096"/>
                        <a:pt x="127397" y="307705"/>
                      </a:cubicBezTo>
                      <a:cubicBezTo>
                        <a:pt x="127311" y="307324"/>
                        <a:pt x="127492" y="306829"/>
                        <a:pt x="127397" y="306457"/>
                      </a:cubicBezTo>
                      <a:cubicBezTo>
                        <a:pt x="127292" y="306029"/>
                        <a:pt x="126740" y="305991"/>
                        <a:pt x="126787" y="305543"/>
                      </a:cubicBezTo>
                      <a:cubicBezTo>
                        <a:pt x="126835" y="305133"/>
                        <a:pt x="127359" y="305019"/>
                        <a:pt x="127397" y="304610"/>
                      </a:cubicBezTo>
                      <a:cubicBezTo>
                        <a:pt x="127464" y="304162"/>
                        <a:pt x="127187" y="304124"/>
                        <a:pt x="127092" y="303686"/>
                      </a:cubicBezTo>
                      <a:cubicBezTo>
                        <a:pt x="126968" y="303047"/>
                        <a:pt x="127216" y="302485"/>
                        <a:pt x="127092" y="301857"/>
                      </a:cubicBezTo>
                      <a:cubicBezTo>
                        <a:pt x="126987" y="301266"/>
                        <a:pt x="126749" y="300838"/>
                        <a:pt x="126482" y="300314"/>
                      </a:cubicBezTo>
                      <a:cubicBezTo>
                        <a:pt x="126282" y="299914"/>
                        <a:pt x="125987" y="299828"/>
                        <a:pt x="125873" y="299390"/>
                      </a:cubicBezTo>
                      <a:cubicBezTo>
                        <a:pt x="125701" y="298771"/>
                        <a:pt x="126054" y="298466"/>
                        <a:pt x="126178" y="297847"/>
                      </a:cubicBezTo>
                      <a:cubicBezTo>
                        <a:pt x="126273" y="297390"/>
                        <a:pt x="126473" y="297094"/>
                        <a:pt x="126482" y="296609"/>
                      </a:cubicBezTo>
                      <a:cubicBezTo>
                        <a:pt x="126511" y="296199"/>
                        <a:pt x="126178" y="296123"/>
                        <a:pt x="126178" y="295713"/>
                      </a:cubicBezTo>
                      <a:cubicBezTo>
                        <a:pt x="126178" y="295008"/>
                        <a:pt x="126454" y="294561"/>
                        <a:pt x="126482" y="293875"/>
                      </a:cubicBezTo>
                      <a:cubicBezTo>
                        <a:pt x="126492" y="293389"/>
                        <a:pt x="126511" y="293103"/>
                        <a:pt x="126482" y="292646"/>
                      </a:cubicBezTo>
                      <a:cubicBezTo>
                        <a:pt x="126454" y="292122"/>
                        <a:pt x="126206" y="291941"/>
                        <a:pt x="126178" y="291398"/>
                      </a:cubicBezTo>
                      <a:cubicBezTo>
                        <a:pt x="126130" y="290646"/>
                        <a:pt x="126206" y="289970"/>
                        <a:pt x="126482" y="289255"/>
                      </a:cubicBezTo>
                      <a:cubicBezTo>
                        <a:pt x="126644" y="288884"/>
                        <a:pt x="126654" y="288703"/>
                        <a:pt x="126787" y="288341"/>
                      </a:cubicBezTo>
                      <a:cubicBezTo>
                        <a:pt x="126940" y="287893"/>
                        <a:pt x="127159" y="287855"/>
                        <a:pt x="127092" y="287407"/>
                      </a:cubicBezTo>
                      <a:cubicBezTo>
                        <a:pt x="127035" y="286941"/>
                        <a:pt x="126635" y="286607"/>
                        <a:pt x="126482" y="286179"/>
                      </a:cubicBezTo>
                      <a:cubicBezTo>
                        <a:pt x="126292" y="285636"/>
                        <a:pt x="126330" y="285179"/>
                        <a:pt x="126178" y="284636"/>
                      </a:cubicBezTo>
                      <a:cubicBezTo>
                        <a:pt x="126025" y="284102"/>
                        <a:pt x="126035" y="283950"/>
                        <a:pt x="125873" y="283407"/>
                      </a:cubicBezTo>
                      <a:cubicBezTo>
                        <a:pt x="125682" y="282816"/>
                        <a:pt x="125673" y="282454"/>
                        <a:pt x="125568" y="281864"/>
                      </a:cubicBezTo>
                      <a:cubicBezTo>
                        <a:pt x="125473" y="281359"/>
                        <a:pt x="125092" y="281149"/>
                        <a:pt x="125254" y="280635"/>
                      </a:cubicBezTo>
                      <a:cubicBezTo>
                        <a:pt x="125378" y="280321"/>
                        <a:pt x="125749" y="280349"/>
                        <a:pt x="125873" y="280016"/>
                      </a:cubicBezTo>
                      <a:cubicBezTo>
                        <a:pt x="126006" y="279721"/>
                        <a:pt x="125863" y="279444"/>
                        <a:pt x="125873" y="279092"/>
                      </a:cubicBezTo>
                      <a:cubicBezTo>
                        <a:pt x="125882" y="278625"/>
                        <a:pt x="126054" y="278292"/>
                        <a:pt x="125873" y="277882"/>
                      </a:cubicBezTo>
                      <a:cubicBezTo>
                        <a:pt x="125749" y="277587"/>
                        <a:pt x="125378" y="277559"/>
                        <a:pt x="125254" y="277263"/>
                      </a:cubicBezTo>
                      <a:cubicBezTo>
                        <a:pt x="125149" y="277006"/>
                        <a:pt x="125197" y="276920"/>
                        <a:pt x="125254" y="276663"/>
                      </a:cubicBezTo>
                      <a:cubicBezTo>
                        <a:pt x="125359" y="276215"/>
                        <a:pt x="125673" y="276101"/>
                        <a:pt x="125873" y="275730"/>
                      </a:cubicBezTo>
                      <a:cubicBezTo>
                        <a:pt x="126159" y="275168"/>
                        <a:pt x="126149" y="274815"/>
                        <a:pt x="126178" y="274187"/>
                      </a:cubicBezTo>
                      <a:cubicBezTo>
                        <a:pt x="126206" y="273682"/>
                        <a:pt x="126206" y="273167"/>
                        <a:pt x="126178" y="272663"/>
                      </a:cubicBezTo>
                      <a:cubicBezTo>
                        <a:pt x="126168" y="272367"/>
                        <a:pt x="126206" y="272367"/>
                        <a:pt x="126178" y="272053"/>
                      </a:cubicBezTo>
                      <a:cubicBezTo>
                        <a:pt x="126121" y="271415"/>
                        <a:pt x="125930" y="270834"/>
                        <a:pt x="125873" y="270215"/>
                      </a:cubicBezTo>
                      <a:cubicBezTo>
                        <a:pt x="125844" y="269748"/>
                        <a:pt x="125882" y="269738"/>
                        <a:pt x="125873" y="269300"/>
                      </a:cubicBezTo>
                      <a:cubicBezTo>
                        <a:pt x="125863" y="268872"/>
                        <a:pt x="125806" y="268462"/>
                        <a:pt x="125873" y="268053"/>
                      </a:cubicBezTo>
                      <a:cubicBezTo>
                        <a:pt x="125930" y="267691"/>
                        <a:pt x="126225" y="267510"/>
                        <a:pt x="126178" y="267138"/>
                      </a:cubicBezTo>
                      <a:cubicBezTo>
                        <a:pt x="126130" y="266767"/>
                        <a:pt x="125701" y="266862"/>
                        <a:pt x="125568" y="266529"/>
                      </a:cubicBezTo>
                      <a:cubicBezTo>
                        <a:pt x="125349" y="265938"/>
                        <a:pt x="125597" y="265595"/>
                        <a:pt x="125568" y="264986"/>
                      </a:cubicBezTo>
                      <a:cubicBezTo>
                        <a:pt x="125559" y="264462"/>
                        <a:pt x="125644" y="263966"/>
                        <a:pt x="125568" y="263442"/>
                      </a:cubicBezTo>
                      <a:cubicBezTo>
                        <a:pt x="125520" y="263119"/>
                        <a:pt x="125368" y="262880"/>
                        <a:pt x="125254" y="262528"/>
                      </a:cubicBezTo>
                      <a:cubicBezTo>
                        <a:pt x="125149" y="262147"/>
                        <a:pt x="125016" y="262042"/>
                        <a:pt x="124949" y="261604"/>
                      </a:cubicBezTo>
                      <a:cubicBezTo>
                        <a:pt x="124892" y="261071"/>
                        <a:pt x="125139" y="260909"/>
                        <a:pt x="125254" y="260366"/>
                      </a:cubicBezTo>
                      <a:cubicBezTo>
                        <a:pt x="125425" y="259775"/>
                        <a:pt x="125444" y="259471"/>
                        <a:pt x="125568" y="258842"/>
                      </a:cubicBezTo>
                      <a:cubicBezTo>
                        <a:pt x="125720" y="258127"/>
                        <a:pt x="125978" y="257747"/>
                        <a:pt x="125873" y="257013"/>
                      </a:cubicBezTo>
                      <a:cubicBezTo>
                        <a:pt x="125825" y="256651"/>
                        <a:pt x="125654" y="256432"/>
                        <a:pt x="125568" y="256089"/>
                      </a:cubicBezTo>
                      <a:cubicBezTo>
                        <a:pt x="125349" y="255099"/>
                        <a:pt x="125720" y="254308"/>
                        <a:pt x="125568" y="253327"/>
                      </a:cubicBezTo>
                      <a:cubicBezTo>
                        <a:pt x="125463" y="252536"/>
                        <a:pt x="125520" y="252222"/>
                        <a:pt x="125254" y="251498"/>
                      </a:cubicBezTo>
                      <a:cubicBezTo>
                        <a:pt x="125082" y="251003"/>
                        <a:pt x="124797" y="250774"/>
                        <a:pt x="124644" y="250250"/>
                      </a:cubicBezTo>
                      <a:cubicBezTo>
                        <a:pt x="124520" y="249822"/>
                        <a:pt x="124673" y="249326"/>
                        <a:pt x="124339" y="249022"/>
                      </a:cubicBezTo>
                      <a:cubicBezTo>
                        <a:pt x="124092" y="248764"/>
                        <a:pt x="124082" y="248850"/>
                        <a:pt x="123730" y="248707"/>
                      </a:cubicBezTo>
                      <a:cubicBezTo>
                        <a:pt x="123577" y="248612"/>
                        <a:pt x="123263" y="248745"/>
                        <a:pt x="123130" y="248707"/>
                      </a:cubicBezTo>
                      <a:cubicBezTo>
                        <a:pt x="122653" y="248574"/>
                        <a:pt x="122196" y="248241"/>
                        <a:pt x="121901" y="247793"/>
                      </a:cubicBezTo>
                      <a:cubicBezTo>
                        <a:pt x="121558" y="247307"/>
                        <a:pt x="122025" y="246659"/>
                        <a:pt x="121596" y="246250"/>
                      </a:cubicBezTo>
                      <a:cubicBezTo>
                        <a:pt x="121291" y="245983"/>
                        <a:pt x="121034" y="246145"/>
                        <a:pt x="120672" y="245955"/>
                      </a:cubicBezTo>
                      <a:cubicBezTo>
                        <a:pt x="120234" y="245745"/>
                        <a:pt x="120186" y="245583"/>
                        <a:pt x="119748" y="245345"/>
                      </a:cubicBezTo>
                      <a:cubicBezTo>
                        <a:pt x="119120" y="245002"/>
                        <a:pt x="118520" y="244783"/>
                        <a:pt x="117900" y="244412"/>
                      </a:cubicBezTo>
                      <a:cubicBezTo>
                        <a:pt x="117377" y="244116"/>
                        <a:pt x="117253" y="244021"/>
                        <a:pt x="116672" y="243811"/>
                      </a:cubicBezTo>
                      <a:cubicBezTo>
                        <a:pt x="116253" y="243649"/>
                        <a:pt x="115872" y="243688"/>
                        <a:pt x="115443" y="243507"/>
                      </a:cubicBezTo>
                      <a:cubicBezTo>
                        <a:pt x="114881" y="243307"/>
                        <a:pt x="114691" y="242945"/>
                        <a:pt x="114224" y="242592"/>
                      </a:cubicBezTo>
                      <a:cubicBezTo>
                        <a:pt x="113767" y="242278"/>
                        <a:pt x="113738" y="242030"/>
                        <a:pt x="113300" y="241678"/>
                      </a:cubicBezTo>
                      <a:cubicBezTo>
                        <a:pt x="112795" y="241249"/>
                        <a:pt x="112509" y="240935"/>
                        <a:pt x="112071" y="240430"/>
                      </a:cubicBezTo>
                      <a:cubicBezTo>
                        <a:pt x="111614" y="239963"/>
                        <a:pt x="111262" y="239716"/>
                        <a:pt x="110842" y="239201"/>
                      </a:cubicBezTo>
                      <a:cubicBezTo>
                        <a:pt x="110490" y="238773"/>
                        <a:pt x="110166" y="238439"/>
                        <a:pt x="109919" y="237973"/>
                      </a:cubicBezTo>
                      <a:cubicBezTo>
                        <a:pt x="109595" y="237334"/>
                        <a:pt x="109890" y="237087"/>
                        <a:pt x="109614" y="236449"/>
                      </a:cubicBezTo>
                      <a:cubicBezTo>
                        <a:pt x="109471" y="236115"/>
                        <a:pt x="109166" y="235839"/>
                        <a:pt x="109004" y="235515"/>
                      </a:cubicBezTo>
                      <a:cubicBezTo>
                        <a:pt x="108766" y="235010"/>
                        <a:pt x="108947" y="234791"/>
                        <a:pt x="108699" y="234286"/>
                      </a:cubicBezTo>
                      <a:cubicBezTo>
                        <a:pt x="108471" y="233782"/>
                        <a:pt x="108395" y="233515"/>
                        <a:pt x="108080" y="233048"/>
                      </a:cubicBezTo>
                      <a:cubicBezTo>
                        <a:pt x="107652" y="232372"/>
                        <a:pt x="106956" y="231915"/>
                        <a:pt x="106547" y="231219"/>
                      </a:cubicBezTo>
                      <a:cubicBezTo>
                        <a:pt x="106175" y="230572"/>
                        <a:pt x="106261" y="230057"/>
                        <a:pt x="105937" y="229381"/>
                      </a:cubicBezTo>
                      <a:cubicBezTo>
                        <a:pt x="105642" y="228714"/>
                        <a:pt x="105289" y="228524"/>
                        <a:pt x="105023" y="227838"/>
                      </a:cubicBezTo>
                      <a:cubicBezTo>
                        <a:pt x="104699" y="227028"/>
                        <a:pt x="104823" y="226447"/>
                        <a:pt x="104413" y="225676"/>
                      </a:cubicBezTo>
                      <a:cubicBezTo>
                        <a:pt x="104203" y="225314"/>
                        <a:pt x="104042" y="225038"/>
                        <a:pt x="103803" y="224771"/>
                      </a:cubicBezTo>
                      <a:cubicBezTo>
                        <a:pt x="103632" y="224619"/>
                        <a:pt x="103308" y="224399"/>
                        <a:pt x="103194" y="224152"/>
                      </a:cubicBezTo>
                      <a:cubicBezTo>
                        <a:pt x="102994" y="223771"/>
                        <a:pt x="103089" y="223637"/>
                        <a:pt x="102889" y="223237"/>
                      </a:cubicBezTo>
                      <a:cubicBezTo>
                        <a:pt x="102584" y="222637"/>
                        <a:pt x="102060" y="222256"/>
                        <a:pt x="101660" y="221694"/>
                      </a:cubicBezTo>
                      <a:cubicBezTo>
                        <a:pt x="101003" y="220790"/>
                        <a:pt x="100879" y="220285"/>
                        <a:pt x="100432" y="219246"/>
                      </a:cubicBezTo>
                      <a:cubicBezTo>
                        <a:pt x="100203" y="218704"/>
                        <a:pt x="100308" y="218046"/>
                        <a:pt x="99822" y="217713"/>
                      </a:cubicBezTo>
                      <a:cubicBezTo>
                        <a:pt x="99451" y="217427"/>
                        <a:pt x="99346" y="217770"/>
                        <a:pt x="98898" y="217713"/>
                      </a:cubicBezTo>
                      <a:cubicBezTo>
                        <a:pt x="98469" y="217599"/>
                        <a:pt x="98060" y="217608"/>
                        <a:pt x="97669" y="217408"/>
                      </a:cubicBezTo>
                      <a:cubicBezTo>
                        <a:pt x="97241" y="217160"/>
                        <a:pt x="96917" y="216941"/>
                        <a:pt x="96764" y="216484"/>
                      </a:cubicBezTo>
                      <a:cubicBezTo>
                        <a:pt x="96612" y="216056"/>
                        <a:pt x="97088" y="215713"/>
                        <a:pt x="97069" y="215246"/>
                      </a:cubicBezTo>
                      <a:cubicBezTo>
                        <a:pt x="97041" y="214817"/>
                        <a:pt x="96784" y="214760"/>
                        <a:pt x="96764" y="214332"/>
                      </a:cubicBezTo>
                      <a:cubicBezTo>
                        <a:pt x="96736" y="213970"/>
                        <a:pt x="96869" y="213741"/>
                        <a:pt x="96764" y="213408"/>
                      </a:cubicBezTo>
                      <a:cubicBezTo>
                        <a:pt x="96641" y="213084"/>
                        <a:pt x="96241" y="213122"/>
                        <a:pt x="96145" y="212789"/>
                      </a:cubicBezTo>
                      <a:cubicBezTo>
                        <a:pt x="96050" y="212446"/>
                        <a:pt x="96298" y="212207"/>
                        <a:pt x="96460" y="211865"/>
                      </a:cubicBezTo>
                      <a:cubicBezTo>
                        <a:pt x="96612" y="211493"/>
                        <a:pt x="96917" y="211322"/>
                        <a:pt x="97069" y="210941"/>
                      </a:cubicBezTo>
                      <a:cubicBezTo>
                        <a:pt x="97165" y="210703"/>
                        <a:pt x="96926" y="210588"/>
                        <a:pt x="97069" y="210331"/>
                      </a:cubicBezTo>
                      <a:cubicBezTo>
                        <a:pt x="97279" y="209864"/>
                        <a:pt x="97593" y="209779"/>
                        <a:pt x="97974" y="209407"/>
                      </a:cubicBezTo>
                      <a:cubicBezTo>
                        <a:pt x="98146" y="209255"/>
                        <a:pt x="98469" y="209217"/>
                        <a:pt x="98584" y="209093"/>
                      </a:cubicBezTo>
                      <a:lnTo>
                        <a:pt x="98584" y="208798"/>
                      </a:lnTo>
                      <a:cubicBezTo>
                        <a:pt x="98708" y="208702"/>
                        <a:pt x="98774" y="208645"/>
                        <a:pt x="98889" y="208493"/>
                      </a:cubicBezTo>
                      <a:cubicBezTo>
                        <a:pt x="99117" y="208245"/>
                        <a:pt x="99527" y="208236"/>
                        <a:pt x="99508" y="207874"/>
                      </a:cubicBezTo>
                      <a:cubicBezTo>
                        <a:pt x="99508" y="207378"/>
                        <a:pt x="98755" y="207464"/>
                        <a:pt x="98279" y="207254"/>
                      </a:cubicBezTo>
                      <a:cubicBezTo>
                        <a:pt x="97860" y="207102"/>
                        <a:pt x="97336" y="207293"/>
                        <a:pt x="97069" y="206969"/>
                      </a:cubicBezTo>
                      <a:cubicBezTo>
                        <a:pt x="96860" y="206712"/>
                        <a:pt x="97165" y="206664"/>
                        <a:pt x="97069" y="206350"/>
                      </a:cubicBezTo>
                      <a:cubicBezTo>
                        <a:pt x="96926" y="205959"/>
                        <a:pt x="96526" y="205521"/>
                        <a:pt x="96460" y="205121"/>
                      </a:cubicBezTo>
                      <a:cubicBezTo>
                        <a:pt x="96364" y="204683"/>
                        <a:pt x="96431" y="204340"/>
                        <a:pt x="96460" y="203892"/>
                      </a:cubicBezTo>
                      <a:cubicBezTo>
                        <a:pt x="96488" y="203292"/>
                        <a:pt x="96536" y="203225"/>
                        <a:pt x="96764" y="202682"/>
                      </a:cubicBezTo>
                      <a:cubicBezTo>
                        <a:pt x="97012" y="202063"/>
                        <a:pt x="97412" y="201416"/>
                        <a:pt x="97974" y="201139"/>
                      </a:cubicBezTo>
                      <a:cubicBezTo>
                        <a:pt x="98269" y="200977"/>
                        <a:pt x="98298" y="201273"/>
                        <a:pt x="98584" y="201139"/>
                      </a:cubicBezTo>
                      <a:cubicBezTo>
                        <a:pt x="98870" y="201016"/>
                        <a:pt x="98993" y="200739"/>
                        <a:pt x="99193" y="200530"/>
                      </a:cubicBezTo>
                      <a:cubicBezTo>
                        <a:pt x="99612" y="200063"/>
                        <a:pt x="99641" y="199568"/>
                        <a:pt x="99812" y="198987"/>
                      </a:cubicBezTo>
                      <a:cubicBezTo>
                        <a:pt x="99917" y="198615"/>
                        <a:pt x="99565" y="198358"/>
                        <a:pt x="99812" y="198063"/>
                      </a:cubicBezTo>
                      <a:cubicBezTo>
                        <a:pt x="100203" y="197596"/>
                        <a:pt x="100822" y="198034"/>
                        <a:pt x="101346" y="197758"/>
                      </a:cubicBezTo>
                      <a:cubicBezTo>
                        <a:pt x="101975" y="197415"/>
                        <a:pt x="102460" y="196929"/>
                        <a:pt x="102584" y="196215"/>
                      </a:cubicBezTo>
                      <a:cubicBezTo>
                        <a:pt x="102603" y="195967"/>
                        <a:pt x="102546" y="196148"/>
                        <a:pt x="102584" y="195910"/>
                      </a:cubicBezTo>
                      <a:cubicBezTo>
                        <a:pt x="102660" y="195224"/>
                        <a:pt x="102918" y="194777"/>
                        <a:pt x="103508" y="194377"/>
                      </a:cubicBezTo>
                      <a:cubicBezTo>
                        <a:pt x="103965" y="194072"/>
                        <a:pt x="104356" y="194186"/>
                        <a:pt x="104737" y="193758"/>
                      </a:cubicBezTo>
                      <a:cubicBezTo>
                        <a:pt x="105146" y="193300"/>
                        <a:pt x="104689" y="192853"/>
                        <a:pt x="104737" y="192224"/>
                      </a:cubicBezTo>
                      <a:cubicBezTo>
                        <a:pt x="104785" y="191338"/>
                        <a:pt x="104927" y="190986"/>
                        <a:pt x="105051" y="190071"/>
                      </a:cubicBezTo>
                      <a:cubicBezTo>
                        <a:pt x="105051" y="189995"/>
                        <a:pt x="105032" y="189843"/>
                        <a:pt x="105051" y="189767"/>
                      </a:cubicBezTo>
                      <a:cubicBezTo>
                        <a:pt x="105061" y="189271"/>
                        <a:pt x="105061" y="189024"/>
                        <a:pt x="105356" y="188547"/>
                      </a:cubicBezTo>
                      <a:cubicBezTo>
                        <a:pt x="105527" y="188252"/>
                        <a:pt x="105813" y="187938"/>
                        <a:pt x="105956" y="187623"/>
                      </a:cubicBezTo>
                      <a:cubicBezTo>
                        <a:pt x="106185" y="187195"/>
                        <a:pt x="105966" y="186871"/>
                        <a:pt x="105956" y="186395"/>
                      </a:cubicBezTo>
                      <a:cubicBezTo>
                        <a:pt x="105956" y="185671"/>
                        <a:pt x="105956" y="185271"/>
                        <a:pt x="105956" y="184566"/>
                      </a:cubicBezTo>
                      <a:cubicBezTo>
                        <a:pt x="105966" y="183994"/>
                        <a:pt x="106185" y="183823"/>
                        <a:pt x="105956" y="183337"/>
                      </a:cubicBezTo>
                      <a:cubicBezTo>
                        <a:pt x="105813" y="182994"/>
                        <a:pt x="105508" y="182737"/>
                        <a:pt x="105356" y="182413"/>
                      </a:cubicBezTo>
                      <a:cubicBezTo>
                        <a:pt x="105127" y="181985"/>
                        <a:pt x="105366" y="181537"/>
                        <a:pt x="105051" y="181185"/>
                      </a:cubicBezTo>
                      <a:cubicBezTo>
                        <a:pt x="104927" y="181089"/>
                        <a:pt x="104851" y="180937"/>
                        <a:pt x="104737" y="180880"/>
                      </a:cubicBezTo>
                      <a:cubicBezTo>
                        <a:pt x="104432" y="180604"/>
                        <a:pt x="104156" y="180356"/>
                        <a:pt x="104127" y="179956"/>
                      </a:cubicBezTo>
                      <a:cubicBezTo>
                        <a:pt x="104080" y="179451"/>
                        <a:pt x="104880" y="179527"/>
                        <a:pt x="104737" y="179032"/>
                      </a:cubicBezTo>
                      <a:cubicBezTo>
                        <a:pt x="104623" y="178708"/>
                        <a:pt x="104384" y="178632"/>
                        <a:pt x="104127" y="178422"/>
                      </a:cubicBezTo>
                      <a:cubicBezTo>
                        <a:pt x="103775" y="178118"/>
                        <a:pt x="103584" y="177775"/>
                        <a:pt x="103203" y="177498"/>
                      </a:cubicBezTo>
                      <a:cubicBezTo>
                        <a:pt x="102899" y="177289"/>
                        <a:pt x="102641" y="177289"/>
                        <a:pt x="102279" y="177194"/>
                      </a:cubicBezTo>
                      <a:cubicBezTo>
                        <a:pt x="102051" y="177108"/>
                        <a:pt x="101898" y="177108"/>
                        <a:pt x="101660" y="177194"/>
                      </a:cubicBezTo>
                      <a:cubicBezTo>
                        <a:pt x="101251" y="177289"/>
                        <a:pt x="101003" y="177175"/>
                        <a:pt x="100736" y="177498"/>
                      </a:cubicBezTo>
                      <a:cubicBezTo>
                        <a:pt x="100536" y="177746"/>
                        <a:pt x="100565" y="178146"/>
                        <a:pt x="100432" y="178422"/>
                      </a:cubicBezTo>
                      <a:cubicBezTo>
                        <a:pt x="100289" y="178727"/>
                        <a:pt x="100384" y="178794"/>
                        <a:pt x="100127" y="179032"/>
                      </a:cubicBezTo>
                      <a:cubicBezTo>
                        <a:pt x="99860" y="179280"/>
                        <a:pt x="99251" y="178975"/>
                        <a:pt x="99203" y="179337"/>
                      </a:cubicBezTo>
                      <a:cubicBezTo>
                        <a:pt x="99174" y="179584"/>
                        <a:pt x="99374" y="179737"/>
                        <a:pt x="99517" y="179946"/>
                      </a:cubicBezTo>
                      <a:cubicBezTo>
                        <a:pt x="99717" y="180223"/>
                        <a:pt x="100146" y="180518"/>
                        <a:pt x="100127" y="180870"/>
                      </a:cubicBezTo>
                      <a:cubicBezTo>
                        <a:pt x="100127" y="181156"/>
                        <a:pt x="99755" y="180994"/>
                        <a:pt x="99517" y="181175"/>
                      </a:cubicBezTo>
                      <a:cubicBezTo>
                        <a:pt x="99050" y="181527"/>
                        <a:pt x="98422" y="181870"/>
                        <a:pt x="97974" y="181480"/>
                      </a:cubicBezTo>
                      <a:cubicBezTo>
                        <a:pt x="97736" y="181251"/>
                        <a:pt x="97927" y="180785"/>
                        <a:pt x="97669" y="180556"/>
                      </a:cubicBezTo>
                      <a:cubicBezTo>
                        <a:pt x="97365" y="180289"/>
                        <a:pt x="97069" y="180823"/>
                        <a:pt x="96764" y="180556"/>
                      </a:cubicBezTo>
                      <a:cubicBezTo>
                        <a:pt x="96422" y="180289"/>
                        <a:pt x="96422" y="179670"/>
                        <a:pt x="96145" y="179327"/>
                      </a:cubicBezTo>
                      <a:cubicBezTo>
                        <a:pt x="95888" y="179022"/>
                        <a:pt x="95898" y="178832"/>
                        <a:pt x="95536" y="178718"/>
                      </a:cubicBezTo>
                      <a:cubicBezTo>
                        <a:pt x="94879" y="178470"/>
                        <a:pt x="94383" y="178718"/>
                        <a:pt x="93697" y="178718"/>
                      </a:cubicBezTo>
                      <a:cubicBezTo>
                        <a:pt x="93507" y="178718"/>
                        <a:pt x="93269" y="178975"/>
                        <a:pt x="93078" y="179022"/>
                      </a:cubicBezTo>
                      <a:cubicBezTo>
                        <a:pt x="92545" y="179146"/>
                        <a:pt x="91850" y="179184"/>
                        <a:pt x="91545" y="178718"/>
                      </a:cubicBezTo>
                      <a:cubicBezTo>
                        <a:pt x="91250" y="178289"/>
                        <a:pt x="91650" y="177994"/>
                        <a:pt x="91545" y="177489"/>
                      </a:cubicBezTo>
                      <a:cubicBezTo>
                        <a:pt x="91450" y="177013"/>
                        <a:pt x="91640" y="176536"/>
                        <a:pt x="91240" y="176260"/>
                      </a:cubicBezTo>
                      <a:cubicBezTo>
                        <a:pt x="90954" y="176060"/>
                        <a:pt x="90592" y="176184"/>
                        <a:pt x="90316" y="175955"/>
                      </a:cubicBezTo>
                      <a:cubicBezTo>
                        <a:pt x="90030" y="175727"/>
                        <a:pt x="90192" y="175679"/>
                        <a:pt x="90011" y="175346"/>
                      </a:cubicBezTo>
                      <a:cubicBezTo>
                        <a:pt x="89764" y="174917"/>
                        <a:pt x="89659" y="173698"/>
                        <a:pt x="89402" y="174117"/>
                      </a:cubicBezTo>
                      <a:cubicBezTo>
                        <a:pt x="89230" y="174422"/>
                        <a:pt x="89602" y="174765"/>
                        <a:pt x="89402" y="175041"/>
                      </a:cubicBezTo>
                      <a:cubicBezTo>
                        <a:pt x="89240" y="175289"/>
                        <a:pt x="89087" y="175384"/>
                        <a:pt x="88783" y="175346"/>
                      </a:cubicBezTo>
                      <a:cubicBezTo>
                        <a:pt x="88354" y="175250"/>
                        <a:pt x="88230" y="174698"/>
                        <a:pt x="87878" y="174422"/>
                      </a:cubicBezTo>
                      <a:cubicBezTo>
                        <a:pt x="87620" y="174222"/>
                        <a:pt x="87430" y="174393"/>
                        <a:pt x="87268" y="174117"/>
                      </a:cubicBezTo>
                      <a:cubicBezTo>
                        <a:pt x="87011" y="173698"/>
                        <a:pt x="87668" y="173374"/>
                        <a:pt x="87573" y="172888"/>
                      </a:cubicBezTo>
                      <a:cubicBezTo>
                        <a:pt x="87506" y="172641"/>
                        <a:pt x="87325" y="172545"/>
                        <a:pt x="87268" y="172279"/>
                      </a:cubicBezTo>
                      <a:cubicBezTo>
                        <a:pt x="87192" y="171974"/>
                        <a:pt x="87316" y="171679"/>
                        <a:pt x="87268" y="171374"/>
                      </a:cubicBezTo>
                      <a:cubicBezTo>
                        <a:pt x="87239" y="171269"/>
                        <a:pt x="87278" y="171155"/>
                        <a:pt x="87268" y="171069"/>
                      </a:cubicBezTo>
                      <a:cubicBezTo>
                        <a:pt x="87097" y="170621"/>
                        <a:pt x="86668" y="170574"/>
                        <a:pt x="86344" y="170145"/>
                      </a:cubicBezTo>
                      <a:cubicBezTo>
                        <a:pt x="86049" y="169774"/>
                        <a:pt x="85706" y="169574"/>
                        <a:pt x="85420" y="169221"/>
                      </a:cubicBezTo>
                      <a:cubicBezTo>
                        <a:pt x="85049" y="168812"/>
                        <a:pt x="84868" y="168392"/>
                        <a:pt x="84496" y="167992"/>
                      </a:cubicBezTo>
                      <a:cubicBezTo>
                        <a:pt x="84268" y="167745"/>
                        <a:pt x="84392" y="167669"/>
                        <a:pt x="84191" y="167373"/>
                      </a:cubicBezTo>
                      <a:cubicBezTo>
                        <a:pt x="84020" y="167145"/>
                        <a:pt x="83629" y="167049"/>
                        <a:pt x="83582" y="166783"/>
                      </a:cubicBezTo>
                      <a:cubicBezTo>
                        <a:pt x="83687" y="166507"/>
                        <a:pt x="84087" y="166078"/>
                        <a:pt x="83887" y="165859"/>
                      </a:cubicBezTo>
                      <a:cubicBezTo>
                        <a:pt x="83658" y="165583"/>
                        <a:pt x="83268" y="165964"/>
                        <a:pt x="82963" y="166164"/>
                      </a:cubicBezTo>
                      <a:cubicBezTo>
                        <a:pt x="82868" y="166240"/>
                        <a:pt x="82753" y="166411"/>
                        <a:pt x="82658" y="166468"/>
                      </a:cubicBezTo>
                      <a:cubicBezTo>
                        <a:pt x="82353" y="166592"/>
                        <a:pt x="82382" y="166716"/>
                        <a:pt x="82048" y="166773"/>
                      </a:cubicBezTo>
                      <a:cubicBezTo>
                        <a:pt x="81667" y="166849"/>
                        <a:pt x="81201" y="166564"/>
                        <a:pt x="80820" y="166468"/>
                      </a:cubicBezTo>
                      <a:cubicBezTo>
                        <a:pt x="80448" y="166354"/>
                        <a:pt x="80277" y="166249"/>
                        <a:pt x="79896" y="166164"/>
                      </a:cubicBezTo>
                      <a:cubicBezTo>
                        <a:pt x="79419" y="166011"/>
                        <a:pt x="79124" y="166040"/>
                        <a:pt x="78677" y="165859"/>
                      </a:cubicBezTo>
                      <a:cubicBezTo>
                        <a:pt x="78286" y="165668"/>
                        <a:pt x="78105" y="165154"/>
                        <a:pt x="77753" y="164935"/>
                      </a:cubicBezTo>
                      <a:cubicBezTo>
                        <a:pt x="77553" y="164811"/>
                        <a:pt x="77591" y="164716"/>
                        <a:pt x="77448" y="164621"/>
                      </a:cubicBezTo>
                      <a:cubicBezTo>
                        <a:pt x="77353" y="164525"/>
                        <a:pt x="77257" y="164649"/>
                        <a:pt x="77143" y="164621"/>
                      </a:cubicBezTo>
                      <a:cubicBezTo>
                        <a:pt x="76476" y="164392"/>
                        <a:pt x="75971" y="164792"/>
                        <a:pt x="75295" y="164621"/>
                      </a:cubicBezTo>
                      <a:cubicBezTo>
                        <a:pt x="74847" y="164497"/>
                        <a:pt x="74419" y="164621"/>
                        <a:pt x="74066" y="164316"/>
                      </a:cubicBezTo>
                      <a:cubicBezTo>
                        <a:pt x="73762" y="164040"/>
                        <a:pt x="73724" y="163706"/>
                        <a:pt x="73457" y="163392"/>
                      </a:cubicBezTo>
                      <a:cubicBezTo>
                        <a:pt x="73104" y="162963"/>
                        <a:pt x="72895" y="162811"/>
                        <a:pt x="72533" y="162468"/>
                      </a:cubicBezTo>
                      <a:lnTo>
                        <a:pt x="72228" y="162468"/>
                      </a:lnTo>
                      <a:cubicBezTo>
                        <a:pt x="71799" y="161992"/>
                        <a:pt x="71676" y="161458"/>
                        <a:pt x="71304" y="160925"/>
                      </a:cubicBezTo>
                      <a:cubicBezTo>
                        <a:pt x="70904" y="160353"/>
                        <a:pt x="70742" y="160001"/>
                        <a:pt x="70399" y="159391"/>
                      </a:cubicBezTo>
                      <a:cubicBezTo>
                        <a:pt x="70171" y="159020"/>
                        <a:pt x="70123" y="158744"/>
                        <a:pt x="69780" y="158467"/>
                      </a:cubicBezTo>
                      <a:cubicBezTo>
                        <a:pt x="69371" y="158125"/>
                        <a:pt x="69075" y="158201"/>
                        <a:pt x="68551" y="158163"/>
                      </a:cubicBezTo>
                      <a:cubicBezTo>
                        <a:pt x="68170" y="158163"/>
                        <a:pt x="67980" y="158067"/>
                        <a:pt x="67627" y="158163"/>
                      </a:cubicBezTo>
                      <a:cubicBezTo>
                        <a:pt x="67208" y="158286"/>
                        <a:pt x="66951" y="158439"/>
                        <a:pt x="66704" y="158772"/>
                      </a:cubicBezTo>
                      <a:cubicBezTo>
                        <a:pt x="66570" y="158953"/>
                        <a:pt x="66580" y="159248"/>
                        <a:pt x="66399" y="159382"/>
                      </a:cubicBezTo>
                      <a:cubicBezTo>
                        <a:pt x="66265" y="159506"/>
                        <a:pt x="66265" y="159325"/>
                        <a:pt x="66094" y="159382"/>
                      </a:cubicBezTo>
                      <a:cubicBezTo>
                        <a:pt x="65789" y="159506"/>
                        <a:pt x="65484" y="159582"/>
                        <a:pt x="65170" y="159687"/>
                      </a:cubicBezTo>
                      <a:cubicBezTo>
                        <a:pt x="64970" y="159782"/>
                        <a:pt x="64770" y="159963"/>
                        <a:pt x="64560" y="159991"/>
                      </a:cubicBezTo>
                      <a:cubicBezTo>
                        <a:pt x="64284" y="160087"/>
                        <a:pt x="64218" y="160087"/>
                        <a:pt x="63951" y="159991"/>
                      </a:cubicBezTo>
                      <a:cubicBezTo>
                        <a:pt x="63475" y="159896"/>
                        <a:pt x="63179" y="159468"/>
                        <a:pt x="62722" y="159382"/>
                      </a:cubicBezTo>
                      <a:cubicBezTo>
                        <a:pt x="62217" y="159258"/>
                        <a:pt x="62008" y="159534"/>
                        <a:pt x="61512" y="159382"/>
                      </a:cubicBezTo>
                      <a:cubicBezTo>
                        <a:pt x="61122" y="159239"/>
                        <a:pt x="60941" y="158953"/>
                        <a:pt x="60589" y="158772"/>
                      </a:cubicBezTo>
                      <a:cubicBezTo>
                        <a:pt x="60160" y="158553"/>
                        <a:pt x="59769" y="158696"/>
                        <a:pt x="59360" y="158467"/>
                      </a:cubicBezTo>
                      <a:cubicBezTo>
                        <a:pt x="58960" y="158239"/>
                        <a:pt x="58807" y="157791"/>
                        <a:pt x="58436" y="157544"/>
                      </a:cubicBezTo>
                      <a:cubicBezTo>
                        <a:pt x="57931" y="157229"/>
                        <a:pt x="57788" y="157353"/>
                        <a:pt x="57207" y="157229"/>
                      </a:cubicBezTo>
                      <a:cubicBezTo>
                        <a:pt x="56864" y="157153"/>
                        <a:pt x="56617" y="157077"/>
                        <a:pt x="56283" y="156924"/>
                      </a:cubicBezTo>
                      <a:cubicBezTo>
                        <a:pt x="55874" y="156762"/>
                        <a:pt x="55712" y="156581"/>
                        <a:pt x="55359" y="156315"/>
                      </a:cubicBezTo>
                      <a:cubicBezTo>
                        <a:pt x="55016" y="156077"/>
                        <a:pt x="54788" y="155943"/>
                        <a:pt x="54435" y="155705"/>
                      </a:cubicBezTo>
                      <a:cubicBezTo>
                        <a:pt x="54207" y="155543"/>
                        <a:pt x="54035" y="155610"/>
                        <a:pt x="53826" y="155400"/>
                      </a:cubicBezTo>
                      <a:cubicBezTo>
                        <a:pt x="53559" y="155153"/>
                        <a:pt x="53502" y="154724"/>
                        <a:pt x="53216" y="154476"/>
                      </a:cubicBezTo>
                      <a:cubicBezTo>
                        <a:pt x="52845" y="154200"/>
                        <a:pt x="52769" y="154286"/>
                        <a:pt x="52302" y="154172"/>
                      </a:cubicBezTo>
                      <a:cubicBezTo>
                        <a:pt x="51740" y="154048"/>
                        <a:pt x="51292" y="154019"/>
                        <a:pt x="50768" y="153886"/>
                      </a:cubicBezTo>
                      <a:cubicBezTo>
                        <a:pt x="50521" y="153791"/>
                        <a:pt x="50368" y="153714"/>
                        <a:pt x="50159" y="153581"/>
                      </a:cubicBezTo>
                      <a:cubicBezTo>
                        <a:pt x="49930" y="153438"/>
                        <a:pt x="49768" y="153391"/>
                        <a:pt x="49540" y="153276"/>
                      </a:cubicBezTo>
                      <a:cubicBezTo>
                        <a:pt x="49101" y="153057"/>
                        <a:pt x="48682" y="153581"/>
                        <a:pt x="48311" y="153276"/>
                      </a:cubicBezTo>
                      <a:cubicBezTo>
                        <a:pt x="48054" y="153057"/>
                        <a:pt x="48120" y="152686"/>
                        <a:pt x="48006" y="152352"/>
                      </a:cubicBezTo>
                      <a:cubicBezTo>
                        <a:pt x="47911" y="152124"/>
                        <a:pt x="47844" y="151933"/>
                        <a:pt x="47701" y="151743"/>
                      </a:cubicBezTo>
                      <a:cubicBezTo>
                        <a:pt x="47434" y="151390"/>
                        <a:pt x="47111" y="151695"/>
                        <a:pt x="46777" y="151428"/>
                      </a:cubicBezTo>
                      <a:cubicBezTo>
                        <a:pt x="46482" y="151200"/>
                        <a:pt x="46234" y="150847"/>
                        <a:pt x="46168" y="150505"/>
                      </a:cubicBezTo>
                      <a:cubicBezTo>
                        <a:pt x="46158" y="150419"/>
                        <a:pt x="46215" y="150304"/>
                        <a:pt x="46168" y="150200"/>
                      </a:cubicBezTo>
                      <a:lnTo>
                        <a:pt x="45863" y="150200"/>
                      </a:lnTo>
                      <a:cubicBezTo>
                        <a:pt x="45634" y="149971"/>
                        <a:pt x="45434" y="149876"/>
                        <a:pt x="45253" y="149600"/>
                      </a:cubicBezTo>
                      <a:cubicBezTo>
                        <a:pt x="44977" y="149133"/>
                        <a:pt x="44825" y="148876"/>
                        <a:pt x="44948" y="148371"/>
                      </a:cubicBezTo>
                      <a:cubicBezTo>
                        <a:pt x="45053" y="147999"/>
                        <a:pt x="45377" y="147771"/>
                        <a:pt x="45558" y="147447"/>
                      </a:cubicBezTo>
                      <a:cubicBezTo>
                        <a:pt x="45758" y="147104"/>
                        <a:pt x="46034" y="146866"/>
                        <a:pt x="45863" y="146523"/>
                      </a:cubicBezTo>
                      <a:cubicBezTo>
                        <a:pt x="45739" y="146275"/>
                        <a:pt x="45634" y="146495"/>
                        <a:pt x="45558" y="146218"/>
                      </a:cubicBezTo>
                      <a:cubicBezTo>
                        <a:pt x="45482" y="145933"/>
                        <a:pt x="45682" y="145828"/>
                        <a:pt x="45863" y="145599"/>
                      </a:cubicBezTo>
                      <a:cubicBezTo>
                        <a:pt x="46063" y="145342"/>
                        <a:pt x="46472" y="145294"/>
                        <a:pt x="46472" y="144990"/>
                      </a:cubicBezTo>
                      <a:cubicBezTo>
                        <a:pt x="46472" y="144799"/>
                        <a:pt x="46244" y="144837"/>
                        <a:pt x="46168" y="144685"/>
                      </a:cubicBezTo>
                      <a:cubicBezTo>
                        <a:pt x="45939" y="144142"/>
                        <a:pt x="45587" y="144037"/>
                        <a:pt x="45558" y="143456"/>
                      </a:cubicBezTo>
                      <a:cubicBezTo>
                        <a:pt x="45558" y="143056"/>
                        <a:pt x="45606" y="142627"/>
                        <a:pt x="45558" y="142227"/>
                      </a:cubicBezTo>
                      <a:cubicBezTo>
                        <a:pt x="45529" y="141856"/>
                        <a:pt x="45453" y="141637"/>
                        <a:pt x="45253" y="141303"/>
                      </a:cubicBezTo>
                      <a:cubicBezTo>
                        <a:pt x="45044" y="140932"/>
                        <a:pt x="44882" y="140751"/>
                        <a:pt x="44644" y="140379"/>
                      </a:cubicBezTo>
                      <a:cubicBezTo>
                        <a:pt x="44444" y="140075"/>
                        <a:pt x="44177" y="140122"/>
                        <a:pt x="44025" y="139770"/>
                      </a:cubicBezTo>
                      <a:cubicBezTo>
                        <a:pt x="43901" y="139446"/>
                        <a:pt x="44167" y="139189"/>
                        <a:pt x="44025" y="138846"/>
                      </a:cubicBezTo>
                      <a:cubicBezTo>
                        <a:pt x="44015" y="138770"/>
                        <a:pt x="44063" y="138598"/>
                        <a:pt x="44025" y="138532"/>
                      </a:cubicBezTo>
                      <a:cubicBezTo>
                        <a:pt x="43844" y="138179"/>
                        <a:pt x="43415" y="138255"/>
                        <a:pt x="43120" y="137922"/>
                      </a:cubicBezTo>
                      <a:cubicBezTo>
                        <a:pt x="42767" y="137551"/>
                        <a:pt x="42567" y="137370"/>
                        <a:pt x="42196" y="136998"/>
                      </a:cubicBezTo>
                      <a:cubicBezTo>
                        <a:pt x="41691" y="136531"/>
                        <a:pt x="41443" y="136255"/>
                        <a:pt x="40967" y="135788"/>
                      </a:cubicBezTo>
                      <a:cubicBezTo>
                        <a:pt x="40396" y="135198"/>
                        <a:pt x="39986" y="134845"/>
                        <a:pt x="39433" y="134245"/>
                      </a:cubicBezTo>
                      <a:cubicBezTo>
                        <a:pt x="39129" y="133893"/>
                        <a:pt x="38957" y="133769"/>
                        <a:pt x="38824" y="133321"/>
                      </a:cubicBezTo>
                      <a:cubicBezTo>
                        <a:pt x="38681" y="132817"/>
                        <a:pt x="38929" y="132598"/>
                        <a:pt x="39129" y="132093"/>
                      </a:cubicBezTo>
                      <a:cubicBezTo>
                        <a:pt x="39272" y="131731"/>
                        <a:pt x="39634" y="131178"/>
                        <a:pt x="39433" y="130873"/>
                      </a:cubicBezTo>
                      <a:cubicBezTo>
                        <a:pt x="39329" y="130683"/>
                        <a:pt x="39300" y="130978"/>
                        <a:pt x="39129" y="130873"/>
                      </a:cubicBezTo>
                      <a:cubicBezTo>
                        <a:pt x="38881" y="130702"/>
                        <a:pt x="38729" y="130445"/>
                        <a:pt x="38519" y="130264"/>
                      </a:cubicBezTo>
                      <a:cubicBezTo>
                        <a:pt x="38119" y="129864"/>
                        <a:pt x="37729" y="129569"/>
                        <a:pt x="37595" y="129035"/>
                      </a:cubicBezTo>
                      <a:cubicBezTo>
                        <a:pt x="37490" y="128540"/>
                        <a:pt x="37938" y="128159"/>
                        <a:pt x="37595" y="127806"/>
                      </a:cubicBezTo>
                      <a:cubicBezTo>
                        <a:pt x="37348" y="127549"/>
                        <a:pt x="37328" y="127606"/>
                        <a:pt x="36986" y="127502"/>
                      </a:cubicBezTo>
                      <a:cubicBezTo>
                        <a:pt x="36595" y="127378"/>
                        <a:pt x="35957" y="127530"/>
                        <a:pt x="35757" y="127197"/>
                      </a:cubicBezTo>
                      <a:cubicBezTo>
                        <a:pt x="35662" y="127025"/>
                        <a:pt x="35728" y="127035"/>
                        <a:pt x="35757" y="126892"/>
                      </a:cubicBezTo>
                      <a:cubicBezTo>
                        <a:pt x="35785" y="126787"/>
                        <a:pt x="35766" y="126397"/>
                        <a:pt x="35757" y="126282"/>
                      </a:cubicBezTo>
                      <a:cubicBezTo>
                        <a:pt x="35690" y="125740"/>
                        <a:pt x="35633" y="125578"/>
                        <a:pt x="35452" y="125054"/>
                      </a:cubicBezTo>
                      <a:cubicBezTo>
                        <a:pt x="35223" y="124349"/>
                        <a:pt x="35071" y="124225"/>
                        <a:pt x="34862" y="123520"/>
                      </a:cubicBezTo>
                      <a:cubicBezTo>
                        <a:pt x="34700" y="123025"/>
                        <a:pt x="34633" y="122796"/>
                        <a:pt x="34557" y="122291"/>
                      </a:cubicBezTo>
                      <a:cubicBezTo>
                        <a:pt x="34461" y="121863"/>
                        <a:pt x="34261" y="121529"/>
                        <a:pt x="34252" y="121063"/>
                      </a:cubicBezTo>
                      <a:cubicBezTo>
                        <a:pt x="34214" y="120510"/>
                        <a:pt x="34252" y="120082"/>
                        <a:pt x="34252" y="119529"/>
                      </a:cubicBezTo>
                      <a:cubicBezTo>
                        <a:pt x="34252" y="119224"/>
                        <a:pt x="34423" y="119177"/>
                        <a:pt x="34252" y="118920"/>
                      </a:cubicBezTo>
                      <a:cubicBezTo>
                        <a:pt x="34023" y="118615"/>
                        <a:pt x="33576" y="118920"/>
                        <a:pt x="33328" y="118624"/>
                      </a:cubicBezTo>
                      <a:cubicBezTo>
                        <a:pt x="33195" y="118453"/>
                        <a:pt x="33490" y="118167"/>
                        <a:pt x="33328" y="118015"/>
                      </a:cubicBezTo>
                      <a:cubicBezTo>
                        <a:pt x="33052" y="117758"/>
                        <a:pt x="32471" y="118415"/>
                        <a:pt x="32099" y="118320"/>
                      </a:cubicBezTo>
                      <a:cubicBezTo>
                        <a:pt x="31756" y="118234"/>
                        <a:pt x="31747" y="117939"/>
                        <a:pt x="31490" y="117710"/>
                      </a:cubicBezTo>
                      <a:cubicBezTo>
                        <a:pt x="31299" y="117539"/>
                        <a:pt x="31413" y="117138"/>
                        <a:pt x="31185" y="117100"/>
                      </a:cubicBezTo>
                      <a:cubicBezTo>
                        <a:pt x="30737" y="116996"/>
                        <a:pt x="31290" y="117891"/>
                        <a:pt x="31185" y="118329"/>
                      </a:cubicBezTo>
                      <a:cubicBezTo>
                        <a:pt x="31128" y="118586"/>
                        <a:pt x="30966" y="118681"/>
                        <a:pt x="30871" y="118929"/>
                      </a:cubicBezTo>
                      <a:cubicBezTo>
                        <a:pt x="30747" y="119301"/>
                        <a:pt x="30613" y="119786"/>
                        <a:pt x="30566" y="120158"/>
                      </a:cubicBezTo>
                      <a:cubicBezTo>
                        <a:pt x="30490" y="120815"/>
                        <a:pt x="30461" y="121044"/>
                        <a:pt x="30566" y="121691"/>
                      </a:cubicBezTo>
                      <a:cubicBezTo>
                        <a:pt x="30613" y="121996"/>
                        <a:pt x="30718" y="122034"/>
                        <a:pt x="30871" y="122301"/>
                      </a:cubicBezTo>
                      <a:cubicBezTo>
                        <a:pt x="31032" y="122606"/>
                        <a:pt x="31213" y="123025"/>
                        <a:pt x="31490" y="123225"/>
                      </a:cubicBezTo>
                      <a:cubicBezTo>
                        <a:pt x="31699" y="123396"/>
                        <a:pt x="31899" y="123349"/>
                        <a:pt x="32099" y="123530"/>
                      </a:cubicBezTo>
                      <a:cubicBezTo>
                        <a:pt x="32299" y="123730"/>
                        <a:pt x="32547" y="123920"/>
                        <a:pt x="32404" y="124139"/>
                      </a:cubicBezTo>
                      <a:cubicBezTo>
                        <a:pt x="32299" y="124292"/>
                        <a:pt x="31871" y="123968"/>
                        <a:pt x="31794" y="124139"/>
                      </a:cubicBezTo>
                      <a:cubicBezTo>
                        <a:pt x="31690" y="124349"/>
                        <a:pt x="31994" y="124539"/>
                        <a:pt x="32099" y="124749"/>
                      </a:cubicBezTo>
                      <a:cubicBezTo>
                        <a:pt x="32299" y="125139"/>
                        <a:pt x="32585" y="125263"/>
                        <a:pt x="32709" y="125673"/>
                      </a:cubicBezTo>
                      <a:cubicBezTo>
                        <a:pt x="32814" y="126073"/>
                        <a:pt x="32985" y="126502"/>
                        <a:pt x="33014" y="126902"/>
                      </a:cubicBezTo>
                      <a:cubicBezTo>
                        <a:pt x="33042" y="127406"/>
                        <a:pt x="32804" y="127673"/>
                        <a:pt x="33014" y="128130"/>
                      </a:cubicBezTo>
                      <a:cubicBezTo>
                        <a:pt x="33185" y="128502"/>
                        <a:pt x="33442" y="128654"/>
                        <a:pt x="33623" y="129054"/>
                      </a:cubicBezTo>
                      <a:cubicBezTo>
                        <a:pt x="33814" y="129426"/>
                        <a:pt x="33747" y="129597"/>
                        <a:pt x="33938" y="129978"/>
                      </a:cubicBezTo>
                      <a:cubicBezTo>
                        <a:pt x="34042" y="130207"/>
                        <a:pt x="34109" y="130378"/>
                        <a:pt x="34242" y="130588"/>
                      </a:cubicBezTo>
                      <a:cubicBezTo>
                        <a:pt x="34376" y="130816"/>
                        <a:pt x="34452" y="130931"/>
                        <a:pt x="34547" y="131197"/>
                      </a:cubicBezTo>
                      <a:cubicBezTo>
                        <a:pt x="34633" y="131521"/>
                        <a:pt x="34547" y="131750"/>
                        <a:pt x="34547" y="132102"/>
                      </a:cubicBezTo>
                      <a:cubicBezTo>
                        <a:pt x="34547" y="132578"/>
                        <a:pt x="34423" y="132855"/>
                        <a:pt x="34547" y="133331"/>
                      </a:cubicBezTo>
                      <a:cubicBezTo>
                        <a:pt x="34633" y="133741"/>
                        <a:pt x="35023" y="133855"/>
                        <a:pt x="35157" y="134255"/>
                      </a:cubicBezTo>
                      <a:cubicBezTo>
                        <a:pt x="35243" y="134560"/>
                        <a:pt x="35157" y="134855"/>
                        <a:pt x="35157" y="135179"/>
                      </a:cubicBezTo>
                      <a:cubicBezTo>
                        <a:pt x="35157" y="135484"/>
                        <a:pt x="35128" y="135465"/>
                        <a:pt x="35157" y="135798"/>
                      </a:cubicBezTo>
                      <a:cubicBezTo>
                        <a:pt x="35185" y="136141"/>
                        <a:pt x="34862" y="136522"/>
                        <a:pt x="35157" y="136703"/>
                      </a:cubicBezTo>
                      <a:cubicBezTo>
                        <a:pt x="35404" y="136903"/>
                        <a:pt x="35785" y="136579"/>
                        <a:pt x="36062" y="136703"/>
                      </a:cubicBezTo>
                      <a:cubicBezTo>
                        <a:pt x="36309" y="136827"/>
                        <a:pt x="36490" y="137131"/>
                        <a:pt x="36671" y="137312"/>
                      </a:cubicBezTo>
                      <a:cubicBezTo>
                        <a:pt x="37071" y="137779"/>
                        <a:pt x="37062" y="138017"/>
                        <a:pt x="37290" y="138541"/>
                      </a:cubicBezTo>
                      <a:cubicBezTo>
                        <a:pt x="37424" y="138827"/>
                        <a:pt x="37595" y="139141"/>
                        <a:pt x="37595" y="139465"/>
                      </a:cubicBezTo>
                      <a:cubicBezTo>
                        <a:pt x="37595" y="139770"/>
                        <a:pt x="37490" y="139865"/>
                        <a:pt x="37290" y="140075"/>
                      </a:cubicBezTo>
                      <a:cubicBezTo>
                        <a:pt x="37090" y="140322"/>
                        <a:pt x="36947" y="140246"/>
                        <a:pt x="36671" y="140379"/>
                      </a:cubicBezTo>
                      <a:cubicBezTo>
                        <a:pt x="36395" y="140532"/>
                        <a:pt x="36081" y="141027"/>
                        <a:pt x="35747" y="140989"/>
                      </a:cubicBezTo>
                      <a:cubicBezTo>
                        <a:pt x="35452" y="140989"/>
                        <a:pt x="35281" y="140637"/>
                        <a:pt x="35147" y="140379"/>
                      </a:cubicBezTo>
                      <a:cubicBezTo>
                        <a:pt x="34928" y="140027"/>
                        <a:pt x="35138" y="139894"/>
                        <a:pt x="35147" y="139456"/>
                      </a:cubicBezTo>
                      <a:cubicBezTo>
                        <a:pt x="35147" y="139208"/>
                        <a:pt x="35223" y="138760"/>
                        <a:pt x="35147" y="138532"/>
                      </a:cubicBezTo>
                      <a:cubicBezTo>
                        <a:pt x="34976" y="138208"/>
                        <a:pt x="34776" y="138474"/>
                        <a:pt x="34538" y="138227"/>
                      </a:cubicBezTo>
                      <a:cubicBezTo>
                        <a:pt x="34233" y="137951"/>
                        <a:pt x="34195" y="137579"/>
                        <a:pt x="33928" y="137303"/>
                      </a:cubicBezTo>
                      <a:cubicBezTo>
                        <a:pt x="33680" y="137093"/>
                        <a:pt x="33499" y="136960"/>
                        <a:pt x="33309" y="136693"/>
                      </a:cubicBezTo>
                      <a:cubicBezTo>
                        <a:pt x="33128" y="136446"/>
                        <a:pt x="33414" y="136408"/>
                        <a:pt x="33309" y="136103"/>
                      </a:cubicBezTo>
                      <a:cubicBezTo>
                        <a:pt x="33214" y="135874"/>
                        <a:pt x="33080" y="135703"/>
                        <a:pt x="33004" y="135484"/>
                      </a:cubicBezTo>
                      <a:cubicBezTo>
                        <a:pt x="32842" y="135160"/>
                        <a:pt x="32680" y="135226"/>
                        <a:pt x="32699" y="134874"/>
                      </a:cubicBezTo>
                      <a:cubicBezTo>
                        <a:pt x="32699" y="134579"/>
                        <a:pt x="32633" y="134245"/>
                        <a:pt x="32699" y="133950"/>
                      </a:cubicBezTo>
                      <a:cubicBezTo>
                        <a:pt x="32747" y="133674"/>
                        <a:pt x="32985" y="133302"/>
                        <a:pt x="33004" y="133026"/>
                      </a:cubicBezTo>
                      <a:cubicBezTo>
                        <a:pt x="33004" y="132617"/>
                        <a:pt x="32909" y="132455"/>
                        <a:pt x="32699" y="132102"/>
                      </a:cubicBezTo>
                      <a:cubicBezTo>
                        <a:pt x="32556" y="131893"/>
                        <a:pt x="32252" y="131969"/>
                        <a:pt x="32090" y="131816"/>
                      </a:cubicBezTo>
                      <a:lnTo>
                        <a:pt x="30699" y="130683"/>
                      </a:lnTo>
                      <a:cubicBezTo>
                        <a:pt x="30309" y="130759"/>
                        <a:pt x="30128" y="130807"/>
                        <a:pt x="29775" y="130683"/>
                      </a:cubicBezTo>
                      <a:cubicBezTo>
                        <a:pt x="29528" y="130588"/>
                        <a:pt x="29394" y="130493"/>
                        <a:pt x="29166" y="130378"/>
                      </a:cubicBezTo>
                      <a:cubicBezTo>
                        <a:pt x="28861" y="130207"/>
                        <a:pt x="28499" y="130302"/>
                        <a:pt x="28242" y="130073"/>
                      </a:cubicBezTo>
                      <a:cubicBezTo>
                        <a:pt x="27994" y="129845"/>
                        <a:pt x="28423" y="129730"/>
                        <a:pt x="28242" y="129454"/>
                      </a:cubicBezTo>
                      <a:cubicBezTo>
                        <a:pt x="28023" y="129121"/>
                        <a:pt x="27584" y="129149"/>
                        <a:pt x="27318" y="128845"/>
                      </a:cubicBezTo>
                      <a:cubicBezTo>
                        <a:pt x="27108" y="128568"/>
                        <a:pt x="26508" y="128216"/>
                        <a:pt x="26708" y="127921"/>
                      </a:cubicBezTo>
                      <a:cubicBezTo>
                        <a:pt x="26870" y="127711"/>
                        <a:pt x="27080" y="127949"/>
                        <a:pt x="27318" y="127921"/>
                      </a:cubicBezTo>
                      <a:cubicBezTo>
                        <a:pt x="27708" y="127825"/>
                        <a:pt x="27880" y="127949"/>
                        <a:pt x="28242" y="127921"/>
                      </a:cubicBezTo>
                      <a:cubicBezTo>
                        <a:pt x="28527" y="127921"/>
                        <a:pt x="28937" y="127768"/>
                        <a:pt x="29166" y="127616"/>
                      </a:cubicBezTo>
                      <a:cubicBezTo>
                        <a:pt x="29442" y="127445"/>
                        <a:pt x="29575" y="127244"/>
                        <a:pt x="29775" y="127006"/>
                      </a:cubicBezTo>
                      <a:cubicBezTo>
                        <a:pt x="29880" y="126902"/>
                        <a:pt x="30032" y="126540"/>
                        <a:pt x="30080" y="126397"/>
                      </a:cubicBezTo>
                      <a:cubicBezTo>
                        <a:pt x="30175" y="126092"/>
                        <a:pt x="29966" y="126054"/>
                        <a:pt x="29775" y="125787"/>
                      </a:cubicBezTo>
                      <a:cubicBezTo>
                        <a:pt x="29604" y="125520"/>
                        <a:pt x="29318" y="125444"/>
                        <a:pt x="29166" y="125168"/>
                      </a:cubicBezTo>
                      <a:cubicBezTo>
                        <a:pt x="28975" y="124825"/>
                        <a:pt x="29404" y="124539"/>
                        <a:pt x="29166" y="124244"/>
                      </a:cubicBezTo>
                      <a:cubicBezTo>
                        <a:pt x="29023" y="124082"/>
                        <a:pt x="28699" y="124073"/>
                        <a:pt x="28556" y="123939"/>
                      </a:cubicBezTo>
                      <a:cubicBezTo>
                        <a:pt x="28289" y="123720"/>
                        <a:pt x="28461" y="123596"/>
                        <a:pt x="28251" y="123330"/>
                      </a:cubicBezTo>
                      <a:cubicBezTo>
                        <a:pt x="28051" y="123044"/>
                        <a:pt x="27756" y="122730"/>
                        <a:pt x="27632" y="122406"/>
                      </a:cubicBezTo>
                      <a:cubicBezTo>
                        <a:pt x="27499" y="122025"/>
                        <a:pt x="27632" y="121920"/>
                        <a:pt x="27632" y="121482"/>
                      </a:cubicBezTo>
                      <a:cubicBezTo>
                        <a:pt x="27632" y="121034"/>
                        <a:pt x="27708" y="121006"/>
                        <a:pt x="27632" y="120558"/>
                      </a:cubicBezTo>
                      <a:cubicBezTo>
                        <a:pt x="27575" y="120129"/>
                        <a:pt x="27451" y="119758"/>
                        <a:pt x="27327" y="119320"/>
                      </a:cubicBezTo>
                      <a:cubicBezTo>
                        <a:pt x="27175" y="118767"/>
                        <a:pt x="27118" y="118386"/>
                        <a:pt x="27022" y="117796"/>
                      </a:cubicBezTo>
                      <a:cubicBezTo>
                        <a:pt x="26918" y="117043"/>
                        <a:pt x="26718" y="116424"/>
                        <a:pt x="26718" y="115643"/>
                      </a:cubicBezTo>
                      <a:cubicBezTo>
                        <a:pt x="26718" y="115538"/>
                        <a:pt x="26718" y="115414"/>
                        <a:pt x="26718" y="115338"/>
                      </a:cubicBezTo>
                      <a:cubicBezTo>
                        <a:pt x="26746" y="115138"/>
                        <a:pt x="26727" y="114986"/>
                        <a:pt x="26718" y="114729"/>
                      </a:cubicBezTo>
                      <a:cubicBezTo>
                        <a:pt x="26718" y="114376"/>
                        <a:pt x="26908" y="114119"/>
                        <a:pt x="26718" y="113814"/>
                      </a:cubicBezTo>
                      <a:cubicBezTo>
                        <a:pt x="26632" y="113633"/>
                        <a:pt x="26546" y="113633"/>
                        <a:pt x="26413" y="113509"/>
                      </a:cubicBezTo>
                      <a:cubicBezTo>
                        <a:pt x="26137" y="113233"/>
                        <a:pt x="25756" y="112890"/>
                        <a:pt x="25508" y="112595"/>
                      </a:cubicBezTo>
                      <a:cubicBezTo>
                        <a:pt x="25203" y="112252"/>
                        <a:pt x="25232" y="112252"/>
                        <a:pt x="24889" y="111976"/>
                      </a:cubicBezTo>
                      <a:cubicBezTo>
                        <a:pt x="24689" y="111804"/>
                        <a:pt x="24794" y="111452"/>
                        <a:pt x="24584" y="111366"/>
                      </a:cubicBezTo>
                      <a:cubicBezTo>
                        <a:pt x="24327" y="111242"/>
                        <a:pt x="23870" y="111576"/>
                        <a:pt x="23660" y="111366"/>
                      </a:cubicBezTo>
                      <a:cubicBezTo>
                        <a:pt x="23451" y="111147"/>
                        <a:pt x="23555" y="110623"/>
                        <a:pt x="23355" y="110442"/>
                      </a:cubicBezTo>
                      <a:cubicBezTo>
                        <a:pt x="8411" y="138989"/>
                        <a:pt x="0" y="171736"/>
                        <a:pt x="0" y="206197"/>
                      </a:cubicBezTo>
                      <a:cubicBezTo>
                        <a:pt x="0" y="285283"/>
                        <a:pt x="44263" y="353835"/>
                        <a:pt x="109604" y="388544"/>
                      </a:cubicBezTo>
                      <a:lnTo>
                        <a:pt x="109909" y="388544"/>
                      </a:lnTo>
                      <a:cubicBezTo>
                        <a:pt x="110385" y="388458"/>
                        <a:pt x="110719" y="388296"/>
                        <a:pt x="111138" y="388544"/>
                      </a:cubicBezTo>
                      <a:cubicBezTo>
                        <a:pt x="111433" y="388753"/>
                        <a:pt x="111490" y="389239"/>
                        <a:pt x="111747" y="389468"/>
                      </a:cubicBezTo>
                      <a:cubicBezTo>
                        <a:pt x="111966" y="389668"/>
                        <a:pt x="111795" y="389372"/>
                        <a:pt x="112052" y="389468"/>
                      </a:cubicBezTo>
                      <a:cubicBezTo>
                        <a:pt x="112500" y="389649"/>
                        <a:pt x="113119" y="389363"/>
                        <a:pt x="113595" y="389468"/>
                      </a:cubicBezTo>
                      <a:cubicBezTo>
                        <a:pt x="114090" y="389582"/>
                        <a:pt x="114052" y="389896"/>
                        <a:pt x="114519" y="390087"/>
                      </a:cubicBezTo>
                      <a:cubicBezTo>
                        <a:pt x="114891" y="390258"/>
                        <a:pt x="115043" y="390639"/>
                        <a:pt x="115433" y="390706"/>
                      </a:cubicBezTo>
                      <a:cubicBezTo>
                        <a:pt x="115757" y="390792"/>
                        <a:pt x="116043" y="390601"/>
                        <a:pt x="116357" y="390706"/>
                      </a:cubicBezTo>
                      <a:cubicBezTo>
                        <a:pt x="116681" y="390792"/>
                        <a:pt x="116967" y="390906"/>
                        <a:pt x="117281" y="390992"/>
                      </a:cubicBezTo>
                      <a:cubicBezTo>
                        <a:pt x="117634" y="391106"/>
                        <a:pt x="117853" y="391239"/>
                        <a:pt x="118205" y="391306"/>
                      </a:cubicBezTo>
                      <a:cubicBezTo>
                        <a:pt x="118586" y="391392"/>
                        <a:pt x="118758" y="391392"/>
                        <a:pt x="119129" y="391306"/>
                      </a:cubicBezTo>
                      <a:cubicBezTo>
                        <a:pt x="119605" y="391201"/>
                        <a:pt x="119920" y="390906"/>
                        <a:pt x="120358" y="390687"/>
                      </a:cubicBezTo>
                      <a:cubicBezTo>
                        <a:pt x="120634" y="390554"/>
                        <a:pt x="120739" y="390201"/>
                        <a:pt x="120968" y="390077"/>
                      </a:cubicBezTo>
                      <a:cubicBezTo>
                        <a:pt x="121463" y="389915"/>
                        <a:pt x="121977" y="389982"/>
                        <a:pt x="122511" y="390077"/>
                      </a:cubicBezTo>
                      <a:cubicBezTo>
                        <a:pt x="122663" y="390077"/>
                        <a:pt x="122682" y="389982"/>
                        <a:pt x="122815" y="390077"/>
                      </a:cubicBezTo>
                      <a:cubicBezTo>
                        <a:pt x="123168" y="390173"/>
                        <a:pt x="123596" y="390601"/>
                        <a:pt x="124025" y="390687"/>
                      </a:cubicBezTo>
                      <a:cubicBezTo>
                        <a:pt x="124520" y="390792"/>
                        <a:pt x="124787" y="390611"/>
                        <a:pt x="125254" y="390687"/>
                      </a:cubicBezTo>
                      <a:cubicBezTo>
                        <a:pt x="125854" y="390782"/>
                        <a:pt x="126216" y="390925"/>
                        <a:pt x="126797" y="390982"/>
                      </a:cubicBezTo>
                      <a:cubicBezTo>
                        <a:pt x="127349" y="391087"/>
                        <a:pt x="127492" y="391411"/>
                        <a:pt x="128026" y="391297"/>
                      </a:cubicBezTo>
                      <a:cubicBezTo>
                        <a:pt x="128197" y="391239"/>
                        <a:pt x="128473" y="391001"/>
                        <a:pt x="128645" y="390982"/>
                      </a:cubicBezTo>
                      <a:cubicBezTo>
                        <a:pt x="128521" y="390830"/>
                        <a:pt x="128540" y="390525"/>
                        <a:pt x="128340" y="390373"/>
                      </a:cubicBezTo>
                      <a:cubicBezTo>
                        <a:pt x="128340" y="390373"/>
                        <a:pt x="128140" y="390134"/>
                        <a:pt x="128026" y="390077"/>
                      </a:cubicBezTo>
                      <a:cubicBezTo>
                        <a:pt x="127616" y="389858"/>
                        <a:pt x="126492" y="389468"/>
                        <a:pt x="126492" y="389468"/>
                      </a:cubicBezTo>
                      <a:cubicBezTo>
                        <a:pt x="126121" y="389315"/>
                        <a:pt x="125968" y="389249"/>
                        <a:pt x="125568" y="389153"/>
                      </a:cubicBezTo>
                      <a:cubicBezTo>
                        <a:pt x="125025" y="389020"/>
                        <a:pt x="124568" y="389392"/>
                        <a:pt x="124025" y="389153"/>
                      </a:cubicBezTo>
                      <a:cubicBezTo>
                        <a:pt x="123625" y="389020"/>
                        <a:pt x="123530" y="388668"/>
                        <a:pt x="123120" y="388553"/>
                      </a:cubicBezTo>
                      <a:cubicBezTo>
                        <a:pt x="122672" y="388430"/>
                        <a:pt x="122644" y="388306"/>
                        <a:pt x="122196" y="388249"/>
                      </a:cubicBezTo>
                      <a:cubicBezTo>
                        <a:pt x="121710" y="388172"/>
                        <a:pt x="121044" y="388230"/>
                        <a:pt x="120663" y="387944"/>
                      </a:cubicBezTo>
                      <a:cubicBezTo>
                        <a:pt x="120434" y="387763"/>
                        <a:pt x="120567" y="387544"/>
                        <a:pt x="120358" y="387344"/>
                      </a:cubicBezTo>
                      <a:cubicBezTo>
                        <a:pt x="119815" y="386839"/>
                        <a:pt x="118882" y="387810"/>
                        <a:pt x="118520" y="387344"/>
                      </a:cubicBezTo>
                      <a:cubicBezTo>
                        <a:pt x="118481" y="387248"/>
                        <a:pt x="118529" y="387086"/>
                        <a:pt x="118520" y="387029"/>
                      </a:cubicBezTo>
                      <a:cubicBezTo>
                        <a:pt x="118396" y="386648"/>
                        <a:pt x="118224" y="386115"/>
                        <a:pt x="118520" y="385820"/>
                      </a:cubicBezTo>
                      <a:cubicBezTo>
                        <a:pt x="118767" y="385543"/>
                        <a:pt x="119091" y="385820"/>
                        <a:pt x="119444" y="385820"/>
                      </a:cubicBezTo>
                      <a:cubicBezTo>
                        <a:pt x="119796" y="385820"/>
                        <a:pt x="120015" y="385724"/>
                        <a:pt x="120367" y="385820"/>
                      </a:cubicBezTo>
                      <a:cubicBezTo>
                        <a:pt x="120720" y="385896"/>
                        <a:pt x="120920" y="386077"/>
                        <a:pt x="121291" y="386115"/>
                      </a:cubicBezTo>
                      <a:cubicBezTo>
                        <a:pt x="121596" y="386201"/>
                        <a:pt x="121587" y="386115"/>
                        <a:pt x="121901" y="386115"/>
                      </a:cubicBezTo>
                      <a:cubicBezTo>
                        <a:pt x="122377" y="386115"/>
                        <a:pt x="122644" y="386201"/>
                        <a:pt x="123130" y="386115"/>
                      </a:cubicBezTo>
                      <a:cubicBezTo>
                        <a:pt x="123615" y="386115"/>
                        <a:pt x="123873" y="385820"/>
                        <a:pt x="124339" y="385820"/>
                      </a:cubicBezTo>
                      <a:lnTo>
                        <a:pt x="125263" y="385820"/>
                      </a:lnTo>
                      <a:lnTo>
                        <a:pt x="126187" y="385820"/>
                      </a:lnTo>
                      <a:cubicBezTo>
                        <a:pt x="126616" y="385820"/>
                        <a:pt x="127016" y="385972"/>
                        <a:pt x="127416" y="386115"/>
                      </a:cubicBezTo>
                      <a:cubicBezTo>
                        <a:pt x="127740" y="386210"/>
                        <a:pt x="127711" y="386305"/>
                        <a:pt x="128026" y="386410"/>
                      </a:cubicBezTo>
                      <a:cubicBezTo>
                        <a:pt x="128568" y="386601"/>
                        <a:pt x="128702" y="386610"/>
                        <a:pt x="129254" y="386696"/>
                      </a:cubicBezTo>
                      <a:cubicBezTo>
                        <a:pt x="129645" y="386801"/>
                        <a:pt x="130092" y="386648"/>
                        <a:pt x="130483" y="386696"/>
                      </a:cubicBezTo>
                      <a:cubicBezTo>
                        <a:pt x="130931" y="386801"/>
                        <a:pt x="131254" y="386963"/>
                        <a:pt x="131712" y="387001"/>
                      </a:cubicBezTo>
                      <a:cubicBezTo>
                        <a:pt x="132093" y="387106"/>
                        <a:pt x="132312" y="387277"/>
                        <a:pt x="132617" y="387315"/>
                      </a:cubicBezTo>
                      <a:cubicBezTo>
                        <a:pt x="133074" y="387401"/>
                        <a:pt x="133588" y="387401"/>
                        <a:pt x="134160" y="387315"/>
                      </a:cubicBezTo>
                      <a:cubicBezTo>
                        <a:pt x="134712" y="387201"/>
                        <a:pt x="135131" y="386791"/>
                        <a:pt x="135693" y="386686"/>
                      </a:cubicBezTo>
                      <a:cubicBezTo>
                        <a:pt x="136169" y="386601"/>
                        <a:pt x="136427" y="386667"/>
                        <a:pt x="136922" y="386686"/>
                      </a:cubicBezTo>
                      <a:cubicBezTo>
                        <a:pt x="137227" y="386686"/>
                        <a:pt x="137227" y="386667"/>
                        <a:pt x="137531" y="386686"/>
                      </a:cubicBezTo>
                      <a:cubicBezTo>
                        <a:pt x="137941" y="386782"/>
                        <a:pt x="138332" y="386782"/>
                        <a:pt x="138760" y="386686"/>
                      </a:cubicBezTo>
                      <a:cubicBezTo>
                        <a:pt x="139189" y="386601"/>
                        <a:pt x="139284" y="386848"/>
                        <a:pt x="139684" y="386686"/>
                      </a:cubicBezTo>
                      <a:cubicBezTo>
                        <a:pt x="140084" y="386534"/>
                        <a:pt x="140313" y="386410"/>
                        <a:pt x="140608" y="386096"/>
                      </a:cubicBezTo>
                      <a:cubicBezTo>
                        <a:pt x="140799" y="385877"/>
                        <a:pt x="140980" y="385629"/>
                        <a:pt x="141227" y="385477"/>
                      </a:cubicBezTo>
                      <a:cubicBezTo>
                        <a:pt x="141475" y="385296"/>
                        <a:pt x="141551" y="385343"/>
                        <a:pt x="141827" y="385477"/>
                      </a:cubicBezTo>
                      <a:cubicBezTo>
                        <a:pt x="142227" y="385667"/>
                        <a:pt x="142056" y="386201"/>
                        <a:pt x="142437" y="386401"/>
                      </a:cubicBezTo>
                      <a:cubicBezTo>
                        <a:pt x="142761" y="386553"/>
                        <a:pt x="143018" y="386305"/>
                        <a:pt x="143361" y="386401"/>
                      </a:cubicBezTo>
                      <a:cubicBezTo>
                        <a:pt x="143856" y="386496"/>
                        <a:pt x="144104" y="386601"/>
                        <a:pt x="144590" y="386686"/>
                      </a:cubicBezTo>
                      <a:cubicBezTo>
                        <a:pt x="145094" y="386791"/>
                        <a:pt x="145313" y="386791"/>
                        <a:pt x="145818" y="386686"/>
                      </a:cubicBezTo>
                      <a:cubicBezTo>
                        <a:pt x="146142" y="386601"/>
                        <a:pt x="146418" y="386734"/>
                        <a:pt x="146742" y="386686"/>
                      </a:cubicBezTo>
                      <a:cubicBezTo>
                        <a:pt x="147152" y="386601"/>
                        <a:pt x="147304" y="386477"/>
                        <a:pt x="147666" y="386686"/>
                      </a:cubicBezTo>
                      <a:cubicBezTo>
                        <a:pt x="147857" y="386791"/>
                        <a:pt x="148190" y="387153"/>
                        <a:pt x="148276" y="387306"/>
                      </a:cubicBezTo>
                      <a:cubicBezTo>
                        <a:pt x="148342" y="387410"/>
                        <a:pt x="148447" y="387525"/>
                        <a:pt x="148590" y="387601"/>
                      </a:cubicBezTo>
                      <a:cubicBezTo>
                        <a:pt x="148866" y="387772"/>
                        <a:pt x="148876" y="387563"/>
                        <a:pt x="149200" y="387601"/>
                      </a:cubicBezTo>
                      <a:cubicBezTo>
                        <a:pt x="150124" y="387753"/>
                        <a:pt x="150714" y="387601"/>
                        <a:pt x="151648" y="387601"/>
                      </a:cubicBezTo>
                      <a:cubicBezTo>
                        <a:pt x="152352" y="387601"/>
                        <a:pt x="152810" y="387525"/>
                        <a:pt x="153486" y="387601"/>
                      </a:cubicBezTo>
                      <a:cubicBezTo>
                        <a:pt x="153981" y="387706"/>
                        <a:pt x="154353" y="388249"/>
                        <a:pt x="154715" y="387906"/>
                      </a:cubicBezTo>
                      <a:cubicBezTo>
                        <a:pt x="154943" y="387725"/>
                        <a:pt x="154905" y="387591"/>
                        <a:pt x="155019" y="387296"/>
                      </a:cubicBezTo>
                      <a:cubicBezTo>
                        <a:pt x="155115" y="387067"/>
                        <a:pt x="155153" y="386877"/>
                        <a:pt x="155324" y="386677"/>
                      </a:cubicBezTo>
                      <a:cubicBezTo>
                        <a:pt x="155705" y="386248"/>
                        <a:pt x="155953" y="386363"/>
                        <a:pt x="156553" y="386391"/>
                      </a:cubicBezTo>
                      <a:cubicBezTo>
                        <a:pt x="157048" y="386391"/>
                        <a:pt x="157305" y="386553"/>
                        <a:pt x="157782" y="386677"/>
                      </a:cubicBezTo>
                      <a:cubicBezTo>
                        <a:pt x="158086" y="386772"/>
                        <a:pt x="158382" y="386877"/>
                        <a:pt x="158706" y="386972"/>
                      </a:cubicBezTo>
                      <a:cubicBezTo>
                        <a:pt x="158915" y="387086"/>
                        <a:pt x="158839" y="387210"/>
                        <a:pt x="158991" y="387286"/>
                      </a:cubicBezTo>
                      <a:cubicBezTo>
                        <a:pt x="159096" y="387382"/>
                        <a:pt x="159468" y="387267"/>
                        <a:pt x="159601" y="387286"/>
                      </a:cubicBezTo>
                      <a:cubicBezTo>
                        <a:pt x="159925" y="387382"/>
                        <a:pt x="159972" y="387344"/>
                        <a:pt x="160211" y="387286"/>
                      </a:cubicBezTo>
                      <a:cubicBezTo>
                        <a:pt x="160353" y="387201"/>
                        <a:pt x="160658" y="386972"/>
                        <a:pt x="160830" y="386972"/>
                      </a:cubicBezTo>
                      <a:cubicBezTo>
                        <a:pt x="161230" y="386972"/>
                        <a:pt x="161439" y="387239"/>
                        <a:pt x="161754" y="387286"/>
                      </a:cubicBezTo>
                      <a:cubicBezTo>
                        <a:pt x="161830" y="387382"/>
                        <a:pt x="161982" y="387248"/>
                        <a:pt x="162058" y="387286"/>
                      </a:cubicBezTo>
                      <a:cubicBezTo>
                        <a:pt x="162344" y="387439"/>
                        <a:pt x="162382" y="387458"/>
                        <a:pt x="162668" y="387582"/>
                      </a:cubicBezTo>
                      <a:cubicBezTo>
                        <a:pt x="163097" y="387801"/>
                        <a:pt x="163439" y="388039"/>
                        <a:pt x="163897" y="387887"/>
                      </a:cubicBezTo>
                      <a:cubicBezTo>
                        <a:pt x="164116" y="387810"/>
                        <a:pt x="164421" y="387782"/>
                        <a:pt x="164506" y="387582"/>
                      </a:cubicBezTo>
                      <a:cubicBezTo>
                        <a:pt x="164582" y="387410"/>
                        <a:pt x="164335" y="387410"/>
                        <a:pt x="164202" y="387286"/>
                      </a:cubicBezTo>
                      <a:cubicBezTo>
                        <a:pt x="164144" y="387201"/>
                        <a:pt x="164259" y="387048"/>
                        <a:pt x="164202" y="386972"/>
                      </a:cubicBezTo>
                      <a:cubicBezTo>
                        <a:pt x="163992" y="386782"/>
                        <a:pt x="163411" y="386972"/>
                        <a:pt x="163278" y="386677"/>
                      </a:cubicBezTo>
                      <a:cubicBezTo>
                        <a:pt x="163154" y="386391"/>
                        <a:pt x="163373" y="386324"/>
                        <a:pt x="163582" y="386086"/>
                      </a:cubicBezTo>
                      <a:cubicBezTo>
                        <a:pt x="163973" y="385667"/>
                        <a:pt x="164573" y="385753"/>
                        <a:pt x="165125" y="385791"/>
                      </a:cubicBezTo>
                      <a:cubicBezTo>
                        <a:pt x="165402" y="385791"/>
                        <a:pt x="165506" y="385943"/>
                        <a:pt x="165735" y="386086"/>
                      </a:cubicBezTo>
                      <a:cubicBezTo>
                        <a:pt x="166040" y="386315"/>
                        <a:pt x="165783" y="386401"/>
                        <a:pt x="166040" y="386677"/>
                      </a:cubicBezTo>
                      <a:cubicBezTo>
                        <a:pt x="166335" y="387029"/>
                        <a:pt x="166792" y="386972"/>
                        <a:pt x="167269" y="386972"/>
                      </a:cubicBezTo>
                      <a:cubicBezTo>
                        <a:pt x="167621" y="386972"/>
                        <a:pt x="167535" y="387048"/>
                        <a:pt x="167869" y="386972"/>
                      </a:cubicBezTo>
                      <a:cubicBezTo>
                        <a:pt x="168354" y="386896"/>
                        <a:pt x="168926" y="386725"/>
                        <a:pt x="169402" y="386677"/>
                      </a:cubicBezTo>
                      <a:cubicBezTo>
                        <a:pt x="170031" y="386601"/>
                        <a:pt x="170326" y="386772"/>
                        <a:pt x="170945" y="386677"/>
                      </a:cubicBezTo>
                      <a:cubicBezTo>
                        <a:pt x="171574" y="386601"/>
                        <a:pt x="171869" y="386267"/>
                        <a:pt x="172479" y="386391"/>
                      </a:cubicBezTo>
                      <a:cubicBezTo>
                        <a:pt x="172850" y="386477"/>
                        <a:pt x="172726" y="386734"/>
                        <a:pt x="173088" y="386677"/>
                      </a:cubicBezTo>
                      <a:cubicBezTo>
                        <a:pt x="173412" y="386601"/>
                        <a:pt x="173736" y="386563"/>
                        <a:pt x="174012" y="386391"/>
                      </a:cubicBezTo>
                      <a:cubicBezTo>
                        <a:pt x="174488" y="386086"/>
                        <a:pt x="174765" y="386105"/>
                        <a:pt x="175241" y="385791"/>
                      </a:cubicBezTo>
                      <a:cubicBezTo>
                        <a:pt x="175593" y="385534"/>
                        <a:pt x="176070" y="385267"/>
                        <a:pt x="176165" y="384858"/>
                      </a:cubicBezTo>
                      <a:cubicBezTo>
                        <a:pt x="176193" y="384658"/>
                        <a:pt x="176241" y="384429"/>
                        <a:pt x="176165" y="384248"/>
                      </a:cubicBezTo>
                      <a:cubicBezTo>
                        <a:pt x="176108" y="384115"/>
                        <a:pt x="175917" y="384324"/>
                        <a:pt x="175860" y="384248"/>
                      </a:cubicBezTo>
                      <a:cubicBezTo>
                        <a:pt x="175708" y="384048"/>
                        <a:pt x="175508" y="383781"/>
                        <a:pt x="175251" y="383629"/>
                      </a:cubicBezTo>
                      <a:cubicBezTo>
                        <a:pt x="174965" y="383429"/>
                        <a:pt x="174860" y="383553"/>
                        <a:pt x="174641" y="383324"/>
                      </a:cubicBezTo>
                      <a:cubicBezTo>
                        <a:pt x="174317" y="383029"/>
                        <a:pt x="174288" y="382743"/>
                        <a:pt x="174031" y="382410"/>
                      </a:cubicBezTo>
                      <a:cubicBezTo>
                        <a:pt x="173803" y="382105"/>
                        <a:pt x="173393" y="381762"/>
                        <a:pt x="173107" y="381486"/>
                      </a:cubicBezTo>
                      <a:cubicBezTo>
                        <a:pt x="172755" y="381143"/>
                        <a:pt x="172860" y="380895"/>
                        <a:pt x="172498" y="380562"/>
                      </a:cubicBezTo>
                      <a:cubicBezTo>
                        <a:pt x="172193" y="380276"/>
                        <a:pt x="171945" y="380152"/>
                        <a:pt x="171574" y="379952"/>
                      </a:cubicBezTo>
                      <a:cubicBezTo>
                        <a:pt x="171079" y="379676"/>
                        <a:pt x="170650" y="379790"/>
                        <a:pt x="170345" y="379333"/>
                      </a:cubicBezTo>
                      <a:cubicBezTo>
                        <a:pt x="170136" y="379009"/>
                        <a:pt x="169774" y="378705"/>
                        <a:pt x="170040" y="378419"/>
                      </a:cubicBezTo>
                      <a:cubicBezTo>
                        <a:pt x="170259" y="378181"/>
                        <a:pt x="170659" y="378504"/>
                        <a:pt x="170964" y="378419"/>
                      </a:cubicBezTo>
                      <a:cubicBezTo>
                        <a:pt x="171240" y="378324"/>
                        <a:pt x="171317" y="378466"/>
                        <a:pt x="171574" y="378419"/>
                      </a:cubicBezTo>
                      <a:cubicBezTo>
                        <a:pt x="171812" y="378324"/>
                        <a:pt x="172031" y="378238"/>
                        <a:pt x="172183" y="378104"/>
                      </a:cubicBezTo>
                      <a:cubicBezTo>
                        <a:pt x="172260" y="378019"/>
                        <a:pt x="172479" y="377942"/>
                        <a:pt x="172488" y="377819"/>
                      </a:cubicBezTo>
                      <a:cubicBezTo>
                        <a:pt x="172517" y="377371"/>
                        <a:pt x="171517" y="377533"/>
                        <a:pt x="171260" y="377209"/>
                      </a:cubicBezTo>
                      <a:cubicBezTo>
                        <a:pt x="171059" y="376933"/>
                        <a:pt x="171260" y="376952"/>
                        <a:pt x="171260" y="376599"/>
                      </a:cubicBezTo>
                      <a:cubicBezTo>
                        <a:pt x="171260" y="376361"/>
                        <a:pt x="171336" y="375914"/>
                        <a:pt x="171260" y="375676"/>
                      </a:cubicBezTo>
                      <a:cubicBezTo>
                        <a:pt x="171136" y="375314"/>
                        <a:pt x="170536" y="375695"/>
                        <a:pt x="170336" y="375371"/>
                      </a:cubicBezTo>
                      <a:cubicBezTo>
                        <a:pt x="170164" y="375085"/>
                        <a:pt x="170507" y="374761"/>
                        <a:pt x="170336" y="374456"/>
                      </a:cubicBezTo>
                      <a:cubicBezTo>
                        <a:pt x="170078" y="373942"/>
                        <a:pt x="169326" y="374656"/>
                        <a:pt x="169107" y="374142"/>
                      </a:cubicBezTo>
                      <a:cubicBezTo>
                        <a:pt x="168983" y="373828"/>
                        <a:pt x="168935" y="373847"/>
                        <a:pt x="169107" y="373532"/>
                      </a:cubicBezTo>
                      <a:cubicBezTo>
                        <a:pt x="169354" y="373151"/>
                        <a:pt x="169755" y="372970"/>
                        <a:pt x="170031" y="372618"/>
                      </a:cubicBezTo>
                      <a:cubicBezTo>
                        <a:pt x="170250" y="372342"/>
                        <a:pt x="170155" y="372304"/>
                        <a:pt x="170336" y="371989"/>
                      </a:cubicBezTo>
                      <a:cubicBezTo>
                        <a:pt x="170536" y="371694"/>
                        <a:pt x="170983" y="371627"/>
                        <a:pt x="171260" y="371380"/>
                      </a:cubicBezTo>
                      <a:cubicBezTo>
                        <a:pt x="171564" y="371142"/>
                        <a:pt x="171564" y="371046"/>
                        <a:pt x="171869" y="370770"/>
                      </a:cubicBezTo>
                      <a:cubicBezTo>
                        <a:pt x="172098" y="370561"/>
                        <a:pt x="172345" y="370465"/>
                        <a:pt x="172479" y="370161"/>
                      </a:cubicBezTo>
                      <a:cubicBezTo>
                        <a:pt x="172679" y="369770"/>
                        <a:pt x="172145" y="369227"/>
                        <a:pt x="172479" y="368922"/>
                      </a:cubicBezTo>
                      <a:cubicBezTo>
                        <a:pt x="172688" y="368760"/>
                        <a:pt x="172831" y="368760"/>
                        <a:pt x="173088" y="368627"/>
                      </a:cubicBezTo>
                      <a:cubicBezTo>
                        <a:pt x="173365" y="368484"/>
                        <a:pt x="173765" y="368522"/>
                        <a:pt x="174012" y="368322"/>
                      </a:cubicBezTo>
                      <a:cubicBezTo>
                        <a:pt x="174288" y="368122"/>
                        <a:pt x="174288" y="367827"/>
                        <a:pt x="174622" y="367713"/>
                      </a:cubicBezTo>
                      <a:cubicBezTo>
                        <a:pt x="174917" y="367608"/>
                        <a:pt x="175231" y="367808"/>
                        <a:pt x="175546" y="367713"/>
                      </a:cubicBezTo>
                      <a:cubicBezTo>
                        <a:pt x="175889" y="367589"/>
                        <a:pt x="175889" y="367370"/>
                        <a:pt x="176155" y="367094"/>
                      </a:cubicBezTo>
                      <a:cubicBezTo>
                        <a:pt x="176403" y="366846"/>
                        <a:pt x="176508" y="366770"/>
                        <a:pt x="176755" y="366493"/>
                      </a:cubicBezTo>
                      <a:cubicBezTo>
                        <a:pt x="176927" y="366322"/>
                        <a:pt x="176860" y="366008"/>
                        <a:pt x="177060" y="365884"/>
                      </a:cubicBezTo>
                      <a:cubicBezTo>
                        <a:pt x="177317" y="365712"/>
                        <a:pt x="177708" y="365608"/>
                        <a:pt x="177984" y="365589"/>
                      </a:cubicBezTo>
                      <a:cubicBezTo>
                        <a:pt x="178270" y="365589"/>
                        <a:pt x="178518" y="365903"/>
                        <a:pt x="178594" y="366198"/>
                      </a:cubicBezTo>
                      <a:cubicBezTo>
                        <a:pt x="178718" y="366436"/>
                        <a:pt x="178699" y="366551"/>
                        <a:pt x="178594" y="366808"/>
                      </a:cubicBezTo>
                      <a:cubicBezTo>
                        <a:pt x="178460" y="367141"/>
                        <a:pt x="178146" y="366789"/>
                        <a:pt x="177984" y="367094"/>
                      </a:cubicBezTo>
                      <a:cubicBezTo>
                        <a:pt x="177879" y="367303"/>
                        <a:pt x="177765" y="367789"/>
                        <a:pt x="177679" y="368017"/>
                      </a:cubicBezTo>
                      <a:cubicBezTo>
                        <a:pt x="177575" y="368389"/>
                        <a:pt x="177632" y="368370"/>
                        <a:pt x="177375" y="368637"/>
                      </a:cubicBezTo>
                      <a:cubicBezTo>
                        <a:pt x="177108" y="368903"/>
                        <a:pt x="176651" y="368932"/>
                        <a:pt x="176470" y="369237"/>
                      </a:cubicBezTo>
                      <a:cubicBezTo>
                        <a:pt x="176279" y="369541"/>
                        <a:pt x="176251" y="369884"/>
                        <a:pt x="176470" y="370170"/>
                      </a:cubicBezTo>
                      <a:cubicBezTo>
                        <a:pt x="176574" y="370342"/>
                        <a:pt x="176622" y="370342"/>
                        <a:pt x="176765" y="370465"/>
                      </a:cubicBezTo>
                      <a:cubicBezTo>
                        <a:pt x="177022" y="370713"/>
                        <a:pt x="177298" y="370837"/>
                        <a:pt x="177070" y="371084"/>
                      </a:cubicBezTo>
                      <a:cubicBezTo>
                        <a:pt x="176908" y="371265"/>
                        <a:pt x="176679" y="371332"/>
                        <a:pt x="176470" y="371389"/>
                      </a:cubicBezTo>
                      <a:cubicBezTo>
                        <a:pt x="176203" y="371485"/>
                        <a:pt x="176298" y="371465"/>
                        <a:pt x="176155" y="371685"/>
                      </a:cubicBezTo>
                      <a:cubicBezTo>
                        <a:pt x="176032" y="371856"/>
                        <a:pt x="176022" y="372180"/>
                        <a:pt x="175851" y="372294"/>
                      </a:cubicBezTo>
                      <a:cubicBezTo>
                        <a:pt x="175622" y="372466"/>
                        <a:pt x="175479" y="372056"/>
                        <a:pt x="175241" y="371999"/>
                      </a:cubicBezTo>
                      <a:cubicBezTo>
                        <a:pt x="174793" y="371827"/>
                        <a:pt x="174774" y="371351"/>
                        <a:pt x="174317" y="371389"/>
                      </a:cubicBezTo>
                      <a:cubicBezTo>
                        <a:pt x="174088" y="371389"/>
                        <a:pt x="173812" y="371504"/>
                        <a:pt x="173707" y="371685"/>
                      </a:cubicBezTo>
                      <a:cubicBezTo>
                        <a:pt x="173517" y="371999"/>
                        <a:pt x="174193" y="371923"/>
                        <a:pt x="174317" y="372294"/>
                      </a:cubicBezTo>
                      <a:cubicBezTo>
                        <a:pt x="174393" y="372561"/>
                        <a:pt x="174460" y="372666"/>
                        <a:pt x="174317" y="372904"/>
                      </a:cubicBezTo>
                      <a:cubicBezTo>
                        <a:pt x="174174" y="373142"/>
                        <a:pt x="173917" y="373066"/>
                        <a:pt x="173707" y="373209"/>
                      </a:cubicBezTo>
                      <a:cubicBezTo>
                        <a:pt x="173460" y="373390"/>
                        <a:pt x="173307" y="373609"/>
                        <a:pt x="173088" y="373828"/>
                      </a:cubicBezTo>
                      <a:cubicBezTo>
                        <a:pt x="172879" y="374018"/>
                        <a:pt x="172831" y="374142"/>
                        <a:pt x="172784" y="374437"/>
                      </a:cubicBezTo>
                      <a:cubicBezTo>
                        <a:pt x="172707" y="374828"/>
                        <a:pt x="173107" y="374771"/>
                        <a:pt x="173393" y="375047"/>
                      </a:cubicBezTo>
                      <a:cubicBezTo>
                        <a:pt x="173612" y="375266"/>
                        <a:pt x="173860" y="375399"/>
                        <a:pt x="174012" y="375666"/>
                      </a:cubicBezTo>
                      <a:cubicBezTo>
                        <a:pt x="174184" y="375952"/>
                        <a:pt x="173746" y="376342"/>
                        <a:pt x="174012" y="376590"/>
                      </a:cubicBezTo>
                      <a:cubicBezTo>
                        <a:pt x="174212" y="376780"/>
                        <a:pt x="174346" y="376590"/>
                        <a:pt x="174622" y="376590"/>
                      </a:cubicBezTo>
                      <a:cubicBezTo>
                        <a:pt x="174974" y="376590"/>
                        <a:pt x="175393" y="376609"/>
                        <a:pt x="175546" y="376276"/>
                      </a:cubicBezTo>
                      <a:cubicBezTo>
                        <a:pt x="175622" y="376085"/>
                        <a:pt x="175470" y="375847"/>
                        <a:pt x="175546" y="375676"/>
                      </a:cubicBezTo>
                      <a:cubicBezTo>
                        <a:pt x="175736" y="375161"/>
                        <a:pt x="176889" y="375161"/>
                        <a:pt x="177070" y="375676"/>
                      </a:cubicBezTo>
                      <a:cubicBezTo>
                        <a:pt x="177175" y="375933"/>
                        <a:pt x="176717" y="376314"/>
                        <a:pt x="176765" y="376599"/>
                      </a:cubicBezTo>
                      <a:cubicBezTo>
                        <a:pt x="176841" y="376952"/>
                        <a:pt x="177117" y="376952"/>
                        <a:pt x="177375" y="377209"/>
                      </a:cubicBezTo>
                      <a:cubicBezTo>
                        <a:pt x="177660" y="377485"/>
                        <a:pt x="177946" y="377628"/>
                        <a:pt x="178298" y="377819"/>
                      </a:cubicBezTo>
                      <a:cubicBezTo>
                        <a:pt x="178508" y="377933"/>
                        <a:pt x="178737" y="378038"/>
                        <a:pt x="178908" y="378104"/>
                      </a:cubicBezTo>
                      <a:cubicBezTo>
                        <a:pt x="179070" y="378209"/>
                        <a:pt x="179337" y="378304"/>
                        <a:pt x="179527" y="378419"/>
                      </a:cubicBezTo>
                      <a:cubicBezTo>
                        <a:pt x="179813" y="378600"/>
                        <a:pt x="180032" y="378695"/>
                        <a:pt x="180137" y="379019"/>
                      </a:cubicBezTo>
                      <a:cubicBezTo>
                        <a:pt x="180194" y="379219"/>
                        <a:pt x="180042" y="379143"/>
                        <a:pt x="180137" y="379324"/>
                      </a:cubicBezTo>
                      <a:cubicBezTo>
                        <a:pt x="180318" y="379686"/>
                        <a:pt x="180861" y="378981"/>
                        <a:pt x="181061" y="379324"/>
                      </a:cubicBezTo>
                      <a:cubicBezTo>
                        <a:pt x="181185" y="379533"/>
                        <a:pt x="181004" y="380009"/>
                        <a:pt x="181061" y="380248"/>
                      </a:cubicBezTo>
                      <a:cubicBezTo>
                        <a:pt x="181156" y="380543"/>
                        <a:pt x="181366" y="380467"/>
                        <a:pt x="181670" y="380543"/>
                      </a:cubicBezTo>
                      <a:cubicBezTo>
                        <a:pt x="181899" y="380638"/>
                        <a:pt x="182042" y="380514"/>
                        <a:pt x="182280" y="380543"/>
                      </a:cubicBezTo>
                      <a:cubicBezTo>
                        <a:pt x="182632" y="380638"/>
                        <a:pt x="182880" y="380990"/>
                        <a:pt x="183204" y="381162"/>
                      </a:cubicBezTo>
                      <a:cubicBezTo>
                        <a:pt x="183490" y="381343"/>
                        <a:pt x="183556" y="381257"/>
                        <a:pt x="183823" y="381467"/>
                      </a:cubicBezTo>
                      <a:cubicBezTo>
                        <a:pt x="184175" y="381772"/>
                        <a:pt x="184356" y="381914"/>
                        <a:pt x="184433" y="382381"/>
                      </a:cubicBezTo>
                      <a:cubicBezTo>
                        <a:pt x="184480" y="382724"/>
                        <a:pt x="184642" y="383029"/>
                        <a:pt x="184433" y="383315"/>
                      </a:cubicBezTo>
                      <a:cubicBezTo>
                        <a:pt x="184242" y="383543"/>
                        <a:pt x="183928" y="383686"/>
                        <a:pt x="183823" y="383924"/>
                      </a:cubicBezTo>
                      <a:cubicBezTo>
                        <a:pt x="183728" y="384143"/>
                        <a:pt x="183918" y="384143"/>
                        <a:pt x="184128" y="384229"/>
                      </a:cubicBezTo>
                      <a:cubicBezTo>
                        <a:pt x="184328" y="384315"/>
                        <a:pt x="184585" y="384391"/>
                        <a:pt x="184737" y="384534"/>
                      </a:cubicBezTo>
                      <a:cubicBezTo>
                        <a:pt x="184995" y="384791"/>
                        <a:pt x="184728" y="384924"/>
                        <a:pt x="185042" y="385143"/>
                      </a:cubicBezTo>
                      <a:cubicBezTo>
                        <a:pt x="185290" y="385296"/>
                        <a:pt x="185652" y="385401"/>
                        <a:pt x="185947" y="385439"/>
                      </a:cubicBezTo>
                      <a:cubicBezTo>
                        <a:pt x="186357" y="385515"/>
                        <a:pt x="186452" y="385477"/>
                        <a:pt x="186871" y="385439"/>
                      </a:cubicBezTo>
                      <a:lnTo>
                        <a:pt x="188100" y="385743"/>
                      </a:lnTo>
                      <a:cubicBezTo>
                        <a:pt x="188347" y="385972"/>
                        <a:pt x="188805" y="385715"/>
                        <a:pt x="188709" y="386048"/>
                      </a:cubicBezTo>
                      <a:cubicBezTo>
                        <a:pt x="188614" y="386382"/>
                        <a:pt x="188138" y="386305"/>
                        <a:pt x="187785" y="386344"/>
                      </a:cubicBezTo>
                      <a:cubicBezTo>
                        <a:pt x="187176" y="386429"/>
                        <a:pt x="186509" y="385763"/>
                        <a:pt x="186242" y="386344"/>
                      </a:cubicBezTo>
                      <a:cubicBezTo>
                        <a:pt x="186138" y="386591"/>
                        <a:pt x="186109" y="386715"/>
                        <a:pt x="186242" y="386944"/>
                      </a:cubicBezTo>
                      <a:cubicBezTo>
                        <a:pt x="186280" y="386944"/>
                        <a:pt x="186233" y="387229"/>
                        <a:pt x="186242" y="387248"/>
                      </a:cubicBezTo>
                      <a:cubicBezTo>
                        <a:pt x="186338" y="387344"/>
                        <a:pt x="186442" y="387344"/>
                        <a:pt x="186547" y="387248"/>
                      </a:cubicBezTo>
                      <a:cubicBezTo>
                        <a:pt x="186833" y="387125"/>
                        <a:pt x="187214" y="386763"/>
                        <a:pt x="187471" y="386944"/>
                      </a:cubicBezTo>
                      <a:cubicBezTo>
                        <a:pt x="187595" y="387048"/>
                        <a:pt x="187719" y="387153"/>
                        <a:pt x="187776" y="387248"/>
                      </a:cubicBezTo>
                      <a:cubicBezTo>
                        <a:pt x="187881" y="387382"/>
                        <a:pt x="187776" y="387372"/>
                        <a:pt x="187776" y="387544"/>
                      </a:cubicBezTo>
                      <a:cubicBezTo>
                        <a:pt x="187785" y="387934"/>
                        <a:pt x="187262" y="388125"/>
                        <a:pt x="187166" y="388477"/>
                      </a:cubicBezTo>
                      <a:cubicBezTo>
                        <a:pt x="187061" y="388896"/>
                        <a:pt x="187566" y="389001"/>
                        <a:pt x="187471" y="389401"/>
                      </a:cubicBezTo>
                      <a:cubicBezTo>
                        <a:pt x="187423" y="389649"/>
                        <a:pt x="187271" y="389830"/>
                        <a:pt x="187166" y="390001"/>
                      </a:cubicBezTo>
                      <a:cubicBezTo>
                        <a:pt x="187109" y="390144"/>
                        <a:pt x="187042" y="390287"/>
                        <a:pt x="186861" y="390315"/>
                      </a:cubicBezTo>
                      <a:cubicBezTo>
                        <a:pt x="186595" y="390315"/>
                        <a:pt x="186490" y="390096"/>
                        <a:pt x="186242" y="390001"/>
                      </a:cubicBezTo>
                      <a:cubicBezTo>
                        <a:pt x="186014" y="389906"/>
                        <a:pt x="185890" y="389944"/>
                        <a:pt x="185633" y="390001"/>
                      </a:cubicBezTo>
                      <a:cubicBezTo>
                        <a:pt x="185528" y="390106"/>
                        <a:pt x="185337" y="389944"/>
                        <a:pt x="185337" y="390001"/>
                      </a:cubicBezTo>
                      <a:cubicBezTo>
                        <a:pt x="185290" y="390287"/>
                        <a:pt x="185547" y="390992"/>
                        <a:pt x="185337" y="391239"/>
                      </a:cubicBezTo>
                      <a:cubicBezTo>
                        <a:pt x="185014" y="391582"/>
                        <a:pt x="184861" y="391116"/>
                        <a:pt x="184414" y="391239"/>
                      </a:cubicBezTo>
                      <a:cubicBezTo>
                        <a:pt x="183823" y="391401"/>
                        <a:pt x="183461" y="391697"/>
                        <a:pt x="182870" y="391859"/>
                      </a:cubicBezTo>
                      <a:cubicBezTo>
                        <a:pt x="182699" y="391992"/>
                        <a:pt x="182442" y="392382"/>
                        <a:pt x="182261" y="392468"/>
                      </a:cubicBezTo>
                      <a:cubicBezTo>
                        <a:pt x="181766" y="392725"/>
                        <a:pt x="181585" y="392468"/>
                        <a:pt x="181032" y="392468"/>
                      </a:cubicBezTo>
                      <a:cubicBezTo>
                        <a:pt x="180537" y="392468"/>
                        <a:pt x="180280" y="392373"/>
                        <a:pt x="179803" y="392468"/>
                      </a:cubicBezTo>
                      <a:cubicBezTo>
                        <a:pt x="179394" y="392563"/>
                        <a:pt x="178908" y="392192"/>
                        <a:pt x="178575" y="392468"/>
                      </a:cubicBezTo>
                      <a:cubicBezTo>
                        <a:pt x="178365" y="392659"/>
                        <a:pt x="178451" y="392878"/>
                        <a:pt x="178270" y="393078"/>
                      </a:cubicBezTo>
                      <a:cubicBezTo>
                        <a:pt x="178013" y="393268"/>
                        <a:pt x="177670" y="393344"/>
                        <a:pt x="177346" y="393392"/>
                      </a:cubicBezTo>
                      <a:cubicBezTo>
                        <a:pt x="176803" y="393468"/>
                        <a:pt x="176689" y="393392"/>
                        <a:pt x="176127" y="393392"/>
                      </a:cubicBezTo>
                      <a:cubicBezTo>
                        <a:pt x="175527" y="393392"/>
                        <a:pt x="175174" y="393430"/>
                        <a:pt x="174593" y="393392"/>
                      </a:cubicBezTo>
                      <a:cubicBezTo>
                        <a:pt x="174212" y="393287"/>
                        <a:pt x="173669" y="393135"/>
                        <a:pt x="173365" y="393078"/>
                      </a:cubicBezTo>
                      <a:cubicBezTo>
                        <a:pt x="173193" y="392982"/>
                        <a:pt x="173260" y="393116"/>
                        <a:pt x="173060" y="393078"/>
                      </a:cubicBezTo>
                      <a:cubicBezTo>
                        <a:pt x="172784" y="392982"/>
                        <a:pt x="172412" y="392801"/>
                        <a:pt x="172136" y="392782"/>
                      </a:cubicBezTo>
                      <a:cubicBezTo>
                        <a:pt x="171726" y="392687"/>
                        <a:pt x="171641" y="392821"/>
                        <a:pt x="171212" y="392782"/>
                      </a:cubicBezTo>
                      <a:cubicBezTo>
                        <a:pt x="170688" y="392687"/>
                        <a:pt x="170202" y="392859"/>
                        <a:pt x="169669" y="392782"/>
                      </a:cubicBezTo>
                      <a:cubicBezTo>
                        <a:pt x="169364" y="392687"/>
                        <a:pt x="169345" y="392925"/>
                        <a:pt x="169059" y="392782"/>
                      </a:cubicBezTo>
                      <a:cubicBezTo>
                        <a:pt x="168850" y="392668"/>
                        <a:pt x="168678" y="392582"/>
                        <a:pt x="168450" y="392478"/>
                      </a:cubicBezTo>
                      <a:cubicBezTo>
                        <a:pt x="167802" y="392173"/>
                        <a:pt x="167345" y="392230"/>
                        <a:pt x="166621" y="392173"/>
                      </a:cubicBezTo>
                      <a:cubicBezTo>
                        <a:pt x="165973" y="392078"/>
                        <a:pt x="165668" y="391639"/>
                        <a:pt x="165087" y="391878"/>
                      </a:cubicBezTo>
                      <a:cubicBezTo>
                        <a:pt x="164859" y="391973"/>
                        <a:pt x="164544" y="392259"/>
                        <a:pt x="164478" y="392487"/>
                      </a:cubicBezTo>
                      <a:cubicBezTo>
                        <a:pt x="164354" y="392801"/>
                        <a:pt x="164830" y="392859"/>
                        <a:pt x="165087" y="393106"/>
                      </a:cubicBezTo>
                      <a:cubicBezTo>
                        <a:pt x="165183" y="393182"/>
                        <a:pt x="165297" y="393040"/>
                        <a:pt x="165392" y="393106"/>
                      </a:cubicBezTo>
                      <a:cubicBezTo>
                        <a:pt x="165592" y="393240"/>
                        <a:pt x="165735" y="393268"/>
                        <a:pt x="166002" y="393411"/>
                      </a:cubicBezTo>
                      <a:cubicBezTo>
                        <a:pt x="166402" y="393602"/>
                        <a:pt x="166792" y="393878"/>
                        <a:pt x="167230" y="394021"/>
                      </a:cubicBezTo>
                      <a:cubicBezTo>
                        <a:pt x="167773" y="394183"/>
                        <a:pt x="167907" y="394173"/>
                        <a:pt x="168450" y="394316"/>
                      </a:cubicBezTo>
                      <a:cubicBezTo>
                        <a:pt x="168850" y="394440"/>
                        <a:pt x="168993" y="394478"/>
                        <a:pt x="169374" y="394630"/>
                      </a:cubicBezTo>
                      <a:cubicBezTo>
                        <a:pt x="170021" y="394849"/>
                        <a:pt x="170545" y="395249"/>
                        <a:pt x="171221" y="395230"/>
                      </a:cubicBezTo>
                      <a:cubicBezTo>
                        <a:pt x="171831" y="395230"/>
                        <a:pt x="172145" y="394611"/>
                        <a:pt x="172755" y="394630"/>
                      </a:cubicBezTo>
                      <a:cubicBezTo>
                        <a:pt x="173222" y="394630"/>
                        <a:pt x="173526" y="394868"/>
                        <a:pt x="173984" y="394926"/>
                      </a:cubicBezTo>
                      <a:cubicBezTo>
                        <a:pt x="174393" y="395002"/>
                        <a:pt x="174517" y="395030"/>
                        <a:pt x="174908" y="395221"/>
                      </a:cubicBezTo>
                      <a:cubicBezTo>
                        <a:pt x="175136" y="395354"/>
                        <a:pt x="175479" y="395259"/>
                        <a:pt x="175517" y="395497"/>
                      </a:cubicBezTo>
                      <a:cubicBezTo>
                        <a:pt x="175593" y="395907"/>
                        <a:pt x="174984" y="396002"/>
                        <a:pt x="174593" y="396116"/>
                      </a:cubicBezTo>
                      <a:cubicBezTo>
                        <a:pt x="174136" y="396278"/>
                        <a:pt x="173841" y="396116"/>
                        <a:pt x="173365" y="396116"/>
                      </a:cubicBezTo>
                      <a:cubicBezTo>
                        <a:pt x="172707" y="396116"/>
                        <a:pt x="172174" y="396278"/>
                        <a:pt x="171526" y="396116"/>
                      </a:cubicBezTo>
                      <a:cubicBezTo>
                        <a:pt x="171059" y="396021"/>
                        <a:pt x="171059" y="395916"/>
                        <a:pt x="170602" y="395821"/>
                      </a:cubicBezTo>
                      <a:cubicBezTo>
                        <a:pt x="170088" y="395716"/>
                        <a:pt x="169602" y="395535"/>
                        <a:pt x="169059" y="395516"/>
                      </a:cubicBezTo>
                      <a:cubicBezTo>
                        <a:pt x="168335" y="395440"/>
                        <a:pt x="167954" y="395516"/>
                        <a:pt x="167230" y="395516"/>
                      </a:cubicBezTo>
                      <a:cubicBezTo>
                        <a:pt x="166649" y="395516"/>
                        <a:pt x="166278" y="395554"/>
                        <a:pt x="165697" y="395516"/>
                      </a:cubicBezTo>
                      <a:cubicBezTo>
                        <a:pt x="165040" y="395516"/>
                        <a:pt x="164821" y="395440"/>
                        <a:pt x="164163" y="395516"/>
                      </a:cubicBezTo>
                      <a:cubicBezTo>
                        <a:pt x="163735" y="395611"/>
                        <a:pt x="163201" y="395230"/>
                        <a:pt x="162935" y="395516"/>
                      </a:cubicBezTo>
                      <a:cubicBezTo>
                        <a:pt x="162516" y="395973"/>
                        <a:pt x="163811" y="395983"/>
                        <a:pt x="164478" y="396135"/>
                      </a:cubicBezTo>
                      <a:cubicBezTo>
                        <a:pt x="165049" y="396316"/>
                        <a:pt x="165421" y="396450"/>
                        <a:pt x="166011" y="396431"/>
                      </a:cubicBezTo>
                      <a:cubicBezTo>
                        <a:pt x="166316" y="396431"/>
                        <a:pt x="166611" y="396459"/>
                        <a:pt x="166935" y="396431"/>
                      </a:cubicBezTo>
                      <a:cubicBezTo>
                        <a:pt x="167602" y="396431"/>
                        <a:pt x="167802" y="396383"/>
                        <a:pt x="168459" y="396431"/>
                      </a:cubicBezTo>
                      <a:cubicBezTo>
                        <a:pt x="168926" y="396431"/>
                        <a:pt x="169535" y="396326"/>
                        <a:pt x="169688" y="396735"/>
                      </a:cubicBezTo>
                      <a:cubicBezTo>
                        <a:pt x="169783" y="396954"/>
                        <a:pt x="169507" y="397126"/>
                        <a:pt x="169383" y="397345"/>
                      </a:cubicBezTo>
                      <a:cubicBezTo>
                        <a:pt x="169212" y="397650"/>
                        <a:pt x="169126" y="397869"/>
                        <a:pt x="168773" y="397955"/>
                      </a:cubicBezTo>
                      <a:cubicBezTo>
                        <a:pt x="168202" y="398135"/>
                        <a:pt x="167830" y="397659"/>
                        <a:pt x="167250" y="397659"/>
                      </a:cubicBezTo>
                      <a:cubicBezTo>
                        <a:pt x="166821" y="397659"/>
                        <a:pt x="166745" y="397659"/>
                        <a:pt x="166326" y="397659"/>
                      </a:cubicBezTo>
                      <a:cubicBezTo>
                        <a:pt x="165754" y="397659"/>
                        <a:pt x="165325" y="397812"/>
                        <a:pt x="164792" y="397659"/>
                      </a:cubicBezTo>
                      <a:cubicBezTo>
                        <a:pt x="164297" y="397554"/>
                        <a:pt x="164049" y="397212"/>
                        <a:pt x="163563" y="397050"/>
                      </a:cubicBezTo>
                      <a:cubicBezTo>
                        <a:pt x="163201" y="396935"/>
                        <a:pt x="162992" y="396811"/>
                        <a:pt x="162639" y="396735"/>
                      </a:cubicBezTo>
                      <a:cubicBezTo>
                        <a:pt x="161877" y="396602"/>
                        <a:pt x="160687" y="396011"/>
                        <a:pt x="160801" y="396735"/>
                      </a:cubicBezTo>
                      <a:cubicBezTo>
                        <a:pt x="160858" y="397164"/>
                        <a:pt x="161077" y="397421"/>
                        <a:pt x="161411" y="397669"/>
                      </a:cubicBezTo>
                      <a:cubicBezTo>
                        <a:pt x="161963" y="398050"/>
                        <a:pt x="162592" y="397869"/>
                        <a:pt x="163249" y="397964"/>
                      </a:cubicBezTo>
                      <a:cubicBezTo>
                        <a:pt x="163944" y="398078"/>
                        <a:pt x="164116" y="398145"/>
                        <a:pt x="164792" y="398269"/>
                      </a:cubicBezTo>
                      <a:cubicBezTo>
                        <a:pt x="165249" y="398393"/>
                        <a:pt x="165545" y="398497"/>
                        <a:pt x="166021" y="398574"/>
                      </a:cubicBezTo>
                      <a:cubicBezTo>
                        <a:pt x="166449" y="398669"/>
                        <a:pt x="166792" y="398669"/>
                        <a:pt x="167250" y="398574"/>
                      </a:cubicBezTo>
                      <a:cubicBezTo>
                        <a:pt x="167773" y="398497"/>
                        <a:pt x="167945" y="398326"/>
                        <a:pt x="168469" y="398269"/>
                      </a:cubicBezTo>
                      <a:cubicBezTo>
                        <a:pt x="169126" y="398183"/>
                        <a:pt x="169650" y="398269"/>
                        <a:pt x="170307" y="398269"/>
                      </a:cubicBezTo>
                      <a:cubicBezTo>
                        <a:pt x="171002" y="398269"/>
                        <a:pt x="171155" y="398269"/>
                        <a:pt x="171850" y="398269"/>
                      </a:cubicBezTo>
                      <a:cubicBezTo>
                        <a:pt x="172431" y="398269"/>
                        <a:pt x="172984" y="397821"/>
                        <a:pt x="173393" y="398269"/>
                      </a:cubicBezTo>
                      <a:cubicBezTo>
                        <a:pt x="173593" y="398497"/>
                        <a:pt x="173774" y="398907"/>
                        <a:pt x="173698" y="399193"/>
                      </a:cubicBezTo>
                      <a:cubicBezTo>
                        <a:pt x="173593" y="399545"/>
                        <a:pt x="173231" y="399193"/>
                        <a:pt x="173079" y="399507"/>
                      </a:cubicBezTo>
                      <a:cubicBezTo>
                        <a:pt x="172945" y="399783"/>
                        <a:pt x="172898" y="400155"/>
                        <a:pt x="173079" y="400422"/>
                      </a:cubicBezTo>
                      <a:cubicBezTo>
                        <a:pt x="173355" y="400822"/>
                        <a:pt x="173822" y="400383"/>
                        <a:pt x="174308" y="400422"/>
                      </a:cubicBezTo>
                      <a:lnTo>
                        <a:pt x="175231" y="400422"/>
                      </a:lnTo>
                      <a:cubicBezTo>
                        <a:pt x="176003" y="400517"/>
                        <a:pt x="176289" y="400993"/>
                        <a:pt x="177060" y="401031"/>
                      </a:cubicBezTo>
                      <a:cubicBezTo>
                        <a:pt x="177441" y="401117"/>
                        <a:pt x="177917" y="401031"/>
                        <a:pt x="178289" y="401031"/>
                      </a:cubicBezTo>
                      <a:cubicBezTo>
                        <a:pt x="178613" y="401031"/>
                        <a:pt x="178594" y="400936"/>
                        <a:pt x="178899" y="401031"/>
                      </a:cubicBezTo>
                      <a:cubicBezTo>
                        <a:pt x="179299" y="401117"/>
                        <a:pt x="179422" y="401307"/>
                        <a:pt x="179822" y="401336"/>
                      </a:cubicBezTo>
                      <a:cubicBezTo>
                        <a:pt x="180108" y="401336"/>
                        <a:pt x="180470" y="401050"/>
                        <a:pt x="180746" y="401031"/>
                      </a:cubicBezTo>
                      <a:lnTo>
                        <a:pt x="181356" y="401031"/>
                      </a:lnTo>
                      <a:cubicBezTo>
                        <a:pt x="181661" y="401031"/>
                        <a:pt x="181680" y="400898"/>
                        <a:pt x="181966" y="401031"/>
                      </a:cubicBezTo>
                      <a:cubicBezTo>
                        <a:pt x="182213" y="401126"/>
                        <a:pt x="182356" y="401517"/>
                        <a:pt x="182575" y="401641"/>
                      </a:cubicBezTo>
                      <a:cubicBezTo>
                        <a:pt x="183080" y="401936"/>
                        <a:pt x="183537" y="401584"/>
                        <a:pt x="184118" y="401641"/>
                      </a:cubicBezTo>
                      <a:cubicBezTo>
                        <a:pt x="184814" y="401755"/>
                        <a:pt x="185252" y="401831"/>
                        <a:pt x="185947" y="401945"/>
                      </a:cubicBezTo>
                      <a:cubicBezTo>
                        <a:pt x="186442" y="402031"/>
                        <a:pt x="186795" y="402193"/>
                        <a:pt x="187176" y="402250"/>
                      </a:cubicBezTo>
                      <a:lnTo>
                        <a:pt x="188100" y="402250"/>
                      </a:lnTo>
                      <a:lnTo>
                        <a:pt x="189643" y="402250"/>
                      </a:lnTo>
                      <a:cubicBezTo>
                        <a:pt x="190500" y="402250"/>
                        <a:pt x="191224" y="402155"/>
                        <a:pt x="192100" y="402250"/>
                      </a:cubicBezTo>
                      <a:cubicBezTo>
                        <a:pt x="192615" y="402250"/>
                        <a:pt x="192805" y="402507"/>
                        <a:pt x="193329" y="402546"/>
                      </a:cubicBezTo>
                      <a:cubicBezTo>
                        <a:pt x="194158" y="402641"/>
                        <a:pt x="194653" y="402393"/>
                        <a:pt x="195472" y="402546"/>
                      </a:cubicBezTo>
                      <a:cubicBezTo>
                        <a:pt x="196301" y="402698"/>
                        <a:pt x="196501" y="403250"/>
                        <a:pt x="197320" y="403479"/>
                      </a:cubicBezTo>
                      <a:cubicBezTo>
                        <a:pt x="198206" y="403698"/>
                        <a:pt x="198872" y="403679"/>
                        <a:pt x="199777" y="403774"/>
                      </a:cubicBezTo>
                      <a:cubicBezTo>
                        <a:pt x="200501" y="403870"/>
                        <a:pt x="200911" y="403536"/>
                        <a:pt x="201616" y="403774"/>
                      </a:cubicBezTo>
                      <a:cubicBezTo>
                        <a:pt x="202368" y="404012"/>
                        <a:pt x="202387" y="404746"/>
                        <a:pt x="203159" y="404993"/>
                      </a:cubicBezTo>
                      <a:cubicBezTo>
                        <a:pt x="203483" y="405098"/>
                        <a:pt x="204016" y="405298"/>
                        <a:pt x="204368" y="405298"/>
                      </a:cubicBezTo>
                      <a:cubicBezTo>
                        <a:pt x="204835" y="405298"/>
                        <a:pt x="204873" y="405184"/>
                        <a:pt x="205292" y="404993"/>
                      </a:cubicBezTo>
                      <a:cubicBezTo>
                        <a:pt x="205673" y="404832"/>
                        <a:pt x="205845" y="404593"/>
                        <a:pt x="206216" y="404384"/>
                      </a:cubicBezTo>
                      <a:cubicBezTo>
                        <a:pt x="206683" y="404146"/>
                        <a:pt x="206959" y="403908"/>
                        <a:pt x="207445" y="403784"/>
                      </a:cubicBezTo>
                      <a:cubicBezTo>
                        <a:pt x="208169" y="403565"/>
                        <a:pt x="208559" y="403612"/>
                        <a:pt x="209283" y="403489"/>
                      </a:cubicBezTo>
                      <a:cubicBezTo>
                        <a:pt x="210312" y="403288"/>
                        <a:pt x="210988" y="403288"/>
                        <a:pt x="212055" y="403184"/>
                      </a:cubicBezTo>
                      <a:cubicBezTo>
                        <a:pt x="212922" y="403079"/>
                        <a:pt x="213331" y="402908"/>
                        <a:pt x="214198" y="402879"/>
                      </a:cubicBezTo>
                      <a:cubicBezTo>
                        <a:pt x="215484" y="402784"/>
                        <a:pt x="216303" y="402822"/>
                        <a:pt x="217570" y="402879"/>
                      </a:cubicBezTo>
                      <a:cubicBezTo>
                        <a:pt x="218342" y="402879"/>
                        <a:pt x="218646" y="402822"/>
                        <a:pt x="219418" y="402879"/>
                      </a:cubicBezTo>
                      <a:cubicBezTo>
                        <a:pt x="220247" y="402965"/>
                        <a:pt x="220723" y="402965"/>
                        <a:pt x="221561" y="402879"/>
                      </a:cubicBezTo>
                      <a:cubicBezTo>
                        <a:pt x="222180" y="402879"/>
                        <a:pt x="222485" y="402993"/>
                        <a:pt x="223095" y="402879"/>
                      </a:cubicBezTo>
                      <a:cubicBezTo>
                        <a:pt x="223704" y="402755"/>
                        <a:pt x="224161" y="402460"/>
                        <a:pt x="224628" y="402269"/>
                      </a:cubicBezTo>
                      <a:cubicBezTo>
                        <a:pt x="224828" y="402174"/>
                        <a:pt x="225000" y="402060"/>
                        <a:pt x="225238" y="401965"/>
                      </a:cubicBezTo>
                      <a:cubicBezTo>
                        <a:pt x="225695" y="401793"/>
                        <a:pt x="226009" y="401784"/>
                        <a:pt x="226476" y="401660"/>
                      </a:cubicBezTo>
                      <a:cubicBezTo>
                        <a:pt x="227343" y="401422"/>
                        <a:pt x="228048" y="401898"/>
                        <a:pt x="228943" y="401660"/>
                      </a:cubicBezTo>
                      <a:cubicBezTo>
                        <a:pt x="229362" y="401564"/>
                        <a:pt x="229429" y="401126"/>
                        <a:pt x="229838" y="401050"/>
                      </a:cubicBezTo>
                      <a:cubicBezTo>
                        <a:pt x="230334" y="400955"/>
                        <a:pt x="230600" y="401136"/>
                        <a:pt x="231077" y="401050"/>
                      </a:cubicBezTo>
                      <a:cubicBezTo>
                        <a:pt x="231791" y="400955"/>
                        <a:pt x="232229" y="400850"/>
                        <a:pt x="232924" y="400755"/>
                      </a:cubicBezTo>
                      <a:cubicBezTo>
                        <a:pt x="233705" y="400621"/>
                        <a:pt x="233972" y="400621"/>
                        <a:pt x="234763" y="400450"/>
                      </a:cubicBezTo>
                      <a:cubicBezTo>
                        <a:pt x="235334" y="400307"/>
                        <a:pt x="235715" y="399955"/>
                        <a:pt x="236296" y="399831"/>
                      </a:cubicBezTo>
                      <a:cubicBezTo>
                        <a:pt x="236944" y="399698"/>
                        <a:pt x="237477" y="399926"/>
                        <a:pt x="238135" y="399831"/>
                      </a:cubicBezTo>
                      <a:cubicBezTo>
                        <a:pt x="238630" y="399736"/>
                        <a:pt x="238868" y="399850"/>
                        <a:pt x="239354" y="399831"/>
                      </a:cubicBezTo>
                      <a:cubicBezTo>
                        <a:pt x="240116" y="399831"/>
                        <a:pt x="240440" y="399793"/>
                        <a:pt x="241192" y="399831"/>
                      </a:cubicBezTo>
                      <a:cubicBezTo>
                        <a:pt x="241659" y="399831"/>
                        <a:pt x="242135" y="400164"/>
                        <a:pt x="242430" y="399831"/>
                      </a:cubicBezTo>
                      <a:cubicBezTo>
                        <a:pt x="242678" y="399545"/>
                        <a:pt x="242707" y="399469"/>
                        <a:pt x="242430" y="399221"/>
                      </a:cubicBezTo>
                      <a:cubicBezTo>
                        <a:pt x="242211" y="399040"/>
                        <a:pt x="241783" y="398964"/>
                        <a:pt x="241506" y="398926"/>
                      </a:cubicBezTo>
                      <a:cubicBezTo>
                        <a:pt x="241087" y="398831"/>
                        <a:pt x="240363" y="398983"/>
                        <a:pt x="240582" y="398621"/>
                      </a:cubicBezTo>
                      <a:cubicBezTo>
                        <a:pt x="240716" y="398393"/>
                        <a:pt x="240954" y="398412"/>
                        <a:pt x="241192" y="398316"/>
                      </a:cubicBezTo>
                      <a:cubicBezTo>
                        <a:pt x="241649" y="398164"/>
                        <a:pt x="242306" y="398450"/>
                        <a:pt x="242421" y="398021"/>
                      </a:cubicBezTo>
                      <a:cubicBezTo>
                        <a:pt x="242497" y="397831"/>
                        <a:pt x="242535" y="397878"/>
                        <a:pt x="242421" y="397716"/>
                      </a:cubicBezTo>
                      <a:cubicBezTo>
                        <a:pt x="242183" y="397278"/>
                        <a:pt x="241383" y="397716"/>
                        <a:pt x="240897" y="397716"/>
                      </a:cubicBezTo>
                      <a:cubicBezTo>
                        <a:pt x="240259" y="397631"/>
                        <a:pt x="239982" y="397631"/>
                        <a:pt x="239354" y="397716"/>
                      </a:cubicBezTo>
                      <a:cubicBezTo>
                        <a:pt x="238754" y="397716"/>
                        <a:pt x="238449" y="397669"/>
                        <a:pt x="237830" y="397716"/>
                      </a:cubicBezTo>
                      <a:cubicBezTo>
                        <a:pt x="237001" y="397821"/>
                        <a:pt x="236515" y="397964"/>
                        <a:pt x="235677" y="398021"/>
                      </a:cubicBezTo>
                      <a:cubicBezTo>
                        <a:pt x="234839" y="398116"/>
                        <a:pt x="234353" y="398135"/>
                        <a:pt x="233515" y="398021"/>
                      </a:cubicBezTo>
                      <a:cubicBezTo>
                        <a:pt x="232858" y="397907"/>
                        <a:pt x="232629" y="397612"/>
                        <a:pt x="231981" y="397402"/>
                      </a:cubicBezTo>
                      <a:cubicBezTo>
                        <a:pt x="231438" y="397221"/>
                        <a:pt x="230619" y="397669"/>
                        <a:pt x="230448" y="397097"/>
                      </a:cubicBezTo>
                      <a:cubicBezTo>
                        <a:pt x="230362" y="396840"/>
                        <a:pt x="230305" y="396735"/>
                        <a:pt x="230448" y="396488"/>
                      </a:cubicBezTo>
                      <a:cubicBezTo>
                        <a:pt x="230629" y="396183"/>
                        <a:pt x="231143" y="396164"/>
                        <a:pt x="231362" y="395878"/>
                      </a:cubicBezTo>
                      <a:cubicBezTo>
                        <a:pt x="231553" y="395649"/>
                        <a:pt x="231458" y="395459"/>
                        <a:pt x="231667" y="395278"/>
                      </a:cubicBezTo>
                      <a:cubicBezTo>
                        <a:pt x="231905" y="395049"/>
                        <a:pt x="231981" y="395021"/>
                        <a:pt x="232277" y="394983"/>
                      </a:cubicBezTo>
                      <a:cubicBezTo>
                        <a:pt x="232639" y="394821"/>
                        <a:pt x="232867" y="394525"/>
                        <a:pt x="233201" y="394364"/>
                      </a:cubicBezTo>
                      <a:cubicBezTo>
                        <a:pt x="233629" y="394144"/>
                        <a:pt x="233972" y="394459"/>
                        <a:pt x="234439" y="394364"/>
                      </a:cubicBezTo>
                      <a:cubicBezTo>
                        <a:pt x="234858" y="394268"/>
                        <a:pt x="235258" y="394106"/>
                        <a:pt x="235677" y="394068"/>
                      </a:cubicBezTo>
                      <a:cubicBezTo>
                        <a:pt x="236210" y="393945"/>
                        <a:pt x="236363" y="393602"/>
                        <a:pt x="236906" y="393459"/>
                      </a:cubicBezTo>
                      <a:cubicBezTo>
                        <a:pt x="237487" y="393278"/>
                        <a:pt x="237868" y="393592"/>
                        <a:pt x="238449" y="393459"/>
                      </a:cubicBezTo>
                      <a:cubicBezTo>
                        <a:pt x="239011" y="393278"/>
                        <a:pt x="239116" y="392763"/>
                        <a:pt x="239659" y="392525"/>
                      </a:cubicBezTo>
                      <a:lnTo>
                        <a:pt x="240897" y="392830"/>
                      </a:lnTo>
                      <a:cubicBezTo>
                        <a:pt x="241640" y="392725"/>
                        <a:pt x="242021" y="392582"/>
                        <a:pt x="242735" y="392525"/>
                      </a:cubicBezTo>
                      <a:cubicBezTo>
                        <a:pt x="243288" y="392430"/>
                        <a:pt x="243726" y="392611"/>
                        <a:pt x="244278" y="392525"/>
                      </a:cubicBezTo>
                      <a:cubicBezTo>
                        <a:pt x="244878" y="392430"/>
                        <a:pt x="245488" y="392611"/>
                        <a:pt x="246116" y="392525"/>
                      </a:cubicBezTo>
                      <a:cubicBezTo>
                        <a:pt x="246621" y="392525"/>
                        <a:pt x="246821" y="392249"/>
                        <a:pt x="247345" y="392230"/>
                      </a:cubicBezTo>
                      <a:cubicBezTo>
                        <a:pt x="248041" y="392135"/>
                        <a:pt x="248507" y="392382"/>
                        <a:pt x="249174" y="392230"/>
                      </a:cubicBezTo>
                      <a:cubicBezTo>
                        <a:pt x="249746" y="392106"/>
                        <a:pt x="249841" y="391773"/>
                        <a:pt x="250403" y="391611"/>
                      </a:cubicBezTo>
                      <a:cubicBezTo>
                        <a:pt x="250927" y="391439"/>
                        <a:pt x="251098" y="391077"/>
                        <a:pt x="251641" y="390992"/>
                      </a:cubicBezTo>
                      <a:cubicBezTo>
                        <a:pt x="252060" y="390906"/>
                        <a:pt x="252460" y="390992"/>
                        <a:pt x="252879" y="390992"/>
                      </a:cubicBezTo>
                      <a:cubicBezTo>
                        <a:pt x="253565" y="390906"/>
                        <a:pt x="254318" y="391573"/>
                        <a:pt x="254718" y="390992"/>
                      </a:cubicBezTo>
                      <a:cubicBezTo>
                        <a:pt x="254889" y="390735"/>
                        <a:pt x="254632" y="390373"/>
                        <a:pt x="254718" y="390068"/>
                      </a:cubicBezTo>
                      <a:cubicBezTo>
                        <a:pt x="254718" y="389982"/>
                        <a:pt x="255003" y="390173"/>
                        <a:pt x="255013" y="390068"/>
                      </a:cubicBezTo>
                      <a:cubicBezTo>
                        <a:pt x="255156" y="389658"/>
                        <a:pt x="255003" y="389449"/>
                        <a:pt x="255318" y="389144"/>
                      </a:cubicBezTo>
                      <a:cubicBezTo>
                        <a:pt x="255813" y="388687"/>
                        <a:pt x="256184" y="388934"/>
                        <a:pt x="256832" y="388849"/>
                      </a:cubicBezTo>
                      <a:cubicBezTo>
                        <a:pt x="257223" y="388772"/>
                        <a:pt x="257727" y="389049"/>
                        <a:pt x="258070" y="388849"/>
                      </a:cubicBezTo>
                      <a:cubicBezTo>
                        <a:pt x="258442" y="388649"/>
                        <a:pt x="258356" y="387877"/>
                        <a:pt x="258680" y="387620"/>
                      </a:cubicBezTo>
                      <a:cubicBezTo>
                        <a:pt x="259166" y="387277"/>
                        <a:pt x="259785" y="388029"/>
                        <a:pt x="260223" y="387620"/>
                      </a:cubicBezTo>
                      <a:cubicBezTo>
                        <a:pt x="260414" y="387467"/>
                        <a:pt x="260566" y="387258"/>
                        <a:pt x="260518" y="386991"/>
                      </a:cubicBezTo>
                      <a:cubicBezTo>
                        <a:pt x="260461" y="386696"/>
                        <a:pt x="259928" y="386696"/>
                        <a:pt x="259594" y="386696"/>
                      </a:cubicBezTo>
                      <a:cubicBezTo>
                        <a:pt x="259299" y="386696"/>
                        <a:pt x="258994" y="386896"/>
                        <a:pt x="258670" y="386991"/>
                      </a:cubicBezTo>
                      <a:cubicBezTo>
                        <a:pt x="258356" y="387144"/>
                        <a:pt x="258413" y="387210"/>
                        <a:pt x="258061" y="387306"/>
                      </a:cubicBezTo>
                      <a:cubicBezTo>
                        <a:pt x="257575" y="387458"/>
                        <a:pt x="257023" y="387506"/>
                        <a:pt x="256527" y="387306"/>
                      </a:cubicBezTo>
                      <a:cubicBezTo>
                        <a:pt x="256337" y="387220"/>
                        <a:pt x="256327" y="387182"/>
                        <a:pt x="256242" y="386991"/>
                      </a:cubicBezTo>
                      <a:cubicBezTo>
                        <a:pt x="256051" y="386677"/>
                        <a:pt x="256661" y="386696"/>
                        <a:pt x="256832" y="386401"/>
                      </a:cubicBezTo>
                      <a:cubicBezTo>
                        <a:pt x="256975" y="386201"/>
                        <a:pt x="256975" y="385934"/>
                        <a:pt x="257146" y="385791"/>
                      </a:cubicBezTo>
                      <a:cubicBezTo>
                        <a:pt x="257442" y="385505"/>
                        <a:pt x="257956" y="385848"/>
                        <a:pt x="258375" y="385791"/>
                      </a:cubicBezTo>
                      <a:cubicBezTo>
                        <a:pt x="258756" y="385696"/>
                        <a:pt x="258975" y="385715"/>
                        <a:pt x="259299" y="385486"/>
                      </a:cubicBezTo>
                      <a:cubicBezTo>
                        <a:pt x="259566" y="385334"/>
                        <a:pt x="259680" y="385353"/>
                        <a:pt x="259918" y="385182"/>
                      </a:cubicBezTo>
                      <a:cubicBezTo>
                        <a:pt x="260033" y="385086"/>
                        <a:pt x="260099" y="384905"/>
                        <a:pt x="260213" y="384886"/>
                      </a:cubicBezTo>
                      <a:cubicBezTo>
                        <a:pt x="260633" y="384734"/>
                        <a:pt x="260937" y="384734"/>
                        <a:pt x="261452" y="384591"/>
                      </a:cubicBezTo>
                      <a:cubicBezTo>
                        <a:pt x="261871" y="384439"/>
                        <a:pt x="261985" y="384477"/>
                        <a:pt x="262376" y="384286"/>
                      </a:cubicBezTo>
                      <a:cubicBezTo>
                        <a:pt x="262785" y="384019"/>
                        <a:pt x="263728" y="383838"/>
                        <a:pt x="263614" y="383362"/>
                      </a:cubicBezTo>
                      <a:cubicBezTo>
                        <a:pt x="263509" y="383067"/>
                        <a:pt x="262880" y="383010"/>
                        <a:pt x="262690" y="382743"/>
                      </a:cubicBezTo>
                      <a:cubicBezTo>
                        <a:pt x="262519" y="382514"/>
                        <a:pt x="262385" y="382381"/>
                        <a:pt x="262385" y="382134"/>
                      </a:cubicBezTo>
                      <a:cubicBezTo>
                        <a:pt x="262385" y="382038"/>
                        <a:pt x="262366" y="381886"/>
                        <a:pt x="262385" y="381838"/>
                      </a:cubicBezTo>
                      <a:cubicBezTo>
                        <a:pt x="262461" y="381638"/>
                        <a:pt x="262766" y="381867"/>
                        <a:pt x="262995" y="381838"/>
                      </a:cubicBezTo>
                      <a:cubicBezTo>
                        <a:pt x="263223" y="381838"/>
                        <a:pt x="263233" y="381886"/>
                        <a:pt x="263300" y="382134"/>
                      </a:cubicBezTo>
                      <a:cubicBezTo>
                        <a:pt x="263309" y="382257"/>
                        <a:pt x="263185" y="382381"/>
                        <a:pt x="263300" y="382438"/>
                      </a:cubicBezTo>
                      <a:cubicBezTo>
                        <a:pt x="263633" y="382629"/>
                        <a:pt x="263852" y="382581"/>
                        <a:pt x="264224" y="382438"/>
                      </a:cubicBezTo>
                      <a:cubicBezTo>
                        <a:pt x="264366" y="382343"/>
                        <a:pt x="264424" y="382200"/>
                        <a:pt x="264528" y="382134"/>
                      </a:cubicBezTo>
                      <a:cubicBezTo>
                        <a:pt x="264662" y="382010"/>
                        <a:pt x="264957" y="381991"/>
                        <a:pt x="265138" y="381838"/>
                      </a:cubicBezTo>
                      <a:cubicBezTo>
                        <a:pt x="265424" y="381571"/>
                        <a:pt x="265367" y="380990"/>
                        <a:pt x="265728" y="380914"/>
                      </a:cubicBezTo>
                      <a:cubicBezTo>
                        <a:pt x="266319" y="380743"/>
                        <a:pt x="266519" y="381438"/>
                        <a:pt x="266967" y="381838"/>
                      </a:cubicBezTo>
                      <a:cubicBezTo>
                        <a:pt x="267081" y="381933"/>
                        <a:pt x="267195" y="382057"/>
                        <a:pt x="267272" y="382134"/>
                      </a:cubicBezTo>
                      <a:cubicBezTo>
                        <a:pt x="267424" y="382286"/>
                        <a:pt x="267395" y="382553"/>
                        <a:pt x="267567" y="382743"/>
                      </a:cubicBezTo>
                      <a:cubicBezTo>
                        <a:pt x="267748" y="382924"/>
                        <a:pt x="267957" y="382972"/>
                        <a:pt x="268186" y="383048"/>
                      </a:cubicBezTo>
                      <a:cubicBezTo>
                        <a:pt x="268510" y="383181"/>
                        <a:pt x="268776" y="383181"/>
                        <a:pt x="269110" y="383048"/>
                      </a:cubicBezTo>
                      <a:cubicBezTo>
                        <a:pt x="269300" y="382953"/>
                        <a:pt x="269281" y="382895"/>
                        <a:pt x="269405" y="382743"/>
                      </a:cubicBezTo>
                      <a:cubicBezTo>
                        <a:pt x="269567" y="382581"/>
                        <a:pt x="269710" y="382334"/>
                        <a:pt x="269710" y="382134"/>
                      </a:cubicBezTo>
                      <a:cubicBezTo>
                        <a:pt x="269710" y="382029"/>
                        <a:pt x="269643" y="381933"/>
                        <a:pt x="269710" y="381838"/>
                      </a:cubicBezTo>
                      <a:cubicBezTo>
                        <a:pt x="269958" y="381419"/>
                        <a:pt x="270224" y="381457"/>
                        <a:pt x="270634" y="381219"/>
                      </a:cubicBezTo>
                      <a:cubicBezTo>
                        <a:pt x="270881" y="381076"/>
                        <a:pt x="270967" y="381019"/>
                        <a:pt x="271243" y="380924"/>
                      </a:cubicBezTo>
                      <a:cubicBezTo>
                        <a:pt x="271748" y="380733"/>
                        <a:pt x="272491" y="380438"/>
                        <a:pt x="272777" y="380924"/>
                      </a:cubicBezTo>
                      <a:cubicBezTo>
                        <a:pt x="272910" y="381133"/>
                        <a:pt x="272882" y="381295"/>
                        <a:pt x="272777" y="381524"/>
                      </a:cubicBezTo>
                      <a:cubicBezTo>
                        <a:pt x="272644" y="381819"/>
                        <a:pt x="272120" y="381257"/>
                        <a:pt x="272177" y="381524"/>
                      </a:cubicBezTo>
                      <a:cubicBezTo>
                        <a:pt x="272205" y="381772"/>
                        <a:pt x="272253" y="381743"/>
                        <a:pt x="272472" y="381838"/>
                      </a:cubicBezTo>
                      <a:cubicBezTo>
                        <a:pt x="273139" y="382124"/>
                        <a:pt x="273577" y="381886"/>
                        <a:pt x="274301" y="381838"/>
                      </a:cubicBezTo>
                      <a:cubicBezTo>
                        <a:pt x="275006" y="381733"/>
                        <a:pt x="275444" y="381838"/>
                        <a:pt x="276139" y="381838"/>
                      </a:cubicBezTo>
                      <a:cubicBezTo>
                        <a:pt x="276625" y="381838"/>
                        <a:pt x="277187" y="381733"/>
                        <a:pt x="277673" y="381838"/>
                      </a:cubicBezTo>
                      <a:cubicBezTo>
                        <a:pt x="277959" y="381933"/>
                        <a:pt x="278073" y="382038"/>
                        <a:pt x="278292" y="382134"/>
                      </a:cubicBezTo>
                      <a:cubicBezTo>
                        <a:pt x="278406" y="382238"/>
                        <a:pt x="278406" y="382419"/>
                        <a:pt x="278587" y="382438"/>
                      </a:cubicBezTo>
                      <a:cubicBezTo>
                        <a:pt x="278740" y="382438"/>
                        <a:pt x="279063" y="382200"/>
                        <a:pt x="279206" y="382134"/>
                      </a:cubicBezTo>
                      <a:cubicBezTo>
                        <a:pt x="279435" y="381991"/>
                        <a:pt x="279511" y="381753"/>
                        <a:pt x="279806" y="381838"/>
                      </a:cubicBezTo>
                      <a:cubicBezTo>
                        <a:pt x="279959" y="381933"/>
                        <a:pt x="280016" y="382038"/>
                        <a:pt x="280111" y="382134"/>
                      </a:cubicBezTo>
                      <a:cubicBezTo>
                        <a:pt x="280216" y="382276"/>
                        <a:pt x="280216" y="382419"/>
                        <a:pt x="280416" y="382438"/>
                      </a:cubicBezTo>
                      <a:cubicBezTo>
                        <a:pt x="280645" y="382438"/>
                        <a:pt x="280902" y="382295"/>
                        <a:pt x="281026" y="382134"/>
                      </a:cubicBezTo>
                      <a:cubicBezTo>
                        <a:pt x="281130" y="381981"/>
                        <a:pt x="281149" y="381924"/>
                        <a:pt x="281321" y="381838"/>
                      </a:cubicBezTo>
                      <a:cubicBezTo>
                        <a:pt x="281883" y="381524"/>
                        <a:pt x="282216" y="381619"/>
                        <a:pt x="282845" y="381524"/>
                      </a:cubicBezTo>
                      <a:cubicBezTo>
                        <a:pt x="283435" y="381438"/>
                        <a:pt x="283816" y="381286"/>
                        <a:pt x="284388" y="381229"/>
                      </a:cubicBezTo>
                      <a:cubicBezTo>
                        <a:pt x="284826" y="381143"/>
                        <a:pt x="285207" y="381000"/>
                        <a:pt x="285617" y="380924"/>
                      </a:cubicBezTo>
                      <a:cubicBezTo>
                        <a:pt x="286236" y="380800"/>
                        <a:pt x="286531" y="381000"/>
                        <a:pt x="287160" y="380924"/>
                      </a:cubicBezTo>
                      <a:cubicBezTo>
                        <a:pt x="287836" y="380848"/>
                        <a:pt x="288312" y="380686"/>
                        <a:pt x="288998" y="380629"/>
                      </a:cubicBezTo>
                      <a:cubicBezTo>
                        <a:pt x="289474" y="380552"/>
                        <a:pt x="289731" y="380638"/>
                        <a:pt x="290236" y="380629"/>
                      </a:cubicBezTo>
                      <a:cubicBezTo>
                        <a:pt x="290817" y="380629"/>
                        <a:pt x="290865" y="380724"/>
                        <a:pt x="291475" y="380629"/>
                      </a:cubicBezTo>
                      <a:cubicBezTo>
                        <a:pt x="291922" y="380629"/>
                        <a:pt x="292560" y="380476"/>
                        <a:pt x="292989" y="380324"/>
                      </a:cubicBezTo>
                      <a:cubicBezTo>
                        <a:pt x="293408" y="380200"/>
                        <a:pt x="293513" y="380124"/>
                        <a:pt x="293922" y="380028"/>
                      </a:cubicBezTo>
                      <a:cubicBezTo>
                        <a:pt x="294246" y="379943"/>
                        <a:pt x="294503" y="379762"/>
                        <a:pt x="294837" y="379724"/>
                      </a:cubicBezTo>
                      <a:lnTo>
                        <a:pt x="296075" y="380028"/>
                      </a:lnTo>
                      <a:cubicBezTo>
                        <a:pt x="296370" y="379819"/>
                        <a:pt x="296628" y="379781"/>
                        <a:pt x="296999" y="379724"/>
                      </a:cubicBezTo>
                      <a:cubicBezTo>
                        <a:pt x="297447" y="379647"/>
                        <a:pt x="297542" y="379800"/>
                        <a:pt x="297923" y="380028"/>
                      </a:cubicBezTo>
                      <a:cubicBezTo>
                        <a:pt x="298256" y="380228"/>
                        <a:pt x="298494" y="380467"/>
                        <a:pt x="298837" y="380629"/>
                      </a:cubicBezTo>
                      <a:cubicBezTo>
                        <a:pt x="299428" y="380943"/>
                        <a:pt x="299704" y="380924"/>
                        <a:pt x="300380" y="380943"/>
                      </a:cubicBezTo>
                      <a:cubicBezTo>
                        <a:pt x="301095" y="381038"/>
                        <a:pt x="301581" y="381305"/>
                        <a:pt x="302200" y="380943"/>
                      </a:cubicBezTo>
                      <a:cubicBezTo>
                        <a:pt x="302476" y="380781"/>
                        <a:pt x="302828" y="380457"/>
                        <a:pt x="303124" y="380324"/>
                      </a:cubicBezTo>
                      <a:cubicBezTo>
                        <a:pt x="303581" y="380124"/>
                        <a:pt x="303562" y="380324"/>
                        <a:pt x="304048" y="380324"/>
                      </a:cubicBezTo>
                      <a:lnTo>
                        <a:pt x="305591" y="380324"/>
                      </a:lnTo>
                      <a:cubicBezTo>
                        <a:pt x="306210" y="380324"/>
                        <a:pt x="306495" y="380057"/>
                        <a:pt x="307124" y="380028"/>
                      </a:cubicBezTo>
                      <a:cubicBezTo>
                        <a:pt x="307905" y="379943"/>
                        <a:pt x="308239" y="380390"/>
                        <a:pt x="308962" y="380028"/>
                      </a:cubicBezTo>
                      <a:cubicBezTo>
                        <a:pt x="309220" y="379905"/>
                        <a:pt x="309286" y="379819"/>
                        <a:pt x="309553" y="379724"/>
                      </a:cubicBezTo>
                      <a:cubicBezTo>
                        <a:pt x="309991" y="379552"/>
                        <a:pt x="310353" y="379838"/>
                        <a:pt x="310791" y="379724"/>
                      </a:cubicBezTo>
                      <a:cubicBezTo>
                        <a:pt x="310896" y="379647"/>
                        <a:pt x="311020" y="379819"/>
                        <a:pt x="311096" y="379724"/>
                      </a:cubicBezTo>
                      <a:cubicBezTo>
                        <a:pt x="311239" y="379647"/>
                        <a:pt x="311525" y="379466"/>
                        <a:pt x="311706" y="379419"/>
                      </a:cubicBezTo>
                      <a:cubicBezTo>
                        <a:pt x="312039" y="379333"/>
                        <a:pt x="312087" y="379581"/>
                        <a:pt x="312315" y="379724"/>
                      </a:cubicBezTo>
                      <a:cubicBezTo>
                        <a:pt x="312506" y="379838"/>
                        <a:pt x="312706" y="379647"/>
                        <a:pt x="312934" y="379724"/>
                      </a:cubicBezTo>
                      <a:cubicBezTo>
                        <a:pt x="313230" y="379819"/>
                        <a:pt x="313525" y="380000"/>
                        <a:pt x="313858" y="380028"/>
                      </a:cubicBezTo>
                      <a:cubicBezTo>
                        <a:pt x="314220" y="380124"/>
                        <a:pt x="314411" y="379943"/>
                        <a:pt x="314773" y="380028"/>
                      </a:cubicBezTo>
                      <a:cubicBezTo>
                        <a:pt x="315077" y="380028"/>
                        <a:pt x="315401" y="379962"/>
                        <a:pt x="315697" y="380028"/>
                      </a:cubicBezTo>
                      <a:cubicBezTo>
                        <a:pt x="316011" y="380124"/>
                        <a:pt x="315992" y="380248"/>
                        <a:pt x="316316" y="380324"/>
                      </a:cubicBezTo>
                      <a:cubicBezTo>
                        <a:pt x="316487" y="380324"/>
                        <a:pt x="316792" y="380324"/>
                        <a:pt x="316935" y="380324"/>
                      </a:cubicBezTo>
                      <a:cubicBezTo>
                        <a:pt x="374590" y="343662"/>
                        <a:pt x="412728" y="279311"/>
                        <a:pt x="412728" y="205978"/>
                      </a:cubicBezTo>
                      <a:lnTo>
                        <a:pt x="411042" y="178241"/>
                      </a:lnTo>
                      <a:close/>
                    </a:path>
                  </a:pathLst>
                </a:custGeom>
                <a:solidFill>
                  <a:srgbClr val="084A9C"/>
                </a:solidFill>
                <a:ln w="47625" cap="flat">
                  <a:noFill/>
                  <a:prstDash val="solid"/>
                  <a:miter/>
                </a:ln>
                <a:scene3d>
                  <a:camera prst="isometricOffAxis1Right"/>
                  <a:lightRig rig="threePt" dir="t"/>
                </a:scene3d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0" name="Freeform: Shape 429">
                  <a:extLst>
                    <a:ext uri="{FF2B5EF4-FFF2-40B4-BE49-F238E27FC236}">
                      <a16:creationId xmlns:a16="http://schemas.microsoft.com/office/drawing/2014/main" id="{9C664A9A-E4EE-23E6-A01E-3572E1CBFF49}"/>
                    </a:ext>
                  </a:extLst>
                </p:cNvPr>
                <p:cNvSpPr/>
                <p:nvPr/>
              </p:nvSpPr>
              <p:spPr>
                <a:xfrm>
                  <a:off x="5522270" y="3204677"/>
                  <a:ext cx="1906" cy="4286"/>
                </a:xfrm>
                <a:custGeom>
                  <a:avLst/>
                  <a:gdLst>
                    <a:gd name="connsiteX0" fmla="*/ 68 w 1906"/>
                    <a:gd name="connsiteY0" fmla="*/ 3077 h 4286"/>
                    <a:gd name="connsiteX1" fmla="*/ 992 w 1906"/>
                    <a:gd name="connsiteY1" fmla="*/ 3677 h 4286"/>
                    <a:gd name="connsiteX2" fmla="*/ 1601 w 1906"/>
                    <a:gd name="connsiteY2" fmla="*/ 4286 h 4286"/>
                    <a:gd name="connsiteX3" fmla="*/ 1906 w 1906"/>
                    <a:gd name="connsiteY3" fmla="*/ 4286 h 4286"/>
                    <a:gd name="connsiteX4" fmla="*/ 363 w 1906"/>
                    <a:gd name="connsiteY4" fmla="*/ 0 h 4286"/>
                    <a:gd name="connsiteX5" fmla="*/ 68 w 1906"/>
                    <a:gd name="connsiteY5" fmla="*/ 305 h 4286"/>
                    <a:gd name="connsiteX6" fmla="*/ 363 w 1906"/>
                    <a:gd name="connsiteY6" fmla="*/ 1229 h 4286"/>
                    <a:gd name="connsiteX7" fmla="*/ 68 w 1906"/>
                    <a:gd name="connsiteY7" fmla="*/ 1838 h 4286"/>
                    <a:gd name="connsiteX8" fmla="*/ 68 w 1906"/>
                    <a:gd name="connsiteY8" fmla="*/ 2143 h 4286"/>
                    <a:gd name="connsiteX9" fmla="*/ 68 w 1906"/>
                    <a:gd name="connsiteY9" fmla="*/ 2457 h 4286"/>
                    <a:gd name="connsiteX10" fmla="*/ 68 w 1906"/>
                    <a:gd name="connsiteY10" fmla="*/ 3077 h 4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06" h="4286">
                      <a:moveTo>
                        <a:pt x="68" y="3077"/>
                      </a:moveTo>
                      <a:cubicBezTo>
                        <a:pt x="277" y="3429"/>
                        <a:pt x="649" y="3486"/>
                        <a:pt x="992" y="3677"/>
                      </a:cubicBezTo>
                      <a:cubicBezTo>
                        <a:pt x="1268" y="3858"/>
                        <a:pt x="1287" y="4229"/>
                        <a:pt x="1601" y="4286"/>
                      </a:cubicBezTo>
                      <a:cubicBezTo>
                        <a:pt x="1668" y="4286"/>
                        <a:pt x="1859" y="4286"/>
                        <a:pt x="1906" y="4286"/>
                      </a:cubicBezTo>
                      <a:cubicBezTo>
                        <a:pt x="1411" y="2886"/>
                        <a:pt x="887" y="1400"/>
                        <a:pt x="363" y="0"/>
                      </a:cubicBezTo>
                      <a:cubicBezTo>
                        <a:pt x="335" y="152"/>
                        <a:pt x="49" y="124"/>
                        <a:pt x="68" y="305"/>
                      </a:cubicBezTo>
                      <a:cubicBezTo>
                        <a:pt x="97" y="533"/>
                        <a:pt x="382" y="962"/>
                        <a:pt x="363" y="1229"/>
                      </a:cubicBezTo>
                      <a:cubicBezTo>
                        <a:pt x="344" y="1514"/>
                        <a:pt x="97" y="1553"/>
                        <a:pt x="68" y="1838"/>
                      </a:cubicBezTo>
                      <a:cubicBezTo>
                        <a:pt x="30" y="2010"/>
                        <a:pt x="77" y="2010"/>
                        <a:pt x="68" y="2143"/>
                      </a:cubicBezTo>
                      <a:cubicBezTo>
                        <a:pt x="49" y="2219"/>
                        <a:pt x="77" y="2343"/>
                        <a:pt x="68" y="2457"/>
                      </a:cubicBezTo>
                      <a:cubicBezTo>
                        <a:pt x="49" y="2772"/>
                        <a:pt x="-75" y="2791"/>
                        <a:pt x="68" y="3077"/>
                      </a:cubicBezTo>
                      <a:close/>
                    </a:path>
                  </a:pathLst>
                </a:custGeom>
                <a:solidFill>
                  <a:srgbClr val="084A9C"/>
                </a:solidFill>
                <a:ln w="47625" cap="flat">
                  <a:noFill/>
                  <a:prstDash val="solid"/>
                  <a:miter/>
                </a:ln>
                <a:scene3d>
                  <a:camera prst="isometricOffAxis1Right"/>
                  <a:lightRig rig="threePt" dir="t"/>
                </a:scene3d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1" name="Freeform: Shape 430">
                  <a:extLst>
                    <a:ext uri="{FF2B5EF4-FFF2-40B4-BE49-F238E27FC236}">
                      <a16:creationId xmlns:a16="http://schemas.microsoft.com/office/drawing/2014/main" id="{F0341002-97B9-49D5-B912-7F3A5B45BF0C}"/>
                    </a:ext>
                  </a:extLst>
                </p:cNvPr>
                <p:cNvSpPr/>
                <p:nvPr/>
              </p:nvSpPr>
              <p:spPr>
                <a:xfrm>
                  <a:off x="5512747" y="3192275"/>
                  <a:ext cx="9543" cy="14583"/>
                </a:xfrm>
                <a:custGeom>
                  <a:avLst/>
                  <a:gdLst>
                    <a:gd name="connsiteX0" fmla="*/ 990 w 9543"/>
                    <a:gd name="connsiteY0" fmla="*/ 2887 h 14583"/>
                    <a:gd name="connsiteX1" fmla="*/ 1295 w 9543"/>
                    <a:gd name="connsiteY1" fmla="*/ 3506 h 14583"/>
                    <a:gd name="connsiteX2" fmla="*/ 1295 w 9543"/>
                    <a:gd name="connsiteY2" fmla="*/ 3811 h 14583"/>
                    <a:gd name="connsiteX3" fmla="*/ 1600 w 9543"/>
                    <a:gd name="connsiteY3" fmla="*/ 4420 h 14583"/>
                    <a:gd name="connsiteX4" fmla="*/ 1905 w 9543"/>
                    <a:gd name="connsiteY4" fmla="*/ 4735 h 14583"/>
                    <a:gd name="connsiteX5" fmla="*/ 2514 w 9543"/>
                    <a:gd name="connsiteY5" fmla="*/ 5344 h 14583"/>
                    <a:gd name="connsiteX6" fmla="*/ 2809 w 9543"/>
                    <a:gd name="connsiteY6" fmla="*/ 6268 h 14583"/>
                    <a:gd name="connsiteX7" fmla="*/ 3114 w 9543"/>
                    <a:gd name="connsiteY7" fmla="*/ 6878 h 14583"/>
                    <a:gd name="connsiteX8" fmla="*/ 4038 w 9543"/>
                    <a:gd name="connsiteY8" fmla="*/ 7487 h 14583"/>
                    <a:gd name="connsiteX9" fmla="*/ 4038 w 9543"/>
                    <a:gd name="connsiteY9" fmla="*/ 8107 h 14583"/>
                    <a:gd name="connsiteX10" fmla="*/ 4648 w 9543"/>
                    <a:gd name="connsiteY10" fmla="*/ 8716 h 14583"/>
                    <a:gd name="connsiteX11" fmla="*/ 5267 w 9543"/>
                    <a:gd name="connsiteY11" fmla="*/ 9021 h 14583"/>
                    <a:gd name="connsiteX12" fmla="*/ 5876 w 9543"/>
                    <a:gd name="connsiteY12" fmla="*/ 9326 h 14583"/>
                    <a:gd name="connsiteX13" fmla="*/ 5572 w 9543"/>
                    <a:gd name="connsiteY13" fmla="*/ 10250 h 14583"/>
                    <a:gd name="connsiteX14" fmla="*/ 6191 w 9543"/>
                    <a:gd name="connsiteY14" fmla="*/ 10564 h 14583"/>
                    <a:gd name="connsiteX15" fmla="*/ 6496 w 9543"/>
                    <a:gd name="connsiteY15" fmla="*/ 10250 h 14583"/>
                    <a:gd name="connsiteX16" fmla="*/ 7105 w 9543"/>
                    <a:gd name="connsiteY16" fmla="*/ 10250 h 14583"/>
                    <a:gd name="connsiteX17" fmla="*/ 6810 w 9543"/>
                    <a:gd name="connsiteY17" fmla="*/ 11164 h 14583"/>
                    <a:gd name="connsiteX18" fmla="*/ 6191 w 9543"/>
                    <a:gd name="connsiteY18" fmla="*/ 10564 h 14583"/>
                    <a:gd name="connsiteX19" fmla="*/ 5896 w 9543"/>
                    <a:gd name="connsiteY19" fmla="*/ 11469 h 14583"/>
                    <a:gd name="connsiteX20" fmla="*/ 6191 w 9543"/>
                    <a:gd name="connsiteY20" fmla="*/ 12079 h 14583"/>
                    <a:gd name="connsiteX21" fmla="*/ 7115 w 9543"/>
                    <a:gd name="connsiteY21" fmla="*/ 12383 h 14583"/>
                    <a:gd name="connsiteX22" fmla="*/ 7410 w 9543"/>
                    <a:gd name="connsiteY22" fmla="*/ 12993 h 14583"/>
                    <a:gd name="connsiteX23" fmla="*/ 7115 w 9543"/>
                    <a:gd name="connsiteY23" fmla="*/ 13917 h 14583"/>
                    <a:gd name="connsiteX24" fmla="*/ 7734 w 9543"/>
                    <a:gd name="connsiteY24" fmla="*/ 14526 h 14583"/>
                    <a:gd name="connsiteX25" fmla="*/ 8010 w 9543"/>
                    <a:gd name="connsiteY25" fmla="*/ 14526 h 14583"/>
                    <a:gd name="connsiteX26" fmla="*/ 8315 w 9543"/>
                    <a:gd name="connsiteY26" fmla="*/ 13612 h 14583"/>
                    <a:gd name="connsiteX27" fmla="*/ 8315 w 9543"/>
                    <a:gd name="connsiteY27" fmla="*/ 12688 h 14583"/>
                    <a:gd name="connsiteX28" fmla="*/ 8010 w 9543"/>
                    <a:gd name="connsiteY28" fmla="*/ 12079 h 14583"/>
                    <a:gd name="connsiteX29" fmla="*/ 8620 w 9543"/>
                    <a:gd name="connsiteY29" fmla="*/ 11155 h 14583"/>
                    <a:gd name="connsiteX30" fmla="*/ 8924 w 9543"/>
                    <a:gd name="connsiteY30" fmla="*/ 11459 h 14583"/>
                    <a:gd name="connsiteX31" fmla="*/ 9544 w 9543"/>
                    <a:gd name="connsiteY31" fmla="*/ 11764 h 14583"/>
                    <a:gd name="connsiteX32" fmla="*/ 5553 w 9543"/>
                    <a:gd name="connsiteY32" fmla="*/ 1630 h 14583"/>
                    <a:gd name="connsiteX33" fmla="*/ 5257 w 9543"/>
                    <a:gd name="connsiteY33" fmla="*/ 1325 h 14583"/>
                    <a:gd name="connsiteX34" fmla="*/ 4953 w 9543"/>
                    <a:gd name="connsiteY34" fmla="*/ 715 h 14583"/>
                    <a:gd name="connsiteX35" fmla="*/ 4343 w 9543"/>
                    <a:gd name="connsiteY35" fmla="*/ 401 h 14583"/>
                    <a:gd name="connsiteX36" fmla="*/ 3724 w 9543"/>
                    <a:gd name="connsiteY36" fmla="*/ 1020 h 14583"/>
                    <a:gd name="connsiteX37" fmla="*/ 3429 w 9543"/>
                    <a:gd name="connsiteY37" fmla="*/ 401 h 14583"/>
                    <a:gd name="connsiteX38" fmla="*/ 2809 w 9543"/>
                    <a:gd name="connsiteY38" fmla="*/ 96 h 14583"/>
                    <a:gd name="connsiteX39" fmla="*/ 2209 w 9543"/>
                    <a:gd name="connsiteY39" fmla="*/ 96 h 14583"/>
                    <a:gd name="connsiteX40" fmla="*/ 2209 w 9543"/>
                    <a:gd name="connsiteY40" fmla="*/ 715 h 14583"/>
                    <a:gd name="connsiteX41" fmla="*/ 1590 w 9543"/>
                    <a:gd name="connsiteY41" fmla="*/ 1020 h 14583"/>
                    <a:gd name="connsiteX42" fmla="*/ 981 w 9543"/>
                    <a:gd name="connsiteY42" fmla="*/ 1325 h 14583"/>
                    <a:gd name="connsiteX43" fmla="*/ 676 w 9543"/>
                    <a:gd name="connsiteY43" fmla="*/ 1630 h 14583"/>
                    <a:gd name="connsiteX44" fmla="*/ 57 w 9543"/>
                    <a:gd name="connsiteY44" fmla="*/ 1934 h 14583"/>
                    <a:gd name="connsiteX45" fmla="*/ 57 w 9543"/>
                    <a:gd name="connsiteY45" fmla="*/ 2544 h 14583"/>
                    <a:gd name="connsiteX46" fmla="*/ 990 w 9543"/>
                    <a:gd name="connsiteY46" fmla="*/ 2887 h 14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9543" h="14583">
                      <a:moveTo>
                        <a:pt x="990" y="2887"/>
                      </a:moveTo>
                      <a:cubicBezTo>
                        <a:pt x="1190" y="3049"/>
                        <a:pt x="1162" y="3287"/>
                        <a:pt x="1295" y="3506"/>
                      </a:cubicBezTo>
                      <a:lnTo>
                        <a:pt x="1295" y="3811"/>
                      </a:lnTo>
                      <a:lnTo>
                        <a:pt x="1600" y="4420"/>
                      </a:lnTo>
                      <a:cubicBezTo>
                        <a:pt x="1771" y="4582"/>
                        <a:pt x="1771" y="4582"/>
                        <a:pt x="1905" y="4735"/>
                      </a:cubicBezTo>
                      <a:cubicBezTo>
                        <a:pt x="2114" y="4944"/>
                        <a:pt x="2381" y="5078"/>
                        <a:pt x="2514" y="5344"/>
                      </a:cubicBezTo>
                      <a:cubicBezTo>
                        <a:pt x="2647" y="5592"/>
                        <a:pt x="2714" y="5992"/>
                        <a:pt x="2809" y="6268"/>
                      </a:cubicBezTo>
                      <a:cubicBezTo>
                        <a:pt x="2952" y="6573"/>
                        <a:pt x="2914" y="6611"/>
                        <a:pt x="3114" y="6878"/>
                      </a:cubicBezTo>
                      <a:cubicBezTo>
                        <a:pt x="3343" y="7154"/>
                        <a:pt x="3829" y="7183"/>
                        <a:pt x="4038" y="7487"/>
                      </a:cubicBezTo>
                      <a:cubicBezTo>
                        <a:pt x="4181" y="7707"/>
                        <a:pt x="3914" y="7888"/>
                        <a:pt x="4038" y="8107"/>
                      </a:cubicBezTo>
                      <a:cubicBezTo>
                        <a:pt x="4200" y="8402"/>
                        <a:pt x="4371" y="8507"/>
                        <a:pt x="4648" y="8716"/>
                      </a:cubicBezTo>
                      <a:cubicBezTo>
                        <a:pt x="4895" y="8888"/>
                        <a:pt x="5019" y="8840"/>
                        <a:pt x="5267" y="9021"/>
                      </a:cubicBezTo>
                      <a:cubicBezTo>
                        <a:pt x="5419" y="9145"/>
                        <a:pt x="5781" y="9145"/>
                        <a:pt x="5876" y="9326"/>
                      </a:cubicBezTo>
                      <a:cubicBezTo>
                        <a:pt x="6000" y="9602"/>
                        <a:pt x="5457" y="9935"/>
                        <a:pt x="5572" y="10250"/>
                      </a:cubicBezTo>
                      <a:cubicBezTo>
                        <a:pt x="5657" y="10469"/>
                        <a:pt x="6115" y="10345"/>
                        <a:pt x="6191" y="10564"/>
                      </a:cubicBezTo>
                      <a:cubicBezTo>
                        <a:pt x="6143" y="10316"/>
                        <a:pt x="6286" y="10316"/>
                        <a:pt x="6496" y="10250"/>
                      </a:cubicBezTo>
                      <a:cubicBezTo>
                        <a:pt x="6696" y="10154"/>
                        <a:pt x="7029" y="10040"/>
                        <a:pt x="7105" y="10250"/>
                      </a:cubicBezTo>
                      <a:cubicBezTo>
                        <a:pt x="7191" y="10497"/>
                        <a:pt x="7058" y="11164"/>
                        <a:pt x="6810" y="11164"/>
                      </a:cubicBezTo>
                      <a:cubicBezTo>
                        <a:pt x="6581" y="11164"/>
                        <a:pt x="6219" y="10783"/>
                        <a:pt x="6191" y="10564"/>
                      </a:cubicBezTo>
                      <a:cubicBezTo>
                        <a:pt x="6286" y="10840"/>
                        <a:pt x="5781" y="11164"/>
                        <a:pt x="5896" y="11469"/>
                      </a:cubicBezTo>
                      <a:cubicBezTo>
                        <a:pt x="5953" y="11726"/>
                        <a:pt x="6010" y="11879"/>
                        <a:pt x="6191" y="12079"/>
                      </a:cubicBezTo>
                      <a:cubicBezTo>
                        <a:pt x="6429" y="12336"/>
                        <a:pt x="6886" y="12079"/>
                        <a:pt x="7115" y="12383"/>
                      </a:cubicBezTo>
                      <a:cubicBezTo>
                        <a:pt x="7229" y="12583"/>
                        <a:pt x="7372" y="12774"/>
                        <a:pt x="7410" y="12993"/>
                      </a:cubicBezTo>
                      <a:cubicBezTo>
                        <a:pt x="7467" y="13269"/>
                        <a:pt x="7029" y="13641"/>
                        <a:pt x="7115" y="13917"/>
                      </a:cubicBezTo>
                      <a:cubicBezTo>
                        <a:pt x="7181" y="14212"/>
                        <a:pt x="7429" y="14422"/>
                        <a:pt x="7734" y="14526"/>
                      </a:cubicBezTo>
                      <a:cubicBezTo>
                        <a:pt x="7915" y="14603"/>
                        <a:pt x="7839" y="14603"/>
                        <a:pt x="8010" y="14526"/>
                      </a:cubicBezTo>
                      <a:cubicBezTo>
                        <a:pt x="8353" y="14355"/>
                        <a:pt x="8334" y="13993"/>
                        <a:pt x="8315" y="13612"/>
                      </a:cubicBezTo>
                      <a:cubicBezTo>
                        <a:pt x="8315" y="13383"/>
                        <a:pt x="8334" y="12917"/>
                        <a:pt x="8315" y="12688"/>
                      </a:cubicBezTo>
                      <a:cubicBezTo>
                        <a:pt x="8286" y="12383"/>
                        <a:pt x="7962" y="12393"/>
                        <a:pt x="8010" y="12079"/>
                      </a:cubicBezTo>
                      <a:cubicBezTo>
                        <a:pt x="8077" y="11726"/>
                        <a:pt x="8267" y="11136"/>
                        <a:pt x="8620" y="11155"/>
                      </a:cubicBezTo>
                      <a:cubicBezTo>
                        <a:pt x="8801" y="11155"/>
                        <a:pt x="8810" y="11412"/>
                        <a:pt x="8924" y="11459"/>
                      </a:cubicBezTo>
                      <a:cubicBezTo>
                        <a:pt x="9210" y="11612"/>
                        <a:pt x="9372" y="11488"/>
                        <a:pt x="9544" y="11764"/>
                      </a:cubicBezTo>
                      <a:cubicBezTo>
                        <a:pt x="8258" y="8316"/>
                        <a:pt x="6991" y="4982"/>
                        <a:pt x="5553" y="1630"/>
                      </a:cubicBezTo>
                      <a:cubicBezTo>
                        <a:pt x="5448" y="1477"/>
                        <a:pt x="5372" y="1506"/>
                        <a:pt x="5257" y="1325"/>
                      </a:cubicBezTo>
                      <a:cubicBezTo>
                        <a:pt x="5124" y="1125"/>
                        <a:pt x="5143" y="858"/>
                        <a:pt x="4953" y="715"/>
                      </a:cubicBezTo>
                      <a:cubicBezTo>
                        <a:pt x="4724" y="553"/>
                        <a:pt x="4619" y="344"/>
                        <a:pt x="4343" y="401"/>
                      </a:cubicBezTo>
                      <a:cubicBezTo>
                        <a:pt x="4086" y="496"/>
                        <a:pt x="3952" y="1144"/>
                        <a:pt x="3724" y="1020"/>
                      </a:cubicBezTo>
                      <a:cubicBezTo>
                        <a:pt x="3562" y="944"/>
                        <a:pt x="3543" y="553"/>
                        <a:pt x="3429" y="401"/>
                      </a:cubicBezTo>
                      <a:cubicBezTo>
                        <a:pt x="3267" y="229"/>
                        <a:pt x="3047" y="172"/>
                        <a:pt x="2809" y="96"/>
                      </a:cubicBezTo>
                      <a:cubicBezTo>
                        <a:pt x="2552" y="20"/>
                        <a:pt x="2419" y="-75"/>
                        <a:pt x="2209" y="96"/>
                      </a:cubicBezTo>
                      <a:cubicBezTo>
                        <a:pt x="2009" y="268"/>
                        <a:pt x="2352" y="525"/>
                        <a:pt x="2209" y="715"/>
                      </a:cubicBezTo>
                      <a:cubicBezTo>
                        <a:pt x="2047" y="925"/>
                        <a:pt x="1838" y="896"/>
                        <a:pt x="1590" y="1020"/>
                      </a:cubicBezTo>
                      <a:cubicBezTo>
                        <a:pt x="1381" y="1144"/>
                        <a:pt x="1190" y="1201"/>
                        <a:pt x="981" y="1325"/>
                      </a:cubicBezTo>
                      <a:lnTo>
                        <a:pt x="676" y="1630"/>
                      </a:lnTo>
                      <a:lnTo>
                        <a:pt x="57" y="1934"/>
                      </a:lnTo>
                      <a:cubicBezTo>
                        <a:pt x="114" y="2182"/>
                        <a:pt x="-96" y="2363"/>
                        <a:pt x="57" y="2544"/>
                      </a:cubicBezTo>
                      <a:cubicBezTo>
                        <a:pt x="266" y="2839"/>
                        <a:pt x="742" y="2658"/>
                        <a:pt x="990" y="2887"/>
                      </a:cubicBezTo>
                      <a:close/>
                    </a:path>
                  </a:pathLst>
                </a:custGeom>
                <a:solidFill>
                  <a:srgbClr val="084A9C"/>
                </a:solidFill>
                <a:ln w="47625" cap="flat">
                  <a:noFill/>
                  <a:prstDash val="solid"/>
                  <a:miter/>
                </a:ln>
                <a:scene3d>
                  <a:camera prst="isometricOffAxis1Right"/>
                  <a:lightRig rig="threePt" dir="t"/>
                </a:scene3d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2" name="Freeform: Shape 431">
                  <a:extLst>
                    <a:ext uri="{FF2B5EF4-FFF2-40B4-BE49-F238E27FC236}">
                      <a16:creationId xmlns:a16="http://schemas.microsoft.com/office/drawing/2014/main" id="{388405E2-B786-52F9-564E-CA047585687E}"/>
                    </a:ext>
                  </a:extLst>
                </p:cNvPr>
                <p:cNvSpPr/>
                <p:nvPr/>
              </p:nvSpPr>
              <p:spPr>
                <a:xfrm>
                  <a:off x="5269613" y="3078823"/>
                  <a:ext cx="14244" cy="2768"/>
                </a:xfrm>
                <a:custGeom>
                  <a:avLst/>
                  <a:gdLst>
                    <a:gd name="connsiteX0" fmla="*/ 988 w 14244"/>
                    <a:gd name="connsiteY0" fmla="*/ 2143 h 2768"/>
                    <a:gd name="connsiteX1" fmla="*/ 2217 w 14244"/>
                    <a:gd name="connsiteY1" fmla="*/ 1838 h 2768"/>
                    <a:gd name="connsiteX2" fmla="*/ 3141 w 14244"/>
                    <a:gd name="connsiteY2" fmla="*/ 2448 h 2768"/>
                    <a:gd name="connsiteX3" fmla="*/ 4665 w 14244"/>
                    <a:gd name="connsiteY3" fmla="*/ 2753 h 2768"/>
                    <a:gd name="connsiteX4" fmla="*/ 5894 w 14244"/>
                    <a:gd name="connsiteY4" fmla="*/ 2143 h 2768"/>
                    <a:gd name="connsiteX5" fmla="*/ 7122 w 14244"/>
                    <a:gd name="connsiteY5" fmla="*/ 2143 h 2768"/>
                    <a:gd name="connsiteX6" fmla="*/ 8351 w 14244"/>
                    <a:gd name="connsiteY6" fmla="*/ 1838 h 2768"/>
                    <a:gd name="connsiteX7" fmla="*/ 9275 w 14244"/>
                    <a:gd name="connsiteY7" fmla="*/ 1534 h 2768"/>
                    <a:gd name="connsiteX8" fmla="*/ 9885 w 14244"/>
                    <a:gd name="connsiteY8" fmla="*/ 1534 h 2768"/>
                    <a:gd name="connsiteX9" fmla="*/ 11113 w 14244"/>
                    <a:gd name="connsiteY9" fmla="*/ 1534 h 2768"/>
                    <a:gd name="connsiteX10" fmla="*/ 12018 w 14244"/>
                    <a:gd name="connsiteY10" fmla="*/ 1534 h 2768"/>
                    <a:gd name="connsiteX11" fmla="*/ 13247 w 14244"/>
                    <a:gd name="connsiteY11" fmla="*/ 1534 h 2768"/>
                    <a:gd name="connsiteX12" fmla="*/ 13552 w 14244"/>
                    <a:gd name="connsiteY12" fmla="*/ 1534 h 2768"/>
                    <a:gd name="connsiteX13" fmla="*/ 14161 w 14244"/>
                    <a:gd name="connsiteY13" fmla="*/ 305 h 2768"/>
                    <a:gd name="connsiteX14" fmla="*/ 13552 w 14244"/>
                    <a:gd name="connsiteY14" fmla="*/ 0 h 2768"/>
                    <a:gd name="connsiteX15" fmla="*/ 12323 w 14244"/>
                    <a:gd name="connsiteY15" fmla="*/ 305 h 2768"/>
                    <a:gd name="connsiteX16" fmla="*/ 10799 w 14244"/>
                    <a:gd name="connsiteY16" fmla="*/ 600 h 2768"/>
                    <a:gd name="connsiteX17" fmla="*/ 9875 w 14244"/>
                    <a:gd name="connsiteY17" fmla="*/ 305 h 2768"/>
                    <a:gd name="connsiteX18" fmla="*/ 8646 w 14244"/>
                    <a:gd name="connsiteY18" fmla="*/ 305 h 2768"/>
                    <a:gd name="connsiteX19" fmla="*/ 7418 w 14244"/>
                    <a:gd name="connsiteY19" fmla="*/ 905 h 2768"/>
                    <a:gd name="connsiteX20" fmla="*/ 6494 w 14244"/>
                    <a:gd name="connsiteY20" fmla="*/ 305 h 2768"/>
                    <a:gd name="connsiteX21" fmla="*/ 5265 w 14244"/>
                    <a:gd name="connsiteY21" fmla="*/ 600 h 2768"/>
                    <a:gd name="connsiteX22" fmla="*/ 3722 w 14244"/>
                    <a:gd name="connsiteY22" fmla="*/ 905 h 2768"/>
                    <a:gd name="connsiteX23" fmla="*/ 2198 w 14244"/>
                    <a:gd name="connsiteY23" fmla="*/ 600 h 2768"/>
                    <a:gd name="connsiteX24" fmla="*/ 1893 w 14244"/>
                    <a:gd name="connsiteY24" fmla="*/ 0 h 2768"/>
                    <a:gd name="connsiteX25" fmla="*/ 45 w 14244"/>
                    <a:gd name="connsiteY25" fmla="*/ 600 h 2768"/>
                    <a:gd name="connsiteX26" fmla="*/ 655 w 14244"/>
                    <a:gd name="connsiteY26" fmla="*/ 905 h 2768"/>
                    <a:gd name="connsiteX27" fmla="*/ 45 w 14244"/>
                    <a:gd name="connsiteY27" fmla="*/ 1219 h 2768"/>
                    <a:gd name="connsiteX28" fmla="*/ 45 w 14244"/>
                    <a:gd name="connsiteY28" fmla="*/ 1829 h 2768"/>
                    <a:gd name="connsiteX29" fmla="*/ 350 w 14244"/>
                    <a:gd name="connsiteY29" fmla="*/ 2438 h 2768"/>
                    <a:gd name="connsiteX30" fmla="*/ 988 w 14244"/>
                    <a:gd name="connsiteY30" fmla="*/ 2143 h 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4244" h="2768">
                      <a:moveTo>
                        <a:pt x="988" y="2143"/>
                      </a:moveTo>
                      <a:cubicBezTo>
                        <a:pt x="1379" y="1972"/>
                        <a:pt x="1788" y="1791"/>
                        <a:pt x="2217" y="1838"/>
                      </a:cubicBezTo>
                      <a:cubicBezTo>
                        <a:pt x="2684" y="1915"/>
                        <a:pt x="2693" y="2315"/>
                        <a:pt x="3141" y="2448"/>
                      </a:cubicBezTo>
                      <a:cubicBezTo>
                        <a:pt x="3636" y="2619"/>
                        <a:pt x="4141" y="2829"/>
                        <a:pt x="4665" y="2753"/>
                      </a:cubicBezTo>
                      <a:cubicBezTo>
                        <a:pt x="5189" y="2677"/>
                        <a:pt x="5370" y="2238"/>
                        <a:pt x="5894" y="2143"/>
                      </a:cubicBezTo>
                      <a:cubicBezTo>
                        <a:pt x="6398" y="2038"/>
                        <a:pt x="6618" y="2219"/>
                        <a:pt x="7122" y="2143"/>
                      </a:cubicBezTo>
                      <a:cubicBezTo>
                        <a:pt x="7646" y="2067"/>
                        <a:pt x="7827" y="1943"/>
                        <a:pt x="8351" y="1838"/>
                      </a:cubicBezTo>
                      <a:cubicBezTo>
                        <a:pt x="8732" y="1762"/>
                        <a:pt x="8884" y="1591"/>
                        <a:pt x="9275" y="1534"/>
                      </a:cubicBezTo>
                      <a:cubicBezTo>
                        <a:pt x="9446" y="1448"/>
                        <a:pt x="9723" y="1553"/>
                        <a:pt x="9885" y="1534"/>
                      </a:cubicBezTo>
                      <a:cubicBezTo>
                        <a:pt x="10332" y="1448"/>
                        <a:pt x="10656" y="1534"/>
                        <a:pt x="11113" y="1534"/>
                      </a:cubicBezTo>
                      <a:cubicBezTo>
                        <a:pt x="11456" y="1534"/>
                        <a:pt x="11685" y="1534"/>
                        <a:pt x="12018" y="1534"/>
                      </a:cubicBezTo>
                      <a:cubicBezTo>
                        <a:pt x="12542" y="1619"/>
                        <a:pt x="12780" y="1305"/>
                        <a:pt x="13247" y="1534"/>
                      </a:cubicBezTo>
                      <a:cubicBezTo>
                        <a:pt x="13304" y="1553"/>
                        <a:pt x="13504" y="1505"/>
                        <a:pt x="13552" y="1534"/>
                      </a:cubicBezTo>
                      <a:cubicBezTo>
                        <a:pt x="13380" y="1029"/>
                        <a:pt x="14561" y="667"/>
                        <a:pt x="14161" y="305"/>
                      </a:cubicBezTo>
                      <a:cubicBezTo>
                        <a:pt x="13980" y="124"/>
                        <a:pt x="13809" y="19"/>
                        <a:pt x="13552" y="0"/>
                      </a:cubicBezTo>
                      <a:cubicBezTo>
                        <a:pt x="13085" y="0"/>
                        <a:pt x="12780" y="210"/>
                        <a:pt x="12323" y="305"/>
                      </a:cubicBezTo>
                      <a:cubicBezTo>
                        <a:pt x="11713" y="438"/>
                        <a:pt x="11418" y="705"/>
                        <a:pt x="10799" y="600"/>
                      </a:cubicBezTo>
                      <a:cubicBezTo>
                        <a:pt x="10389" y="514"/>
                        <a:pt x="10275" y="333"/>
                        <a:pt x="9875" y="305"/>
                      </a:cubicBezTo>
                      <a:cubicBezTo>
                        <a:pt x="9446" y="219"/>
                        <a:pt x="9046" y="248"/>
                        <a:pt x="8646" y="305"/>
                      </a:cubicBezTo>
                      <a:cubicBezTo>
                        <a:pt x="8151" y="429"/>
                        <a:pt x="7922" y="962"/>
                        <a:pt x="7418" y="905"/>
                      </a:cubicBezTo>
                      <a:cubicBezTo>
                        <a:pt x="7008" y="819"/>
                        <a:pt x="6903" y="362"/>
                        <a:pt x="6494" y="305"/>
                      </a:cubicBezTo>
                      <a:cubicBezTo>
                        <a:pt x="6046" y="219"/>
                        <a:pt x="5732" y="552"/>
                        <a:pt x="5265" y="600"/>
                      </a:cubicBezTo>
                      <a:cubicBezTo>
                        <a:pt x="4684" y="705"/>
                        <a:pt x="4322" y="876"/>
                        <a:pt x="3722" y="905"/>
                      </a:cubicBezTo>
                      <a:cubicBezTo>
                        <a:pt x="3112" y="1000"/>
                        <a:pt x="2598" y="1076"/>
                        <a:pt x="2198" y="600"/>
                      </a:cubicBezTo>
                      <a:cubicBezTo>
                        <a:pt x="2007" y="410"/>
                        <a:pt x="1846" y="248"/>
                        <a:pt x="1893" y="0"/>
                      </a:cubicBezTo>
                      <a:cubicBezTo>
                        <a:pt x="1312" y="200"/>
                        <a:pt x="636" y="429"/>
                        <a:pt x="45" y="600"/>
                      </a:cubicBezTo>
                      <a:cubicBezTo>
                        <a:pt x="264" y="705"/>
                        <a:pt x="588" y="714"/>
                        <a:pt x="655" y="905"/>
                      </a:cubicBezTo>
                      <a:cubicBezTo>
                        <a:pt x="750" y="1191"/>
                        <a:pt x="150" y="943"/>
                        <a:pt x="45" y="1219"/>
                      </a:cubicBezTo>
                      <a:cubicBezTo>
                        <a:pt x="-40" y="1457"/>
                        <a:pt x="17" y="1600"/>
                        <a:pt x="45" y="1829"/>
                      </a:cubicBezTo>
                      <a:cubicBezTo>
                        <a:pt x="74" y="2086"/>
                        <a:pt x="121" y="2334"/>
                        <a:pt x="350" y="2438"/>
                      </a:cubicBezTo>
                      <a:cubicBezTo>
                        <a:pt x="636" y="2591"/>
                        <a:pt x="722" y="2267"/>
                        <a:pt x="988" y="2143"/>
                      </a:cubicBezTo>
                      <a:close/>
                    </a:path>
                  </a:pathLst>
                </a:custGeom>
                <a:solidFill>
                  <a:srgbClr val="084A9C"/>
                </a:solidFill>
                <a:ln w="47625" cap="flat">
                  <a:noFill/>
                  <a:prstDash val="solid"/>
                  <a:miter/>
                </a:ln>
                <a:scene3d>
                  <a:camera prst="isometricOffAxis1Right"/>
                  <a:lightRig rig="threePt" dir="t"/>
                </a:scene3d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3" name="Freeform: Shape 432">
                  <a:extLst>
                    <a:ext uri="{FF2B5EF4-FFF2-40B4-BE49-F238E27FC236}">
                      <a16:creationId xmlns:a16="http://schemas.microsoft.com/office/drawing/2014/main" id="{DCE39FB9-72DF-5095-9645-D4EFA3E4C902}"/>
                    </a:ext>
                  </a:extLst>
                </p:cNvPr>
                <p:cNvSpPr/>
                <p:nvPr/>
              </p:nvSpPr>
              <p:spPr>
                <a:xfrm>
                  <a:off x="5464917" y="3148073"/>
                  <a:ext cx="29197" cy="15779"/>
                </a:xfrm>
                <a:custGeom>
                  <a:avLst/>
                  <a:gdLst>
                    <a:gd name="connsiteX0" fmla="*/ 642 w 29197"/>
                    <a:gd name="connsiteY0" fmla="*/ 12723 h 15779"/>
                    <a:gd name="connsiteX1" fmla="*/ 938 w 29197"/>
                    <a:gd name="connsiteY1" fmla="*/ 13332 h 15779"/>
                    <a:gd name="connsiteX2" fmla="*/ 938 w 29197"/>
                    <a:gd name="connsiteY2" fmla="*/ 13942 h 15779"/>
                    <a:gd name="connsiteX3" fmla="*/ 1547 w 29197"/>
                    <a:gd name="connsiteY3" fmla="*/ 14247 h 15779"/>
                    <a:gd name="connsiteX4" fmla="*/ 1862 w 29197"/>
                    <a:gd name="connsiteY4" fmla="*/ 14856 h 15779"/>
                    <a:gd name="connsiteX5" fmla="*/ 2757 w 29197"/>
                    <a:gd name="connsiteY5" fmla="*/ 15161 h 15779"/>
                    <a:gd name="connsiteX6" fmla="*/ 3681 w 29197"/>
                    <a:gd name="connsiteY6" fmla="*/ 15161 h 15779"/>
                    <a:gd name="connsiteX7" fmla="*/ 4290 w 29197"/>
                    <a:gd name="connsiteY7" fmla="*/ 15466 h 15779"/>
                    <a:gd name="connsiteX8" fmla="*/ 5538 w 29197"/>
                    <a:gd name="connsiteY8" fmla="*/ 15466 h 15779"/>
                    <a:gd name="connsiteX9" fmla="*/ 6767 w 29197"/>
                    <a:gd name="connsiteY9" fmla="*/ 15466 h 15779"/>
                    <a:gd name="connsiteX10" fmla="*/ 7691 w 29197"/>
                    <a:gd name="connsiteY10" fmla="*/ 15466 h 15779"/>
                    <a:gd name="connsiteX11" fmla="*/ 7996 w 29197"/>
                    <a:gd name="connsiteY11" fmla="*/ 14856 h 15779"/>
                    <a:gd name="connsiteX12" fmla="*/ 8910 w 29197"/>
                    <a:gd name="connsiteY12" fmla="*/ 14247 h 15779"/>
                    <a:gd name="connsiteX13" fmla="*/ 10148 w 29197"/>
                    <a:gd name="connsiteY13" fmla="*/ 13637 h 15779"/>
                    <a:gd name="connsiteX14" fmla="*/ 11072 w 29197"/>
                    <a:gd name="connsiteY14" fmla="*/ 13637 h 15779"/>
                    <a:gd name="connsiteX15" fmla="*/ 12291 w 29197"/>
                    <a:gd name="connsiteY15" fmla="*/ 13332 h 15779"/>
                    <a:gd name="connsiteX16" fmla="*/ 13530 w 29197"/>
                    <a:gd name="connsiteY16" fmla="*/ 13332 h 15779"/>
                    <a:gd name="connsiteX17" fmla="*/ 14758 w 29197"/>
                    <a:gd name="connsiteY17" fmla="*/ 13332 h 15779"/>
                    <a:gd name="connsiteX18" fmla="*/ 15682 w 29197"/>
                    <a:gd name="connsiteY18" fmla="*/ 13332 h 15779"/>
                    <a:gd name="connsiteX19" fmla="*/ 16606 w 29197"/>
                    <a:gd name="connsiteY19" fmla="*/ 13942 h 15779"/>
                    <a:gd name="connsiteX20" fmla="*/ 18149 w 29197"/>
                    <a:gd name="connsiteY20" fmla="*/ 13942 h 15779"/>
                    <a:gd name="connsiteX21" fmla="*/ 18445 w 29197"/>
                    <a:gd name="connsiteY21" fmla="*/ 14551 h 15779"/>
                    <a:gd name="connsiteX22" fmla="*/ 19054 w 29197"/>
                    <a:gd name="connsiteY22" fmla="*/ 15161 h 15779"/>
                    <a:gd name="connsiteX23" fmla="*/ 20292 w 29197"/>
                    <a:gd name="connsiteY23" fmla="*/ 15161 h 15779"/>
                    <a:gd name="connsiteX24" fmla="*/ 21207 w 29197"/>
                    <a:gd name="connsiteY24" fmla="*/ 15161 h 15779"/>
                    <a:gd name="connsiteX25" fmla="*/ 23045 w 29197"/>
                    <a:gd name="connsiteY25" fmla="*/ 15771 h 15779"/>
                    <a:gd name="connsiteX26" fmla="*/ 23969 w 29197"/>
                    <a:gd name="connsiteY26" fmla="*/ 15466 h 15779"/>
                    <a:gd name="connsiteX27" fmla="*/ 24579 w 29197"/>
                    <a:gd name="connsiteY27" fmla="*/ 15466 h 15779"/>
                    <a:gd name="connsiteX28" fmla="*/ 25817 w 29197"/>
                    <a:gd name="connsiteY28" fmla="*/ 15771 h 15779"/>
                    <a:gd name="connsiteX29" fmla="*/ 26741 w 29197"/>
                    <a:gd name="connsiteY29" fmla="*/ 15466 h 15779"/>
                    <a:gd name="connsiteX30" fmla="*/ 27665 w 29197"/>
                    <a:gd name="connsiteY30" fmla="*/ 15161 h 15779"/>
                    <a:gd name="connsiteX31" fmla="*/ 28274 w 29197"/>
                    <a:gd name="connsiteY31" fmla="*/ 14856 h 15779"/>
                    <a:gd name="connsiteX32" fmla="*/ 28579 w 29197"/>
                    <a:gd name="connsiteY32" fmla="*/ 14551 h 15779"/>
                    <a:gd name="connsiteX33" fmla="*/ 29189 w 29197"/>
                    <a:gd name="connsiteY33" fmla="*/ 13942 h 15779"/>
                    <a:gd name="connsiteX34" fmla="*/ 29189 w 29197"/>
                    <a:gd name="connsiteY34" fmla="*/ 13637 h 15779"/>
                    <a:gd name="connsiteX35" fmla="*/ 29189 w 29197"/>
                    <a:gd name="connsiteY35" fmla="*/ 13332 h 15779"/>
                    <a:gd name="connsiteX36" fmla="*/ 28884 w 29197"/>
                    <a:gd name="connsiteY36" fmla="*/ 13027 h 15779"/>
                    <a:gd name="connsiteX37" fmla="*/ 28589 w 29197"/>
                    <a:gd name="connsiteY37" fmla="*/ 12104 h 15779"/>
                    <a:gd name="connsiteX38" fmla="*/ 27970 w 29197"/>
                    <a:gd name="connsiteY38" fmla="*/ 11180 h 15779"/>
                    <a:gd name="connsiteX39" fmla="*/ 26741 w 29197"/>
                    <a:gd name="connsiteY39" fmla="*/ 10570 h 15779"/>
                    <a:gd name="connsiteX40" fmla="*/ 26131 w 29197"/>
                    <a:gd name="connsiteY40" fmla="*/ 10570 h 15779"/>
                    <a:gd name="connsiteX41" fmla="*/ 25826 w 29197"/>
                    <a:gd name="connsiteY41" fmla="*/ 10265 h 15779"/>
                    <a:gd name="connsiteX42" fmla="*/ 25207 w 29197"/>
                    <a:gd name="connsiteY42" fmla="*/ 10265 h 15779"/>
                    <a:gd name="connsiteX43" fmla="*/ 24283 w 29197"/>
                    <a:gd name="connsiteY43" fmla="*/ 9037 h 15779"/>
                    <a:gd name="connsiteX44" fmla="*/ 23683 w 29197"/>
                    <a:gd name="connsiteY44" fmla="*/ 8732 h 15779"/>
                    <a:gd name="connsiteX45" fmla="*/ 23369 w 29197"/>
                    <a:gd name="connsiteY45" fmla="*/ 8122 h 15779"/>
                    <a:gd name="connsiteX46" fmla="*/ 22759 w 29197"/>
                    <a:gd name="connsiteY46" fmla="*/ 7198 h 15779"/>
                    <a:gd name="connsiteX47" fmla="*/ 21226 w 29197"/>
                    <a:gd name="connsiteY47" fmla="*/ 6884 h 15779"/>
                    <a:gd name="connsiteX48" fmla="*/ 20921 w 29197"/>
                    <a:gd name="connsiteY48" fmla="*/ 6284 h 15779"/>
                    <a:gd name="connsiteX49" fmla="*/ 20016 w 29197"/>
                    <a:gd name="connsiteY49" fmla="*/ 6284 h 15779"/>
                    <a:gd name="connsiteX50" fmla="*/ 19083 w 29197"/>
                    <a:gd name="connsiteY50" fmla="*/ 5674 h 15779"/>
                    <a:gd name="connsiteX51" fmla="*/ 18473 w 29197"/>
                    <a:gd name="connsiteY51" fmla="*/ 5369 h 15779"/>
                    <a:gd name="connsiteX52" fmla="*/ 18473 w 29197"/>
                    <a:gd name="connsiteY52" fmla="*/ 4760 h 15779"/>
                    <a:gd name="connsiteX53" fmla="*/ 19407 w 29197"/>
                    <a:gd name="connsiteY53" fmla="*/ 4760 h 15779"/>
                    <a:gd name="connsiteX54" fmla="*/ 19702 w 29197"/>
                    <a:gd name="connsiteY54" fmla="*/ 4150 h 15779"/>
                    <a:gd name="connsiteX55" fmla="*/ 19702 w 29197"/>
                    <a:gd name="connsiteY55" fmla="*/ 3226 h 15779"/>
                    <a:gd name="connsiteX56" fmla="*/ 20007 w 29197"/>
                    <a:gd name="connsiteY56" fmla="*/ 2007 h 15779"/>
                    <a:gd name="connsiteX57" fmla="*/ 20302 w 29197"/>
                    <a:gd name="connsiteY57" fmla="*/ 1083 h 15779"/>
                    <a:gd name="connsiteX58" fmla="*/ 20302 w 29197"/>
                    <a:gd name="connsiteY58" fmla="*/ 159 h 15779"/>
                    <a:gd name="connsiteX59" fmla="*/ 19388 w 29197"/>
                    <a:gd name="connsiteY59" fmla="*/ 159 h 15779"/>
                    <a:gd name="connsiteX60" fmla="*/ 18778 w 29197"/>
                    <a:gd name="connsiteY60" fmla="*/ 464 h 15779"/>
                    <a:gd name="connsiteX61" fmla="*/ 18159 w 29197"/>
                    <a:gd name="connsiteY61" fmla="*/ 1074 h 15779"/>
                    <a:gd name="connsiteX62" fmla="*/ 17235 w 29197"/>
                    <a:gd name="connsiteY62" fmla="*/ 1074 h 15779"/>
                    <a:gd name="connsiteX63" fmla="*/ 15997 w 29197"/>
                    <a:gd name="connsiteY63" fmla="*/ 1378 h 15779"/>
                    <a:gd name="connsiteX64" fmla="*/ 14758 w 29197"/>
                    <a:gd name="connsiteY64" fmla="*/ 1378 h 15779"/>
                    <a:gd name="connsiteX65" fmla="*/ 14463 w 29197"/>
                    <a:gd name="connsiteY65" fmla="*/ 1988 h 15779"/>
                    <a:gd name="connsiteX66" fmla="*/ 13854 w 29197"/>
                    <a:gd name="connsiteY66" fmla="*/ 2283 h 15779"/>
                    <a:gd name="connsiteX67" fmla="*/ 12930 w 29197"/>
                    <a:gd name="connsiteY67" fmla="*/ 2902 h 15779"/>
                    <a:gd name="connsiteX68" fmla="*/ 13539 w 29197"/>
                    <a:gd name="connsiteY68" fmla="*/ 3207 h 15779"/>
                    <a:gd name="connsiteX69" fmla="*/ 14158 w 29197"/>
                    <a:gd name="connsiteY69" fmla="*/ 3817 h 15779"/>
                    <a:gd name="connsiteX70" fmla="*/ 14454 w 29197"/>
                    <a:gd name="connsiteY70" fmla="*/ 4436 h 15779"/>
                    <a:gd name="connsiteX71" fmla="*/ 15378 w 29197"/>
                    <a:gd name="connsiteY71" fmla="*/ 4741 h 15779"/>
                    <a:gd name="connsiteX72" fmla="*/ 16301 w 29197"/>
                    <a:gd name="connsiteY72" fmla="*/ 4436 h 15779"/>
                    <a:gd name="connsiteX73" fmla="*/ 16911 w 29197"/>
                    <a:gd name="connsiteY73" fmla="*/ 4436 h 15779"/>
                    <a:gd name="connsiteX74" fmla="*/ 17521 w 29197"/>
                    <a:gd name="connsiteY74" fmla="*/ 5046 h 15779"/>
                    <a:gd name="connsiteX75" fmla="*/ 17225 w 29197"/>
                    <a:gd name="connsiteY75" fmla="*/ 5655 h 15779"/>
                    <a:gd name="connsiteX76" fmla="*/ 16606 w 29197"/>
                    <a:gd name="connsiteY76" fmla="*/ 5655 h 15779"/>
                    <a:gd name="connsiteX77" fmla="*/ 15997 w 29197"/>
                    <a:gd name="connsiteY77" fmla="*/ 5350 h 15779"/>
                    <a:gd name="connsiteX78" fmla="*/ 15387 w 29197"/>
                    <a:gd name="connsiteY78" fmla="*/ 5350 h 15779"/>
                    <a:gd name="connsiteX79" fmla="*/ 14768 w 29197"/>
                    <a:gd name="connsiteY79" fmla="*/ 5655 h 15779"/>
                    <a:gd name="connsiteX80" fmla="*/ 14473 w 29197"/>
                    <a:gd name="connsiteY80" fmla="*/ 6265 h 15779"/>
                    <a:gd name="connsiteX81" fmla="*/ 13549 w 29197"/>
                    <a:gd name="connsiteY81" fmla="*/ 5960 h 15779"/>
                    <a:gd name="connsiteX82" fmla="*/ 12939 w 29197"/>
                    <a:gd name="connsiteY82" fmla="*/ 6865 h 15779"/>
                    <a:gd name="connsiteX83" fmla="*/ 11701 w 29197"/>
                    <a:gd name="connsiteY83" fmla="*/ 6865 h 15779"/>
                    <a:gd name="connsiteX84" fmla="*/ 11415 w 29197"/>
                    <a:gd name="connsiteY84" fmla="*/ 5960 h 15779"/>
                    <a:gd name="connsiteX85" fmla="*/ 11415 w 29197"/>
                    <a:gd name="connsiteY85" fmla="*/ 5036 h 15779"/>
                    <a:gd name="connsiteX86" fmla="*/ 10806 w 29197"/>
                    <a:gd name="connsiteY86" fmla="*/ 5036 h 15779"/>
                    <a:gd name="connsiteX87" fmla="*/ 9882 w 29197"/>
                    <a:gd name="connsiteY87" fmla="*/ 4731 h 15779"/>
                    <a:gd name="connsiteX88" fmla="*/ 8948 w 29197"/>
                    <a:gd name="connsiteY88" fmla="*/ 4426 h 15779"/>
                    <a:gd name="connsiteX89" fmla="*/ 9567 w 29197"/>
                    <a:gd name="connsiteY89" fmla="*/ 3807 h 15779"/>
                    <a:gd name="connsiteX90" fmla="*/ 10177 w 29197"/>
                    <a:gd name="connsiteY90" fmla="*/ 3502 h 15779"/>
                    <a:gd name="connsiteX91" fmla="*/ 10482 w 29197"/>
                    <a:gd name="connsiteY91" fmla="*/ 3198 h 15779"/>
                    <a:gd name="connsiteX92" fmla="*/ 11406 w 29197"/>
                    <a:gd name="connsiteY92" fmla="*/ 2588 h 15779"/>
                    <a:gd name="connsiteX93" fmla="*/ 10167 w 29197"/>
                    <a:gd name="connsiteY93" fmla="*/ 2588 h 15779"/>
                    <a:gd name="connsiteX94" fmla="*/ 9243 w 29197"/>
                    <a:gd name="connsiteY94" fmla="*/ 2893 h 15779"/>
                    <a:gd name="connsiteX95" fmla="*/ 8320 w 29197"/>
                    <a:gd name="connsiteY95" fmla="*/ 2588 h 15779"/>
                    <a:gd name="connsiteX96" fmla="*/ 7700 w 29197"/>
                    <a:gd name="connsiteY96" fmla="*/ 2274 h 15779"/>
                    <a:gd name="connsiteX97" fmla="*/ 7091 w 29197"/>
                    <a:gd name="connsiteY97" fmla="*/ 1674 h 15779"/>
                    <a:gd name="connsiteX98" fmla="*/ 6796 w 29197"/>
                    <a:gd name="connsiteY98" fmla="*/ 1674 h 15779"/>
                    <a:gd name="connsiteX99" fmla="*/ 6500 w 29197"/>
                    <a:gd name="connsiteY99" fmla="*/ 1369 h 15779"/>
                    <a:gd name="connsiteX100" fmla="*/ 5872 w 29197"/>
                    <a:gd name="connsiteY100" fmla="*/ 1369 h 15779"/>
                    <a:gd name="connsiteX101" fmla="*/ 5586 w 29197"/>
                    <a:gd name="connsiteY101" fmla="*/ 1978 h 15779"/>
                    <a:gd name="connsiteX102" fmla="*/ 4967 w 29197"/>
                    <a:gd name="connsiteY102" fmla="*/ 2274 h 15779"/>
                    <a:gd name="connsiteX103" fmla="*/ 4662 w 29197"/>
                    <a:gd name="connsiteY103" fmla="*/ 3198 h 15779"/>
                    <a:gd name="connsiteX104" fmla="*/ 3738 w 29197"/>
                    <a:gd name="connsiteY104" fmla="*/ 3502 h 15779"/>
                    <a:gd name="connsiteX105" fmla="*/ 3738 w 29197"/>
                    <a:gd name="connsiteY105" fmla="*/ 4426 h 15779"/>
                    <a:gd name="connsiteX106" fmla="*/ 3738 w 29197"/>
                    <a:gd name="connsiteY106" fmla="*/ 4731 h 15779"/>
                    <a:gd name="connsiteX107" fmla="*/ 3738 w 29197"/>
                    <a:gd name="connsiteY107" fmla="*/ 5036 h 15779"/>
                    <a:gd name="connsiteX108" fmla="*/ 3738 w 29197"/>
                    <a:gd name="connsiteY108" fmla="*/ 5646 h 15779"/>
                    <a:gd name="connsiteX109" fmla="*/ 2519 w 29197"/>
                    <a:gd name="connsiteY109" fmla="*/ 5646 h 15779"/>
                    <a:gd name="connsiteX110" fmla="*/ 1919 w 29197"/>
                    <a:gd name="connsiteY110" fmla="*/ 5950 h 15779"/>
                    <a:gd name="connsiteX111" fmla="*/ 1604 w 29197"/>
                    <a:gd name="connsiteY111" fmla="*/ 7170 h 15779"/>
                    <a:gd name="connsiteX112" fmla="*/ 1919 w 29197"/>
                    <a:gd name="connsiteY112" fmla="*/ 8398 h 15779"/>
                    <a:gd name="connsiteX113" fmla="*/ 1919 w 29197"/>
                    <a:gd name="connsiteY113" fmla="*/ 9008 h 15779"/>
                    <a:gd name="connsiteX114" fmla="*/ 1604 w 29197"/>
                    <a:gd name="connsiteY114" fmla="*/ 9618 h 15779"/>
                    <a:gd name="connsiteX115" fmla="*/ 680 w 29197"/>
                    <a:gd name="connsiteY115" fmla="*/ 9618 h 15779"/>
                    <a:gd name="connsiteX116" fmla="*/ 376 w 29197"/>
                    <a:gd name="connsiteY116" fmla="*/ 10856 h 15779"/>
                    <a:gd name="connsiteX117" fmla="*/ 71 w 29197"/>
                    <a:gd name="connsiteY117" fmla="*/ 12085 h 15779"/>
                    <a:gd name="connsiteX118" fmla="*/ 642 w 29197"/>
                    <a:gd name="connsiteY118" fmla="*/ 12723 h 15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</a:cxnLst>
                  <a:rect l="l" t="t" r="r" b="b"/>
                  <a:pathLst>
                    <a:path w="29197" h="15779">
                      <a:moveTo>
                        <a:pt x="642" y="12723"/>
                      </a:moveTo>
                      <a:cubicBezTo>
                        <a:pt x="766" y="12913"/>
                        <a:pt x="938" y="13113"/>
                        <a:pt x="938" y="13332"/>
                      </a:cubicBezTo>
                      <a:cubicBezTo>
                        <a:pt x="928" y="13542"/>
                        <a:pt x="804" y="13732"/>
                        <a:pt x="938" y="13942"/>
                      </a:cubicBezTo>
                      <a:cubicBezTo>
                        <a:pt x="1062" y="14170"/>
                        <a:pt x="1338" y="14066"/>
                        <a:pt x="1547" y="14247"/>
                      </a:cubicBezTo>
                      <a:cubicBezTo>
                        <a:pt x="1747" y="14428"/>
                        <a:pt x="1595" y="14751"/>
                        <a:pt x="1862" y="14856"/>
                      </a:cubicBezTo>
                      <a:cubicBezTo>
                        <a:pt x="2138" y="14980"/>
                        <a:pt x="2452" y="15066"/>
                        <a:pt x="2757" y="15161"/>
                      </a:cubicBezTo>
                      <a:cubicBezTo>
                        <a:pt x="3043" y="15256"/>
                        <a:pt x="3557" y="14923"/>
                        <a:pt x="3681" y="15161"/>
                      </a:cubicBezTo>
                      <a:cubicBezTo>
                        <a:pt x="3890" y="15037"/>
                        <a:pt x="4071" y="15418"/>
                        <a:pt x="4290" y="15466"/>
                      </a:cubicBezTo>
                      <a:cubicBezTo>
                        <a:pt x="4729" y="15561"/>
                        <a:pt x="5110" y="15418"/>
                        <a:pt x="5538" y="15466"/>
                      </a:cubicBezTo>
                      <a:cubicBezTo>
                        <a:pt x="6053" y="15561"/>
                        <a:pt x="6234" y="15371"/>
                        <a:pt x="6767" y="15466"/>
                      </a:cubicBezTo>
                      <a:cubicBezTo>
                        <a:pt x="7062" y="15466"/>
                        <a:pt x="7415" y="15590"/>
                        <a:pt x="7691" y="15466"/>
                      </a:cubicBezTo>
                      <a:cubicBezTo>
                        <a:pt x="7977" y="15333"/>
                        <a:pt x="7767" y="15094"/>
                        <a:pt x="7996" y="14856"/>
                      </a:cubicBezTo>
                      <a:cubicBezTo>
                        <a:pt x="8291" y="14513"/>
                        <a:pt x="8529" y="14466"/>
                        <a:pt x="8910" y="14247"/>
                      </a:cubicBezTo>
                      <a:cubicBezTo>
                        <a:pt x="9282" y="14018"/>
                        <a:pt x="9739" y="13780"/>
                        <a:pt x="10148" y="13637"/>
                      </a:cubicBezTo>
                      <a:cubicBezTo>
                        <a:pt x="10587" y="13475"/>
                        <a:pt x="10615" y="13694"/>
                        <a:pt x="11072" y="13637"/>
                      </a:cubicBezTo>
                      <a:cubicBezTo>
                        <a:pt x="11587" y="13542"/>
                        <a:pt x="11758" y="13351"/>
                        <a:pt x="12291" y="13332"/>
                      </a:cubicBezTo>
                      <a:cubicBezTo>
                        <a:pt x="12730" y="13237"/>
                        <a:pt x="13111" y="13332"/>
                        <a:pt x="13530" y="13332"/>
                      </a:cubicBezTo>
                      <a:lnTo>
                        <a:pt x="14758" y="13332"/>
                      </a:lnTo>
                      <a:cubicBezTo>
                        <a:pt x="15178" y="13332"/>
                        <a:pt x="15301" y="13170"/>
                        <a:pt x="15682" y="13332"/>
                      </a:cubicBezTo>
                      <a:cubicBezTo>
                        <a:pt x="15987" y="13456"/>
                        <a:pt x="16301" y="13818"/>
                        <a:pt x="16606" y="13942"/>
                      </a:cubicBezTo>
                      <a:cubicBezTo>
                        <a:pt x="17178" y="14190"/>
                        <a:pt x="17749" y="13447"/>
                        <a:pt x="18149" y="13942"/>
                      </a:cubicBezTo>
                      <a:cubicBezTo>
                        <a:pt x="18311" y="14132"/>
                        <a:pt x="18283" y="14342"/>
                        <a:pt x="18445" y="14551"/>
                      </a:cubicBezTo>
                      <a:cubicBezTo>
                        <a:pt x="18635" y="14799"/>
                        <a:pt x="18768" y="15056"/>
                        <a:pt x="19054" y="15161"/>
                      </a:cubicBezTo>
                      <a:cubicBezTo>
                        <a:pt x="19511" y="15323"/>
                        <a:pt x="19864" y="15390"/>
                        <a:pt x="20292" y="15161"/>
                      </a:cubicBezTo>
                      <a:cubicBezTo>
                        <a:pt x="20292" y="15161"/>
                        <a:pt x="20797" y="15104"/>
                        <a:pt x="21207" y="15161"/>
                      </a:cubicBezTo>
                      <a:cubicBezTo>
                        <a:pt x="21940" y="15323"/>
                        <a:pt x="22293" y="15856"/>
                        <a:pt x="23045" y="15771"/>
                      </a:cubicBezTo>
                      <a:cubicBezTo>
                        <a:pt x="23417" y="15771"/>
                        <a:pt x="23617" y="15494"/>
                        <a:pt x="23969" y="15466"/>
                      </a:cubicBezTo>
                      <a:cubicBezTo>
                        <a:pt x="24207" y="15371"/>
                        <a:pt x="24341" y="15466"/>
                        <a:pt x="24579" y="15466"/>
                      </a:cubicBezTo>
                      <a:cubicBezTo>
                        <a:pt x="25045" y="15466"/>
                        <a:pt x="25350" y="15790"/>
                        <a:pt x="25817" y="15771"/>
                      </a:cubicBezTo>
                      <a:cubicBezTo>
                        <a:pt x="26246" y="15771"/>
                        <a:pt x="26341" y="15618"/>
                        <a:pt x="26741" y="15466"/>
                      </a:cubicBezTo>
                      <a:cubicBezTo>
                        <a:pt x="26998" y="15361"/>
                        <a:pt x="27408" y="15275"/>
                        <a:pt x="27665" y="15161"/>
                      </a:cubicBezTo>
                      <a:cubicBezTo>
                        <a:pt x="27922" y="15009"/>
                        <a:pt x="28046" y="14952"/>
                        <a:pt x="28274" y="14856"/>
                      </a:cubicBezTo>
                      <a:lnTo>
                        <a:pt x="28579" y="14551"/>
                      </a:lnTo>
                      <a:cubicBezTo>
                        <a:pt x="28817" y="14323"/>
                        <a:pt x="29094" y="14275"/>
                        <a:pt x="29189" y="13942"/>
                      </a:cubicBezTo>
                      <a:cubicBezTo>
                        <a:pt x="29208" y="13837"/>
                        <a:pt x="29189" y="13723"/>
                        <a:pt x="29189" y="13637"/>
                      </a:cubicBezTo>
                      <a:cubicBezTo>
                        <a:pt x="29179" y="13542"/>
                        <a:pt x="29208" y="13389"/>
                        <a:pt x="29189" y="13332"/>
                      </a:cubicBezTo>
                      <a:cubicBezTo>
                        <a:pt x="29113" y="13170"/>
                        <a:pt x="28932" y="13237"/>
                        <a:pt x="28884" y="13027"/>
                      </a:cubicBezTo>
                      <a:cubicBezTo>
                        <a:pt x="28808" y="12713"/>
                        <a:pt x="28694" y="12399"/>
                        <a:pt x="28589" y="12104"/>
                      </a:cubicBezTo>
                      <a:cubicBezTo>
                        <a:pt x="28379" y="11627"/>
                        <a:pt x="28417" y="11437"/>
                        <a:pt x="27970" y="11180"/>
                      </a:cubicBezTo>
                      <a:cubicBezTo>
                        <a:pt x="27970" y="11180"/>
                        <a:pt x="27227" y="10808"/>
                        <a:pt x="26741" y="10570"/>
                      </a:cubicBezTo>
                      <a:lnTo>
                        <a:pt x="26131" y="10570"/>
                      </a:lnTo>
                      <a:cubicBezTo>
                        <a:pt x="25912" y="10475"/>
                        <a:pt x="26065" y="10322"/>
                        <a:pt x="25826" y="10265"/>
                      </a:cubicBezTo>
                      <a:cubicBezTo>
                        <a:pt x="25646" y="10265"/>
                        <a:pt x="25379" y="10322"/>
                        <a:pt x="25207" y="10265"/>
                      </a:cubicBezTo>
                      <a:cubicBezTo>
                        <a:pt x="24712" y="10094"/>
                        <a:pt x="24645" y="9398"/>
                        <a:pt x="24283" y="9037"/>
                      </a:cubicBezTo>
                      <a:cubicBezTo>
                        <a:pt x="24074" y="8827"/>
                        <a:pt x="23893" y="8970"/>
                        <a:pt x="23683" y="8732"/>
                      </a:cubicBezTo>
                      <a:cubicBezTo>
                        <a:pt x="23502" y="8541"/>
                        <a:pt x="23531" y="8332"/>
                        <a:pt x="23369" y="8122"/>
                      </a:cubicBezTo>
                      <a:cubicBezTo>
                        <a:pt x="23160" y="7846"/>
                        <a:pt x="23036" y="7446"/>
                        <a:pt x="22759" y="7198"/>
                      </a:cubicBezTo>
                      <a:cubicBezTo>
                        <a:pt x="22340" y="6855"/>
                        <a:pt x="21712" y="7198"/>
                        <a:pt x="21226" y="6884"/>
                      </a:cubicBezTo>
                      <a:cubicBezTo>
                        <a:pt x="20959" y="6712"/>
                        <a:pt x="21207" y="6427"/>
                        <a:pt x="20921" y="6284"/>
                      </a:cubicBezTo>
                      <a:cubicBezTo>
                        <a:pt x="20673" y="6150"/>
                        <a:pt x="20283" y="6331"/>
                        <a:pt x="20016" y="6284"/>
                      </a:cubicBezTo>
                      <a:cubicBezTo>
                        <a:pt x="19597" y="6150"/>
                        <a:pt x="19426" y="5903"/>
                        <a:pt x="19083" y="5674"/>
                      </a:cubicBezTo>
                      <a:cubicBezTo>
                        <a:pt x="18864" y="5522"/>
                        <a:pt x="18597" y="5598"/>
                        <a:pt x="18473" y="5369"/>
                      </a:cubicBezTo>
                      <a:cubicBezTo>
                        <a:pt x="18368" y="5169"/>
                        <a:pt x="18378" y="4941"/>
                        <a:pt x="18473" y="4760"/>
                      </a:cubicBezTo>
                      <a:cubicBezTo>
                        <a:pt x="18597" y="4484"/>
                        <a:pt x="19121" y="4893"/>
                        <a:pt x="19407" y="4760"/>
                      </a:cubicBezTo>
                      <a:cubicBezTo>
                        <a:pt x="19645" y="4598"/>
                        <a:pt x="19607" y="4417"/>
                        <a:pt x="19702" y="4150"/>
                      </a:cubicBezTo>
                      <a:cubicBezTo>
                        <a:pt x="19797" y="3864"/>
                        <a:pt x="19673" y="3550"/>
                        <a:pt x="19702" y="3226"/>
                      </a:cubicBezTo>
                      <a:cubicBezTo>
                        <a:pt x="19740" y="2702"/>
                        <a:pt x="19892" y="2521"/>
                        <a:pt x="20007" y="2007"/>
                      </a:cubicBezTo>
                      <a:cubicBezTo>
                        <a:pt x="20064" y="1721"/>
                        <a:pt x="20273" y="1359"/>
                        <a:pt x="20302" y="1083"/>
                      </a:cubicBezTo>
                      <a:cubicBezTo>
                        <a:pt x="20359" y="702"/>
                        <a:pt x="20569" y="435"/>
                        <a:pt x="20302" y="159"/>
                      </a:cubicBezTo>
                      <a:cubicBezTo>
                        <a:pt x="20026" y="-127"/>
                        <a:pt x="19740" y="35"/>
                        <a:pt x="19388" y="159"/>
                      </a:cubicBezTo>
                      <a:cubicBezTo>
                        <a:pt x="19159" y="235"/>
                        <a:pt x="18949" y="312"/>
                        <a:pt x="18778" y="464"/>
                      </a:cubicBezTo>
                      <a:cubicBezTo>
                        <a:pt x="18530" y="616"/>
                        <a:pt x="18397" y="921"/>
                        <a:pt x="18159" y="1074"/>
                      </a:cubicBezTo>
                      <a:cubicBezTo>
                        <a:pt x="17797" y="1283"/>
                        <a:pt x="17645" y="1016"/>
                        <a:pt x="17235" y="1074"/>
                      </a:cubicBezTo>
                      <a:cubicBezTo>
                        <a:pt x="16806" y="1074"/>
                        <a:pt x="16416" y="1350"/>
                        <a:pt x="15997" y="1378"/>
                      </a:cubicBezTo>
                      <a:cubicBezTo>
                        <a:pt x="15549" y="1455"/>
                        <a:pt x="15139" y="1102"/>
                        <a:pt x="14758" y="1378"/>
                      </a:cubicBezTo>
                      <a:cubicBezTo>
                        <a:pt x="14530" y="1531"/>
                        <a:pt x="14663" y="1778"/>
                        <a:pt x="14463" y="1988"/>
                      </a:cubicBezTo>
                      <a:cubicBezTo>
                        <a:pt x="14235" y="2198"/>
                        <a:pt x="14149" y="2131"/>
                        <a:pt x="13854" y="2283"/>
                      </a:cubicBezTo>
                      <a:cubicBezTo>
                        <a:pt x="13568" y="2455"/>
                        <a:pt x="12863" y="2569"/>
                        <a:pt x="12930" y="2902"/>
                      </a:cubicBezTo>
                      <a:cubicBezTo>
                        <a:pt x="12987" y="3198"/>
                        <a:pt x="13311" y="3026"/>
                        <a:pt x="13539" y="3207"/>
                      </a:cubicBezTo>
                      <a:cubicBezTo>
                        <a:pt x="13796" y="3407"/>
                        <a:pt x="13968" y="3560"/>
                        <a:pt x="14158" y="3817"/>
                      </a:cubicBezTo>
                      <a:cubicBezTo>
                        <a:pt x="14339" y="4084"/>
                        <a:pt x="14196" y="4264"/>
                        <a:pt x="14454" y="4436"/>
                      </a:cubicBezTo>
                      <a:cubicBezTo>
                        <a:pt x="14701" y="4607"/>
                        <a:pt x="15092" y="4712"/>
                        <a:pt x="15378" y="4741"/>
                      </a:cubicBezTo>
                      <a:cubicBezTo>
                        <a:pt x="15806" y="4817"/>
                        <a:pt x="15882" y="4465"/>
                        <a:pt x="16301" y="4436"/>
                      </a:cubicBezTo>
                      <a:cubicBezTo>
                        <a:pt x="16501" y="4436"/>
                        <a:pt x="16721" y="4360"/>
                        <a:pt x="16911" y="4436"/>
                      </a:cubicBezTo>
                      <a:cubicBezTo>
                        <a:pt x="17283" y="4512"/>
                        <a:pt x="17502" y="4674"/>
                        <a:pt x="17521" y="5046"/>
                      </a:cubicBezTo>
                      <a:cubicBezTo>
                        <a:pt x="17540" y="5341"/>
                        <a:pt x="17473" y="5522"/>
                        <a:pt x="17225" y="5655"/>
                      </a:cubicBezTo>
                      <a:cubicBezTo>
                        <a:pt x="17016" y="5779"/>
                        <a:pt x="16854" y="5684"/>
                        <a:pt x="16606" y="5655"/>
                      </a:cubicBezTo>
                      <a:cubicBezTo>
                        <a:pt x="16340" y="5655"/>
                        <a:pt x="16263" y="5455"/>
                        <a:pt x="15997" y="5350"/>
                      </a:cubicBezTo>
                      <a:cubicBezTo>
                        <a:pt x="15768" y="5246"/>
                        <a:pt x="15635" y="5303"/>
                        <a:pt x="15387" y="5350"/>
                      </a:cubicBezTo>
                      <a:cubicBezTo>
                        <a:pt x="15092" y="5427"/>
                        <a:pt x="14987" y="5398"/>
                        <a:pt x="14768" y="5655"/>
                      </a:cubicBezTo>
                      <a:cubicBezTo>
                        <a:pt x="14635" y="5827"/>
                        <a:pt x="14663" y="6160"/>
                        <a:pt x="14473" y="6265"/>
                      </a:cubicBezTo>
                      <a:cubicBezTo>
                        <a:pt x="14101" y="6484"/>
                        <a:pt x="13949" y="5788"/>
                        <a:pt x="13549" y="5960"/>
                      </a:cubicBezTo>
                      <a:cubicBezTo>
                        <a:pt x="13149" y="6131"/>
                        <a:pt x="13320" y="6684"/>
                        <a:pt x="12939" y="6865"/>
                      </a:cubicBezTo>
                      <a:cubicBezTo>
                        <a:pt x="12568" y="7084"/>
                        <a:pt x="12044" y="7141"/>
                        <a:pt x="11701" y="6865"/>
                      </a:cubicBezTo>
                      <a:cubicBezTo>
                        <a:pt x="11415" y="6655"/>
                        <a:pt x="11491" y="6312"/>
                        <a:pt x="11415" y="5960"/>
                      </a:cubicBezTo>
                      <a:cubicBezTo>
                        <a:pt x="11329" y="5655"/>
                        <a:pt x="11606" y="5284"/>
                        <a:pt x="11415" y="5036"/>
                      </a:cubicBezTo>
                      <a:cubicBezTo>
                        <a:pt x="11244" y="4836"/>
                        <a:pt x="11044" y="5112"/>
                        <a:pt x="10806" y="5036"/>
                      </a:cubicBezTo>
                      <a:cubicBezTo>
                        <a:pt x="10463" y="4931"/>
                        <a:pt x="10215" y="4779"/>
                        <a:pt x="9882" y="4731"/>
                      </a:cubicBezTo>
                      <a:cubicBezTo>
                        <a:pt x="9596" y="4655"/>
                        <a:pt x="9024" y="4722"/>
                        <a:pt x="8948" y="4426"/>
                      </a:cubicBezTo>
                      <a:cubicBezTo>
                        <a:pt x="8853" y="4169"/>
                        <a:pt x="9367" y="4007"/>
                        <a:pt x="9567" y="3807"/>
                      </a:cubicBezTo>
                      <a:cubicBezTo>
                        <a:pt x="9767" y="3607"/>
                        <a:pt x="9910" y="3636"/>
                        <a:pt x="10177" y="3502"/>
                      </a:cubicBezTo>
                      <a:cubicBezTo>
                        <a:pt x="10377" y="3398"/>
                        <a:pt x="10282" y="3302"/>
                        <a:pt x="10482" y="3198"/>
                      </a:cubicBezTo>
                      <a:cubicBezTo>
                        <a:pt x="10834" y="2969"/>
                        <a:pt x="11472" y="2998"/>
                        <a:pt x="11406" y="2588"/>
                      </a:cubicBezTo>
                      <a:cubicBezTo>
                        <a:pt x="11301" y="2112"/>
                        <a:pt x="10653" y="2512"/>
                        <a:pt x="10167" y="2588"/>
                      </a:cubicBezTo>
                      <a:cubicBezTo>
                        <a:pt x="9805" y="2683"/>
                        <a:pt x="9586" y="2902"/>
                        <a:pt x="9243" y="2893"/>
                      </a:cubicBezTo>
                      <a:cubicBezTo>
                        <a:pt x="8882" y="2893"/>
                        <a:pt x="8653" y="2693"/>
                        <a:pt x="8320" y="2588"/>
                      </a:cubicBezTo>
                      <a:cubicBezTo>
                        <a:pt x="8072" y="2512"/>
                        <a:pt x="7920" y="2417"/>
                        <a:pt x="7700" y="2274"/>
                      </a:cubicBezTo>
                      <a:cubicBezTo>
                        <a:pt x="7462" y="2140"/>
                        <a:pt x="7338" y="1797"/>
                        <a:pt x="7091" y="1674"/>
                      </a:cubicBezTo>
                      <a:cubicBezTo>
                        <a:pt x="6881" y="1540"/>
                        <a:pt x="6957" y="1797"/>
                        <a:pt x="6796" y="1674"/>
                      </a:cubicBezTo>
                      <a:cubicBezTo>
                        <a:pt x="6691" y="1550"/>
                        <a:pt x="6605" y="1464"/>
                        <a:pt x="6500" y="1369"/>
                      </a:cubicBezTo>
                      <a:cubicBezTo>
                        <a:pt x="6281" y="1178"/>
                        <a:pt x="6091" y="1121"/>
                        <a:pt x="5872" y="1369"/>
                      </a:cubicBezTo>
                      <a:cubicBezTo>
                        <a:pt x="5691" y="1521"/>
                        <a:pt x="5729" y="1750"/>
                        <a:pt x="5586" y="1978"/>
                      </a:cubicBezTo>
                      <a:cubicBezTo>
                        <a:pt x="5414" y="2207"/>
                        <a:pt x="5176" y="2055"/>
                        <a:pt x="4967" y="2274"/>
                      </a:cubicBezTo>
                      <a:cubicBezTo>
                        <a:pt x="4748" y="2502"/>
                        <a:pt x="4881" y="2969"/>
                        <a:pt x="4662" y="3198"/>
                      </a:cubicBezTo>
                      <a:cubicBezTo>
                        <a:pt x="4414" y="3426"/>
                        <a:pt x="3948" y="3198"/>
                        <a:pt x="3738" y="3502"/>
                      </a:cubicBezTo>
                      <a:cubicBezTo>
                        <a:pt x="3586" y="3760"/>
                        <a:pt x="3776" y="4093"/>
                        <a:pt x="3738" y="4426"/>
                      </a:cubicBezTo>
                      <a:cubicBezTo>
                        <a:pt x="3728" y="4598"/>
                        <a:pt x="3757" y="4598"/>
                        <a:pt x="3738" y="4731"/>
                      </a:cubicBezTo>
                      <a:lnTo>
                        <a:pt x="3738" y="5036"/>
                      </a:lnTo>
                      <a:cubicBezTo>
                        <a:pt x="3728" y="5265"/>
                        <a:pt x="3757" y="5360"/>
                        <a:pt x="3738" y="5646"/>
                      </a:cubicBezTo>
                      <a:cubicBezTo>
                        <a:pt x="3738" y="5646"/>
                        <a:pt x="2862" y="5579"/>
                        <a:pt x="2519" y="5646"/>
                      </a:cubicBezTo>
                      <a:cubicBezTo>
                        <a:pt x="2176" y="5722"/>
                        <a:pt x="2176" y="5750"/>
                        <a:pt x="1919" y="5950"/>
                      </a:cubicBezTo>
                      <a:cubicBezTo>
                        <a:pt x="1528" y="6255"/>
                        <a:pt x="1595" y="6693"/>
                        <a:pt x="1604" y="7170"/>
                      </a:cubicBezTo>
                      <a:cubicBezTo>
                        <a:pt x="1604" y="7608"/>
                        <a:pt x="1890" y="7979"/>
                        <a:pt x="1919" y="8398"/>
                      </a:cubicBezTo>
                      <a:cubicBezTo>
                        <a:pt x="1919" y="8722"/>
                        <a:pt x="2014" y="8722"/>
                        <a:pt x="1919" y="9008"/>
                      </a:cubicBezTo>
                      <a:cubicBezTo>
                        <a:pt x="1823" y="9198"/>
                        <a:pt x="1747" y="9503"/>
                        <a:pt x="1604" y="9618"/>
                      </a:cubicBezTo>
                      <a:cubicBezTo>
                        <a:pt x="1404" y="9789"/>
                        <a:pt x="900" y="9484"/>
                        <a:pt x="680" y="9618"/>
                      </a:cubicBezTo>
                      <a:cubicBezTo>
                        <a:pt x="204" y="9932"/>
                        <a:pt x="500" y="10294"/>
                        <a:pt x="376" y="10856"/>
                      </a:cubicBezTo>
                      <a:cubicBezTo>
                        <a:pt x="261" y="11284"/>
                        <a:pt x="-167" y="11694"/>
                        <a:pt x="71" y="12085"/>
                      </a:cubicBezTo>
                      <a:cubicBezTo>
                        <a:pt x="147" y="12351"/>
                        <a:pt x="471" y="12504"/>
                        <a:pt x="642" y="12723"/>
                      </a:cubicBezTo>
                      <a:close/>
                    </a:path>
                  </a:pathLst>
                </a:custGeom>
                <a:solidFill>
                  <a:srgbClr val="084A9C"/>
                </a:solidFill>
                <a:ln w="47625" cap="flat">
                  <a:noFill/>
                  <a:prstDash val="solid"/>
                  <a:miter/>
                </a:ln>
                <a:scene3d>
                  <a:camera prst="isometricOffAxis1Right"/>
                  <a:lightRig rig="threePt" dir="t"/>
                </a:scene3d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99" name="Graphic 492">
                <a:extLst>
                  <a:ext uri="{FF2B5EF4-FFF2-40B4-BE49-F238E27FC236}">
                    <a16:creationId xmlns:a16="http://schemas.microsoft.com/office/drawing/2014/main" id="{B5FEA1C6-8552-D904-45CB-8AB59C5D441A}"/>
                  </a:ext>
                </a:extLst>
              </p:cNvPr>
              <p:cNvSpPr/>
              <p:nvPr/>
            </p:nvSpPr>
            <p:spPr>
              <a:xfrm>
                <a:off x="5994875" y="4422705"/>
                <a:ext cx="182345" cy="245056"/>
              </a:xfrm>
              <a:custGeom>
                <a:avLst/>
                <a:gdLst>
                  <a:gd name="connsiteX0" fmla="*/ 282893 w 428625"/>
                  <a:gd name="connsiteY0" fmla="*/ 305752 h 576040"/>
                  <a:gd name="connsiteX1" fmla="*/ 273368 w 428625"/>
                  <a:gd name="connsiteY1" fmla="*/ 327660 h 576040"/>
                  <a:gd name="connsiteX2" fmla="*/ 253365 w 428625"/>
                  <a:gd name="connsiteY2" fmla="*/ 329565 h 576040"/>
                  <a:gd name="connsiteX3" fmla="*/ 238125 w 428625"/>
                  <a:gd name="connsiteY3" fmla="*/ 318135 h 576040"/>
                  <a:gd name="connsiteX4" fmla="*/ 120015 w 428625"/>
                  <a:gd name="connsiteY4" fmla="*/ 177165 h 576040"/>
                  <a:gd name="connsiteX5" fmla="*/ 115253 w 428625"/>
                  <a:gd name="connsiteY5" fmla="*/ 172402 h 576040"/>
                  <a:gd name="connsiteX6" fmla="*/ 111443 w 428625"/>
                  <a:gd name="connsiteY6" fmla="*/ 171450 h 576040"/>
                  <a:gd name="connsiteX7" fmla="*/ 110490 w 428625"/>
                  <a:gd name="connsiteY7" fmla="*/ 172402 h 576040"/>
                  <a:gd name="connsiteX8" fmla="*/ 111443 w 428625"/>
                  <a:gd name="connsiteY8" fmla="*/ 179070 h 576040"/>
                  <a:gd name="connsiteX9" fmla="*/ 150495 w 428625"/>
                  <a:gd name="connsiteY9" fmla="*/ 223837 h 576040"/>
                  <a:gd name="connsiteX10" fmla="*/ 150495 w 428625"/>
                  <a:gd name="connsiteY10" fmla="*/ 338137 h 576040"/>
                  <a:gd name="connsiteX11" fmla="*/ 99060 w 428625"/>
                  <a:gd name="connsiteY11" fmla="*/ 485775 h 576040"/>
                  <a:gd name="connsiteX12" fmla="*/ 69532 w 428625"/>
                  <a:gd name="connsiteY12" fmla="*/ 561023 h 576040"/>
                  <a:gd name="connsiteX13" fmla="*/ 60960 w 428625"/>
                  <a:gd name="connsiteY13" fmla="*/ 571500 h 576040"/>
                  <a:gd name="connsiteX14" fmla="*/ 27622 w 428625"/>
                  <a:gd name="connsiteY14" fmla="*/ 571500 h 576040"/>
                  <a:gd name="connsiteX15" fmla="*/ 14288 w 428625"/>
                  <a:gd name="connsiteY15" fmla="*/ 557212 h 576040"/>
                  <a:gd name="connsiteX16" fmla="*/ 11430 w 428625"/>
                  <a:gd name="connsiteY16" fmla="*/ 539115 h 576040"/>
                  <a:gd name="connsiteX17" fmla="*/ 75247 w 428625"/>
                  <a:gd name="connsiteY17" fmla="*/ 340042 h 576040"/>
                  <a:gd name="connsiteX18" fmla="*/ 77153 w 428625"/>
                  <a:gd name="connsiteY18" fmla="*/ 205740 h 576040"/>
                  <a:gd name="connsiteX19" fmla="*/ 49530 w 428625"/>
                  <a:gd name="connsiteY19" fmla="*/ 259080 h 576040"/>
                  <a:gd name="connsiteX20" fmla="*/ 60960 w 428625"/>
                  <a:gd name="connsiteY20" fmla="*/ 330517 h 576040"/>
                  <a:gd name="connsiteX21" fmla="*/ 60960 w 428625"/>
                  <a:gd name="connsiteY21" fmla="*/ 343852 h 576040"/>
                  <a:gd name="connsiteX22" fmla="*/ 56197 w 428625"/>
                  <a:gd name="connsiteY22" fmla="*/ 352425 h 576040"/>
                  <a:gd name="connsiteX23" fmla="*/ 50482 w 428625"/>
                  <a:gd name="connsiteY23" fmla="*/ 357187 h 576040"/>
                  <a:gd name="connsiteX24" fmla="*/ 44768 w 428625"/>
                  <a:gd name="connsiteY24" fmla="*/ 360045 h 576040"/>
                  <a:gd name="connsiteX25" fmla="*/ 42863 w 428625"/>
                  <a:gd name="connsiteY25" fmla="*/ 360998 h 576040"/>
                  <a:gd name="connsiteX26" fmla="*/ 31432 w 428625"/>
                  <a:gd name="connsiteY26" fmla="*/ 360045 h 576040"/>
                  <a:gd name="connsiteX27" fmla="*/ 23813 w 428625"/>
                  <a:gd name="connsiteY27" fmla="*/ 355283 h 576040"/>
                  <a:gd name="connsiteX28" fmla="*/ 19050 w 428625"/>
                  <a:gd name="connsiteY28" fmla="*/ 348615 h 576040"/>
                  <a:gd name="connsiteX29" fmla="*/ 16193 w 428625"/>
                  <a:gd name="connsiteY29" fmla="*/ 341948 h 576040"/>
                  <a:gd name="connsiteX30" fmla="*/ 15240 w 428625"/>
                  <a:gd name="connsiteY30" fmla="*/ 339090 h 576040"/>
                  <a:gd name="connsiteX31" fmla="*/ 0 w 428625"/>
                  <a:gd name="connsiteY31" fmla="*/ 242887 h 576040"/>
                  <a:gd name="connsiteX32" fmla="*/ 67628 w 428625"/>
                  <a:gd name="connsiteY32" fmla="*/ 120015 h 576040"/>
                  <a:gd name="connsiteX33" fmla="*/ 103822 w 428625"/>
                  <a:gd name="connsiteY33" fmla="*/ 108585 h 576040"/>
                  <a:gd name="connsiteX34" fmla="*/ 138113 w 428625"/>
                  <a:gd name="connsiteY34" fmla="*/ 121920 h 576040"/>
                  <a:gd name="connsiteX35" fmla="*/ 275272 w 428625"/>
                  <a:gd name="connsiteY35" fmla="*/ 289560 h 576040"/>
                  <a:gd name="connsiteX36" fmla="*/ 280035 w 428625"/>
                  <a:gd name="connsiteY36" fmla="*/ 295275 h 576040"/>
                  <a:gd name="connsiteX37" fmla="*/ 280988 w 428625"/>
                  <a:gd name="connsiteY37" fmla="*/ 296227 h 576040"/>
                  <a:gd name="connsiteX38" fmla="*/ 280988 w 428625"/>
                  <a:gd name="connsiteY38" fmla="*/ 296227 h 576040"/>
                  <a:gd name="connsiteX39" fmla="*/ 282893 w 428625"/>
                  <a:gd name="connsiteY39" fmla="*/ 305752 h 576040"/>
                  <a:gd name="connsiteX40" fmla="*/ 140970 w 428625"/>
                  <a:gd name="connsiteY40" fmla="*/ 84773 h 576040"/>
                  <a:gd name="connsiteX41" fmla="*/ 105728 w 428625"/>
                  <a:gd name="connsiteY41" fmla="*/ 99060 h 576040"/>
                  <a:gd name="connsiteX42" fmla="*/ 70485 w 428625"/>
                  <a:gd name="connsiteY42" fmla="*/ 84773 h 576040"/>
                  <a:gd name="connsiteX43" fmla="*/ 55245 w 428625"/>
                  <a:gd name="connsiteY43" fmla="*/ 49530 h 576040"/>
                  <a:gd name="connsiteX44" fmla="*/ 70485 w 428625"/>
                  <a:gd name="connsiteY44" fmla="*/ 14288 h 576040"/>
                  <a:gd name="connsiteX45" fmla="*/ 105728 w 428625"/>
                  <a:gd name="connsiteY45" fmla="*/ 0 h 576040"/>
                  <a:gd name="connsiteX46" fmla="*/ 140970 w 428625"/>
                  <a:gd name="connsiteY46" fmla="*/ 14288 h 576040"/>
                  <a:gd name="connsiteX47" fmla="*/ 155257 w 428625"/>
                  <a:gd name="connsiteY47" fmla="*/ 49530 h 576040"/>
                  <a:gd name="connsiteX48" fmla="*/ 140970 w 428625"/>
                  <a:gd name="connsiteY48" fmla="*/ 84773 h 576040"/>
                  <a:gd name="connsiteX49" fmla="*/ 153353 w 428625"/>
                  <a:gd name="connsiteY49" fmla="*/ 354330 h 576040"/>
                  <a:gd name="connsiteX50" fmla="*/ 181928 w 428625"/>
                  <a:gd name="connsiteY50" fmla="*/ 426720 h 576040"/>
                  <a:gd name="connsiteX51" fmla="*/ 204788 w 428625"/>
                  <a:gd name="connsiteY51" fmla="*/ 481012 h 576040"/>
                  <a:gd name="connsiteX52" fmla="*/ 212407 w 428625"/>
                  <a:gd name="connsiteY52" fmla="*/ 499110 h 576040"/>
                  <a:gd name="connsiteX53" fmla="*/ 225743 w 428625"/>
                  <a:gd name="connsiteY53" fmla="*/ 539115 h 576040"/>
                  <a:gd name="connsiteX54" fmla="*/ 214313 w 428625"/>
                  <a:gd name="connsiteY54" fmla="*/ 570548 h 576040"/>
                  <a:gd name="connsiteX55" fmla="*/ 193357 w 428625"/>
                  <a:gd name="connsiteY55" fmla="*/ 575310 h 576040"/>
                  <a:gd name="connsiteX56" fmla="*/ 177165 w 428625"/>
                  <a:gd name="connsiteY56" fmla="*/ 568643 h 576040"/>
                  <a:gd name="connsiteX57" fmla="*/ 167640 w 428625"/>
                  <a:gd name="connsiteY57" fmla="*/ 557212 h 576040"/>
                  <a:gd name="connsiteX58" fmla="*/ 167640 w 428625"/>
                  <a:gd name="connsiteY58" fmla="*/ 557212 h 576040"/>
                  <a:gd name="connsiteX59" fmla="*/ 164782 w 428625"/>
                  <a:gd name="connsiteY59" fmla="*/ 549593 h 576040"/>
                  <a:gd name="connsiteX60" fmla="*/ 124778 w 428625"/>
                  <a:gd name="connsiteY60" fmla="*/ 436245 h 576040"/>
                  <a:gd name="connsiteX61" fmla="*/ 153353 w 428625"/>
                  <a:gd name="connsiteY61" fmla="*/ 354330 h 576040"/>
                  <a:gd name="connsiteX62" fmla="*/ 419100 w 428625"/>
                  <a:gd name="connsiteY62" fmla="*/ 545783 h 576040"/>
                  <a:gd name="connsiteX63" fmla="*/ 428625 w 428625"/>
                  <a:gd name="connsiteY63" fmla="*/ 563880 h 576040"/>
                  <a:gd name="connsiteX64" fmla="*/ 427672 w 428625"/>
                  <a:gd name="connsiteY64" fmla="*/ 565785 h 576040"/>
                  <a:gd name="connsiteX65" fmla="*/ 422910 w 428625"/>
                  <a:gd name="connsiteY65" fmla="*/ 565785 h 576040"/>
                  <a:gd name="connsiteX66" fmla="*/ 418147 w 428625"/>
                  <a:gd name="connsiteY66" fmla="*/ 557212 h 576040"/>
                  <a:gd name="connsiteX67" fmla="*/ 413385 w 428625"/>
                  <a:gd name="connsiteY67" fmla="*/ 547687 h 576040"/>
                  <a:gd name="connsiteX68" fmla="*/ 277178 w 428625"/>
                  <a:gd name="connsiteY68" fmla="*/ 334327 h 576040"/>
                  <a:gd name="connsiteX69" fmla="*/ 279082 w 428625"/>
                  <a:gd name="connsiteY69" fmla="*/ 334327 h 576040"/>
                  <a:gd name="connsiteX70" fmla="*/ 280988 w 428625"/>
                  <a:gd name="connsiteY70" fmla="*/ 333375 h 576040"/>
                  <a:gd name="connsiteX71" fmla="*/ 281940 w 428625"/>
                  <a:gd name="connsiteY71" fmla="*/ 332423 h 576040"/>
                  <a:gd name="connsiteX72" fmla="*/ 285750 w 428625"/>
                  <a:gd name="connsiteY72" fmla="*/ 326708 h 576040"/>
                  <a:gd name="connsiteX73" fmla="*/ 419100 w 428625"/>
                  <a:gd name="connsiteY73" fmla="*/ 545783 h 576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428625" h="576040">
                    <a:moveTo>
                      <a:pt x="282893" y="305752"/>
                    </a:moveTo>
                    <a:cubicBezTo>
                      <a:pt x="282893" y="316230"/>
                      <a:pt x="280035" y="323850"/>
                      <a:pt x="273368" y="327660"/>
                    </a:cubicBezTo>
                    <a:cubicBezTo>
                      <a:pt x="266700" y="331470"/>
                      <a:pt x="260032" y="332423"/>
                      <a:pt x="253365" y="329565"/>
                    </a:cubicBezTo>
                    <a:cubicBezTo>
                      <a:pt x="245745" y="327660"/>
                      <a:pt x="240982" y="323850"/>
                      <a:pt x="238125" y="318135"/>
                    </a:cubicBezTo>
                    <a:lnTo>
                      <a:pt x="120015" y="177165"/>
                    </a:lnTo>
                    <a:cubicBezTo>
                      <a:pt x="118110" y="174308"/>
                      <a:pt x="117157" y="173355"/>
                      <a:pt x="115253" y="172402"/>
                    </a:cubicBezTo>
                    <a:cubicBezTo>
                      <a:pt x="113347" y="171450"/>
                      <a:pt x="112395" y="171450"/>
                      <a:pt x="111443" y="171450"/>
                    </a:cubicBezTo>
                    <a:lnTo>
                      <a:pt x="110490" y="172402"/>
                    </a:lnTo>
                    <a:cubicBezTo>
                      <a:pt x="108585" y="174308"/>
                      <a:pt x="109538" y="176212"/>
                      <a:pt x="111443" y="179070"/>
                    </a:cubicBezTo>
                    <a:lnTo>
                      <a:pt x="150495" y="223837"/>
                    </a:lnTo>
                    <a:lnTo>
                      <a:pt x="150495" y="338137"/>
                    </a:lnTo>
                    <a:lnTo>
                      <a:pt x="99060" y="485775"/>
                    </a:lnTo>
                    <a:cubicBezTo>
                      <a:pt x="84772" y="526733"/>
                      <a:pt x="74295" y="552450"/>
                      <a:pt x="69532" y="561023"/>
                    </a:cubicBezTo>
                    <a:cubicBezTo>
                      <a:pt x="66675" y="566737"/>
                      <a:pt x="62865" y="569595"/>
                      <a:pt x="60960" y="571500"/>
                    </a:cubicBezTo>
                    <a:cubicBezTo>
                      <a:pt x="50482" y="577215"/>
                      <a:pt x="39053" y="577215"/>
                      <a:pt x="27622" y="571500"/>
                    </a:cubicBezTo>
                    <a:cubicBezTo>
                      <a:pt x="20955" y="568643"/>
                      <a:pt x="17145" y="563880"/>
                      <a:pt x="14288" y="557212"/>
                    </a:cubicBezTo>
                    <a:cubicBezTo>
                      <a:pt x="11430" y="550545"/>
                      <a:pt x="10478" y="544830"/>
                      <a:pt x="11430" y="539115"/>
                    </a:cubicBezTo>
                    <a:cubicBezTo>
                      <a:pt x="11430" y="535305"/>
                      <a:pt x="33338" y="468630"/>
                      <a:pt x="75247" y="340042"/>
                    </a:cubicBezTo>
                    <a:lnTo>
                      <a:pt x="77153" y="205740"/>
                    </a:lnTo>
                    <a:lnTo>
                      <a:pt x="49530" y="259080"/>
                    </a:lnTo>
                    <a:lnTo>
                      <a:pt x="60960" y="330517"/>
                    </a:lnTo>
                    <a:cubicBezTo>
                      <a:pt x="61913" y="335280"/>
                      <a:pt x="61913" y="340042"/>
                      <a:pt x="60960" y="343852"/>
                    </a:cubicBezTo>
                    <a:cubicBezTo>
                      <a:pt x="60007" y="347662"/>
                      <a:pt x="58103" y="350520"/>
                      <a:pt x="56197" y="352425"/>
                    </a:cubicBezTo>
                    <a:cubicBezTo>
                      <a:pt x="54293" y="354330"/>
                      <a:pt x="52388" y="356235"/>
                      <a:pt x="50482" y="357187"/>
                    </a:cubicBezTo>
                    <a:cubicBezTo>
                      <a:pt x="48578" y="358140"/>
                      <a:pt x="46672" y="359092"/>
                      <a:pt x="44768" y="360045"/>
                    </a:cubicBezTo>
                    <a:lnTo>
                      <a:pt x="42863" y="360998"/>
                    </a:lnTo>
                    <a:cubicBezTo>
                      <a:pt x="39053" y="361950"/>
                      <a:pt x="35243" y="360998"/>
                      <a:pt x="31432" y="360045"/>
                    </a:cubicBezTo>
                    <a:cubicBezTo>
                      <a:pt x="27622" y="359092"/>
                      <a:pt x="25718" y="357187"/>
                      <a:pt x="23813" y="355283"/>
                    </a:cubicBezTo>
                    <a:cubicBezTo>
                      <a:pt x="21907" y="353377"/>
                      <a:pt x="20003" y="350520"/>
                      <a:pt x="19050" y="348615"/>
                    </a:cubicBezTo>
                    <a:cubicBezTo>
                      <a:pt x="18097" y="346710"/>
                      <a:pt x="17145" y="343852"/>
                      <a:pt x="16193" y="341948"/>
                    </a:cubicBezTo>
                    <a:cubicBezTo>
                      <a:pt x="16193" y="340042"/>
                      <a:pt x="15240" y="339090"/>
                      <a:pt x="15240" y="339090"/>
                    </a:cubicBezTo>
                    <a:lnTo>
                      <a:pt x="0" y="242887"/>
                    </a:lnTo>
                    <a:lnTo>
                      <a:pt x="67628" y="120015"/>
                    </a:lnTo>
                    <a:cubicBezTo>
                      <a:pt x="72390" y="112395"/>
                      <a:pt x="84772" y="108585"/>
                      <a:pt x="103822" y="108585"/>
                    </a:cubicBezTo>
                    <a:cubicBezTo>
                      <a:pt x="120015" y="108585"/>
                      <a:pt x="131445" y="113348"/>
                      <a:pt x="138113" y="121920"/>
                    </a:cubicBezTo>
                    <a:lnTo>
                      <a:pt x="275272" y="289560"/>
                    </a:lnTo>
                    <a:cubicBezTo>
                      <a:pt x="277178" y="290512"/>
                      <a:pt x="278130" y="292417"/>
                      <a:pt x="280035" y="295275"/>
                    </a:cubicBezTo>
                    <a:lnTo>
                      <a:pt x="280988" y="296227"/>
                    </a:lnTo>
                    <a:lnTo>
                      <a:pt x="280988" y="296227"/>
                    </a:lnTo>
                    <a:cubicBezTo>
                      <a:pt x="281940" y="300037"/>
                      <a:pt x="282893" y="302895"/>
                      <a:pt x="282893" y="305752"/>
                    </a:cubicBezTo>
                    <a:close/>
                    <a:moveTo>
                      <a:pt x="140970" y="84773"/>
                    </a:moveTo>
                    <a:cubicBezTo>
                      <a:pt x="131445" y="94298"/>
                      <a:pt x="119063" y="99060"/>
                      <a:pt x="105728" y="99060"/>
                    </a:cubicBezTo>
                    <a:cubicBezTo>
                      <a:pt x="92393" y="99060"/>
                      <a:pt x="80010" y="94298"/>
                      <a:pt x="70485" y="84773"/>
                    </a:cubicBezTo>
                    <a:cubicBezTo>
                      <a:pt x="60960" y="75248"/>
                      <a:pt x="55245" y="62865"/>
                      <a:pt x="55245" y="49530"/>
                    </a:cubicBezTo>
                    <a:cubicBezTo>
                      <a:pt x="55245" y="36195"/>
                      <a:pt x="60007" y="23813"/>
                      <a:pt x="70485" y="14288"/>
                    </a:cubicBezTo>
                    <a:cubicBezTo>
                      <a:pt x="80010" y="4763"/>
                      <a:pt x="92393" y="0"/>
                      <a:pt x="105728" y="0"/>
                    </a:cubicBezTo>
                    <a:cubicBezTo>
                      <a:pt x="119063" y="0"/>
                      <a:pt x="131445" y="4763"/>
                      <a:pt x="140970" y="14288"/>
                    </a:cubicBezTo>
                    <a:cubicBezTo>
                      <a:pt x="150495" y="23813"/>
                      <a:pt x="155257" y="36195"/>
                      <a:pt x="155257" y="49530"/>
                    </a:cubicBezTo>
                    <a:cubicBezTo>
                      <a:pt x="155257" y="62865"/>
                      <a:pt x="150495" y="74295"/>
                      <a:pt x="140970" y="84773"/>
                    </a:cubicBezTo>
                    <a:close/>
                    <a:moveTo>
                      <a:pt x="153353" y="354330"/>
                    </a:moveTo>
                    <a:cubicBezTo>
                      <a:pt x="162878" y="378142"/>
                      <a:pt x="172403" y="402908"/>
                      <a:pt x="181928" y="426720"/>
                    </a:cubicBezTo>
                    <a:cubicBezTo>
                      <a:pt x="191453" y="450533"/>
                      <a:pt x="199072" y="468630"/>
                      <a:pt x="204788" y="481012"/>
                    </a:cubicBezTo>
                    <a:lnTo>
                      <a:pt x="212407" y="499110"/>
                    </a:lnTo>
                    <a:cubicBezTo>
                      <a:pt x="220028" y="519112"/>
                      <a:pt x="224790" y="532448"/>
                      <a:pt x="225743" y="539115"/>
                    </a:cubicBezTo>
                    <a:cubicBezTo>
                      <a:pt x="227647" y="554355"/>
                      <a:pt x="223838" y="564833"/>
                      <a:pt x="214313" y="570548"/>
                    </a:cubicBezTo>
                    <a:cubicBezTo>
                      <a:pt x="206693" y="575310"/>
                      <a:pt x="200025" y="577215"/>
                      <a:pt x="193357" y="575310"/>
                    </a:cubicBezTo>
                    <a:cubicBezTo>
                      <a:pt x="186690" y="574358"/>
                      <a:pt x="180975" y="571500"/>
                      <a:pt x="177165" y="568643"/>
                    </a:cubicBezTo>
                    <a:cubicBezTo>
                      <a:pt x="172403" y="564833"/>
                      <a:pt x="169545" y="561023"/>
                      <a:pt x="167640" y="557212"/>
                    </a:cubicBezTo>
                    <a:lnTo>
                      <a:pt x="167640" y="557212"/>
                    </a:lnTo>
                    <a:cubicBezTo>
                      <a:pt x="166688" y="553402"/>
                      <a:pt x="165735" y="551498"/>
                      <a:pt x="164782" y="549593"/>
                    </a:cubicBezTo>
                    <a:lnTo>
                      <a:pt x="124778" y="436245"/>
                    </a:lnTo>
                    <a:lnTo>
                      <a:pt x="153353" y="354330"/>
                    </a:lnTo>
                    <a:close/>
                    <a:moveTo>
                      <a:pt x="419100" y="545783"/>
                    </a:moveTo>
                    <a:cubicBezTo>
                      <a:pt x="425768" y="556260"/>
                      <a:pt x="428625" y="561975"/>
                      <a:pt x="428625" y="563880"/>
                    </a:cubicBezTo>
                    <a:cubicBezTo>
                      <a:pt x="428625" y="564833"/>
                      <a:pt x="428625" y="565785"/>
                      <a:pt x="427672" y="565785"/>
                    </a:cubicBezTo>
                    <a:cubicBezTo>
                      <a:pt x="425768" y="566737"/>
                      <a:pt x="423863" y="566737"/>
                      <a:pt x="422910" y="565785"/>
                    </a:cubicBezTo>
                    <a:cubicBezTo>
                      <a:pt x="421957" y="564833"/>
                      <a:pt x="420053" y="561975"/>
                      <a:pt x="418147" y="557212"/>
                    </a:cubicBezTo>
                    <a:cubicBezTo>
                      <a:pt x="416243" y="552450"/>
                      <a:pt x="414338" y="549593"/>
                      <a:pt x="413385" y="547687"/>
                    </a:cubicBezTo>
                    <a:cubicBezTo>
                      <a:pt x="388620" y="510540"/>
                      <a:pt x="343853" y="440055"/>
                      <a:pt x="277178" y="334327"/>
                    </a:cubicBezTo>
                    <a:cubicBezTo>
                      <a:pt x="278130" y="334327"/>
                      <a:pt x="278130" y="334327"/>
                      <a:pt x="279082" y="334327"/>
                    </a:cubicBezTo>
                    <a:cubicBezTo>
                      <a:pt x="280035" y="334327"/>
                      <a:pt x="280988" y="333375"/>
                      <a:pt x="280988" y="333375"/>
                    </a:cubicBezTo>
                    <a:lnTo>
                      <a:pt x="281940" y="332423"/>
                    </a:lnTo>
                    <a:cubicBezTo>
                      <a:pt x="283845" y="330517"/>
                      <a:pt x="285750" y="328612"/>
                      <a:pt x="285750" y="326708"/>
                    </a:cubicBezTo>
                    <a:lnTo>
                      <a:pt x="419100" y="545783"/>
                    </a:lnTo>
                    <a:close/>
                  </a:path>
                </a:pathLst>
              </a:custGeom>
              <a:solidFill>
                <a:srgbClr val="084A9C"/>
              </a:solidFill>
              <a:ln w="47625" cap="flat">
                <a:noFill/>
                <a:prstDash val="solid"/>
                <a:miter/>
              </a:ln>
              <a:scene3d>
                <a:camera prst="isometricOffAxis1Right"/>
                <a:lightRig rig="threePt" dir="t"/>
              </a:scene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300" name="Graphic 495">
                <a:extLst>
                  <a:ext uri="{FF2B5EF4-FFF2-40B4-BE49-F238E27FC236}">
                    <a16:creationId xmlns:a16="http://schemas.microsoft.com/office/drawing/2014/main" id="{D3957F85-EB1C-98FA-E4FF-0675AE0D969F}"/>
                  </a:ext>
                </a:extLst>
              </p:cNvPr>
              <p:cNvGrpSpPr/>
              <p:nvPr/>
            </p:nvGrpSpPr>
            <p:grpSpPr>
              <a:xfrm>
                <a:off x="6188083" y="4567198"/>
                <a:ext cx="93069" cy="60222"/>
                <a:chOff x="5896126" y="1697566"/>
                <a:chExt cx="1327514" cy="858981"/>
              </a:xfrm>
              <a:solidFill>
                <a:srgbClr val="000000"/>
              </a:solidFill>
            </p:grpSpPr>
            <p:sp>
              <p:nvSpPr>
                <p:cNvPr id="416" name="Freeform: Shape 415">
                  <a:extLst>
                    <a:ext uri="{FF2B5EF4-FFF2-40B4-BE49-F238E27FC236}">
                      <a16:creationId xmlns:a16="http://schemas.microsoft.com/office/drawing/2014/main" id="{FC4274E4-F443-119E-5051-CEA8EE3CA7C8}"/>
                    </a:ext>
                  </a:extLst>
                </p:cNvPr>
                <p:cNvSpPr/>
                <p:nvPr/>
              </p:nvSpPr>
              <p:spPr>
                <a:xfrm>
                  <a:off x="6989372" y="1697566"/>
                  <a:ext cx="234268" cy="234265"/>
                </a:xfrm>
                <a:custGeom>
                  <a:avLst/>
                  <a:gdLst>
                    <a:gd name="connsiteX0" fmla="*/ 234268 w 234267"/>
                    <a:gd name="connsiteY0" fmla="*/ 117142 h 234265"/>
                    <a:gd name="connsiteX1" fmla="*/ 117123 w 234267"/>
                    <a:gd name="connsiteY1" fmla="*/ 234266 h 234265"/>
                    <a:gd name="connsiteX2" fmla="*/ 0 w 234267"/>
                    <a:gd name="connsiteY2" fmla="*/ 117142 h 234265"/>
                    <a:gd name="connsiteX3" fmla="*/ 117123 w 234267"/>
                    <a:gd name="connsiteY3" fmla="*/ 0 h 234265"/>
                    <a:gd name="connsiteX4" fmla="*/ 117123 w 234267"/>
                    <a:gd name="connsiteY4" fmla="*/ 0 h 234265"/>
                    <a:gd name="connsiteX5" fmla="*/ 234268 w 234267"/>
                    <a:gd name="connsiteY5" fmla="*/ 117142 h 234265"/>
                    <a:gd name="connsiteX6" fmla="*/ 117144 w 234267"/>
                    <a:gd name="connsiteY6" fmla="*/ 19541 h 234265"/>
                    <a:gd name="connsiteX7" fmla="*/ 19522 w 234267"/>
                    <a:gd name="connsiteY7" fmla="*/ 117142 h 234265"/>
                    <a:gd name="connsiteX8" fmla="*/ 117144 w 234267"/>
                    <a:gd name="connsiteY8" fmla="*/ 214766 h 234265"/>
                    <a:gd name="connsiteX9" fmla="*/ 214766 w 234267"/>
                    <a:gd name="connsiteY9" fmla="*/ 117142 h 234265"/>
                    <a:gd name="connsiteX10" fmla="*/ 117144 w 234267"/>
                    <a:gd name="connsiteY10" fmla="*/ 19541 h 234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4267" h="234265">
                      <a:moveTo>
                        <a:pt x="234268" y="117142"/>
                      </a:moveTo>
                      <a:cubicBezTo>
                        <a:pt x="234268" y="181793"/>
                        <a:pt x="181793" y="234266"/>
                        <a:pt x="117123" y="234266"/>
                      </a:cubicBezTo>
                      <a:cubicBezTo>
                        <a:pt x="52475" y="234266"/>
                        <a:pt x="0" y="181793"/>
                        <a:pt x="0" y="117142"/>
                      </a:cubicBezTo>
                      <a:cubicBezTo>
                        <a:pt x="0" y="52473"/>
                        <a:pt x="52475" y="0"/>
                        <a:pt x="117123" y="0"/>
                      </a:cubicBezTo>
                      <a:lnTo>
                        <a:pt x="117123" y="0"/>
                      </a:lnTo>
                      <a:cubicBezTo>
                        <a:pt x="181793" y="0"/>
                        <a:pt x="234268" y="52473"/>
                        <a:pt x="234268" y="117142"/>
                      </a:cubicBezTo>
                      <a:close/>
                      <a:moveTo>
                        <a:pt x="117144" y="19541"/>
                      </a:moveTo>
                      <a:cubicBezTo>
                        <a:pt x="63453" y="19541"/>
                        <a:pt x="19522" y="63472"/>
                        <a:pt x="19522" y="117142"/>
                      </a:cubicBezTo>
                      <a:cubicBezTo>
                        <a:pt x="19522" y="170835"/>
                        <a:pt x="63453" y="214766"/>
                        <a:pt x="117144" y="214766"/>
                      </a:cubicBezTo>
                      <a:cubicBezTo>
                        <a:pt x="170835" y="214766"/>
                        <a:pt x="214766" y="170835"/>
                        <a:pt x="214766" y="117142"/>
                      </a:cubicBezTo>
                      <a:cubicBezTo>
                        <a:pt x="214766" y="63472"/>
                        <a:pt x="170835" y="19541"/>
                        <a:pt x="117144" y="19541"/>
                      </a:cubicBezTo>
                      <a:close/>
                    </a:path>
                  </a:pathLst>
                </a:custGeom>
                <a:solidFill>
                  <a:srgbClr val="084A9C"/>
                </a:solidFill>
                <a:ln w="47625" cap="flat">
                  <a:noFill/>
                  <a:prstDash val="solid"/>
                  <a:miter/>
                </a:ln>
                <a:scene3d>
                  <a:camera prst="isometricOffAxis1Right"/>
                  <a:lightRig rig="threePt" dir="t"/>
                </a:scene3d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7" name="Freeform: Shape 416">
                  <a:extLst>
                    <a:ext uri="{FF2B5EF4-FFF2-40B4-BE49-F238E27FC236}">
                      <a16:creationId xmlns:a16="http://schemas.microsoft.com/office/drawing/2014/main" id="{A6941DEE-7533-909D-8E04-D140EC5CE51C}"/>
                    </a:ext>
                  </a:extLst>
                </p:cNvPr>
                <p:cNvSpPr/>
                <p:nvPr/>
              </p:nvSpPr>
              <p:spPr>
                <a:xfrm>
                  <a:off x="6677024" y="1697566"/>
                  <a:ext cx="234282" cy="234265"/>
                </a:xfrm>
                <a:custGeom>
                  <a:avLst/>
                  <a:gdLst>
                    <a:gd name="connsiteX0" fmla="*/ 234286 w 234286"/>
                    <a:gd name="connsiteY0" fmla="*/ 117142 h 234265"/>
                    <a:gd name="connsiteX1" fmla="*/ 117142 w 234286"/>
                    <a:gd name="connsiteY1" fmla="*/ 234266 h 234265"/>
                    <a:gd name="connsiteX2" fmla="*/ 0 w 234286"/>
                    <a:gd name="connsiteY2" fmla="*/ 117142 h 234265"/>
                    <a:gd name="connsiteX3" fmla="*/ 117142 w 234286"/>
                    <a:gd name="connsiteY3" fmla="*/ 0 h 234265"/>
                    <a:gd name="connsiteX4" fmla="*/ 234286 w 234286"/>
                    <a:gd name="connsiteY4" fmla="*/ 117142 h 234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4286" h="234265">
                      <a:moveTo>
                        <a:pt x="234286" y="117142"/>
                      </a:moveTo>
                      <a:cubicBezTo>
                        <a:pt x="234286" y="181793"/>
                        <a:pt x="181793" y="234266"/>
                        <a:pt x="117142" y="234266"/>
                      </a:cubicBezTo>
                      <a:cubicBezTo>
                        <a:pt x="52473" y="234266"/>
                        <a:pt x="0" y="181793"/>
                        <a:pt x="0" y="117142"/>
                      </a:cubicBezTo>
                      <a:cubicBezTo>
                        <a:pt x="0" y="52473"/>
                        <a:pt x="52473" y="0"/>
                        <a:pt x="117142" y="0"/>
                      </a:cubicBezTo>
                      <a:cubicBezTo>
                        <a:pt x="181793" y="0"/>
                        <a:pt x="234286" y="52473"/>
                        <a:pt x="234286" y="117142"/>
                      </a:cubicBezTo>
                      <a:close/>
                    </a:path>
                  </a:pathLst>
                </a:custGeom>
                <a:solidFill>
                  <a:srgbClr val="084A9C"/>
                </a:solidFill>
                <a:ln w="47625" cap="flat">
                  <a:noFill/>
                  <a:prstDash val="solid"/>
                  <a:miter/>
                </a:ln>
                <a:scene3d>
                  <a:camera prst="isometricOffAxis1Right"/>
                  <a:lightRig rig="threePt" dir="t"/>
                </a:scene3d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8" name="Freeform: Shape 417">
                  <a:extLst>
                    <a:ext uri="{FF2B5EF4-FFF2-40B4-BE49-F238E27FC236}">
                      <a16:creationId xmlns:a16="http://schemas.microsoft.com/office/drawing/2014/main" id="{0EFA5545-6ADF-E22C-1D7C-F4A1671939A6}"/>
                    </a:ext>
                  </a:extLst>
                </p:cNvPr>
                <p:cNvSpPr/>
                <p:nvPr/>
              </p:nvSpPr>
              <p:spPr>
                <a:xfrm>
                  <a:off x="6989372" y="2009910"/>
                  <a:ext cx="234268" cy="234279"/>
                </a:xfrm>
                <a:custGeom>
                  <a:avLst/>
                  <a:gdLst>
                    <a:gd name="connsiteX0" fmla="*/ 234268 w 234267"/>
                    <a:gd name="connsiteY0" fmla="*/ 117144 h 234286"/>
                    <a:gd name="connsiteX1" fmla="*/ 117123 w 234267"/>
                    <a:gd name="connsiteY1" fmla="*/ 234286 h 234286"/>
                    <a:gd name="connsiteX2" fmla="*/ 0 w 234267"/>
                    <a:gd name="connsiteY2" fmla="*/ 117144 h 234286"/>
                    <a:gd name="connsiteX3" fmla="*/ 117123 w 234267"/>
                    <a:gd name="connsiteY3" fmla="*/ 0 h 234286"/>
                    <a:gd name="connsiteX4" fmla="*/ 117123 w 234267"/>
                    <a:gd name="connsiteY4" fmla="*/ 0 h 234286"/>
                    <a:gd name="connsiteX5" fmla="*/ 234268 w 234267"/>
                    <a:gd name="connsiteY5" fmla="*/ 117144 h 234286"/>
                    <a:gd name="connsiteX6" fmla="*/ 117144 w 234267"/>
                    <a:gd name="connsiteY6" fmla="*/ 19541 h 234286"/>
                    <a:gd name="connsiteX7" fmla="*/ 19522 w 234267"/>
                    <a:gd name="connsiteY7" fmla="*/ 117165 h 234286"/>
                    <a:gd name="connsiteX8" fmla="*/ 117144 w 234267"/>
                    <a:gd name="connsiteY8" fmla="*/ 214766 h 234286"/>
                    <a:gd name="connsiteX9" fmla="*/ 214766 w 234267"/>
                    <a:gd name="connsiteY9" fmla="*/ 117165 h 234286"/>
                    <a:gd name="connsiteX10" fmla="*/ 117144 w 234267"/>
                    <a:gd name="connsiteY10" fmla="*/ 19541 h 234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4267" h="234286">
                      <a:moveTo>
                        <a:pt x="234268" y="117144"/>
                      </a:moveTo>
                      <a:cubicBezTo>
                        <a:pt x="234268" y="181813"/>
                        <a:pt x="181793" y="234286"/>
                        <a:pt x="117123" y="234286"/>
                      </a:cubicBezTo>
                      <a:cubicBezTo>
                        <a:pt x="52475" y="234286"/>
                        <a:pt x="0" y="181813"/>
                        <a:pt x="0" y="117144"/>
                      </a:cubicBezTo>
                      <a:cubicBezTo>
                        <a:pt x="0" y="52475"/>
                        <a:pt x="52475" y="0"/>
                        <a:pt x="117123" y="0"/>
                      </a:cubicBezTo>
                      <a:lnTo>
                        <a:pt x="117123" y="0"/>
                      </a:lnTo>
                      <a:cubicBezTo>
                        <a:pt x="181793" y="0"/>
                        <a:pt x="234268" y="52475"/>
                        <a:pt x="234268" y="117144"/>
                      </a:cubicBezTo>
                      <a:close/>
                      <a:moveTo>
                        <a:pt x="117144" y="19541"/>
                      </a:moveTo>
                      <a:cubicBezTo>
                        <a:pt x="63453" y="19541"/>
                        <a:pt x="19522" y="63472"/>
                        <a:pt x="19522" y="117165"/>
                      </a:cubicBezTo>
                      <a:cubicBezTo>
                        <a:pt x="19522" y="170835"/>
                        <a:pt x="63453" y="214766"/>
                        <a:pt x="117144" y="214766"/>
                      </a:cubicBezTo>
                      <a:cubicBezTo>
                        <a:pt x="170835" y="214766"/>
                        <a:pt x="214766" y="170835"/>
                        <a:pt x="214766" y="117165"/>
                      </a:cubicBezTo>
                      <a:cubicBezTo>
                        <a:pt x="214766" y="63472"/>
                        <a:pt x="170835" y="19541"/>
                        <a:pt x="117144" y="19541"/>
                      </a:cubicBezTo>
                      <a:close/>
                    </a:path>
                  </a:pathLst>
                </a:custGeom>
                <a:solidFill>
                  <a:srgbClr val="084A9C"/>
                </a:solidFill>
                <a:ln w="47625" cap="flat">
                  <a:noFill/>
                  <a:prstDash val="solid"/>
                  <a:miter/>
                </a:ln>
                <a:scene3d>
                  <a:camera prst="isometricOffAxis1Right"/>
                  <a:lightRig rig="threePt" dir="t"/>
                </a:scene3d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9" name="Freeform: Shape 418">
                  <a:extLst>
                    <a:ext uri="{FF2B5EF4-FFF2-40B4-BE49-F238E27FC236}">
                      <a16:creationId xmlns:a16="http://schemas.microsoft.com/office/drawing/2014/main" id="{D0C53B82-C9CA-64B6-A696-8F78E9991E83}"/>
                    </a:ext>
                  </a:extLst>
                </p:cNvPr>
                <p:cNvSpPr/>
                <p:nvPr/>
              </p:nvSpPr>
              <p:spPr>
                <a:xfrm>
                  <a:off x="6677024" y="2009910"/>
                  <a:ext cx="234282" cy="234279"/>
                </a:xfrm>
                <a:custGeom>
                  <a:avLst/>
                  <a:gdLst>
                    <a:gd name="connsiteX0" fmla="*/ 234286 w 234286"/>
                    <a:gd name="connsiteY0" fmla="*/ 117144 h 234286"/>
                    <a:gd name="connsiteX1" fmla="*/ 117142 w 234286"/>
                    <a:gd name="connsiteY1" fmla="*/ 234286 h 234286"/>
                    <a:gd name="connsiteX2" fmla="*/ 0 w 234286"/>
                    <a:gd name="connsiteY2" fmla="*/ 117144 h 234286"/>
                    <a:gd name="connsiteX3" fmla="*/ 117142 w 234286"/>
                    <a:gd name="connsiteY3" fmla="*/ 0 h 234286"/>
                    <a:gd name="connsiteX4" fmla="*/ 117142 w 234286"/>
                    <a:gd name="connsiteY4" fmla="*/ 0 h 234286"/>
                    <a:gd name="connsiteX5" fmla="*/ 234286 w 234286"/>
                    <a:gd name="connsiteY5" fmla="*/ 117144 h 234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4286" h="234286">
                      <a:moveTo>
                        <a:pt x="234286" y="117144"/>
                      </a:moveTo>
                      <a:cubicBezTo>
                        <a:pt x="234286" y="181813"/>
                        <a:pt x="181793" y="234286"/>
                        <a:pt x="117142" y="234286"/>
                      </a:cubicBezTo>
                      <a:cubicBezTo>
                        <a:pt x="52473" y="234286"/>
                        <a:pt x="0" y="181813"/>
                        <a:pt x="0" y="117144"/>
                      </a:cubicBezTo>
                      <a:cubicBezTo>
                        <a:pt x="0" y="52475"/>
                        <a:pt x="52473" y="0"/>
                        <a:pt x="117142" y="0"/>
                      </a:cubicBezTo>
                      <a:lnTo>
                        <a:pt x="117142" y="0"/>
                      </a:lnTo>
                      <a:cubicBezTo>
                        <a:pt x="181793" y="0"/>
                        <a:pt x="234286" y="52475"/>
                        <a:pt x="234286" y="117144"/>
                      </a:cubicBezTo>
                      <a:close/>
                    </a:path>
                  </a:pathLst>
                </a:custGeom>
                <a:solidFill>
                  <a:srgbClr val="084A9C"/>
                </a:solidFill>
                <a:ln w="47625" cap="flat">
                  <a:noFill/>
                  <a:prstDash val="solid"/>
                  <a:miter/>
                </a:ln>
                <a:scene3d>
                  <a:camera prst="isometricOffAxis1Right"/>
                  <a:lightRig rig="threePt" dir="t"/>
                </a:scene3d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0" name="Freeform: Shape 419">
                  <a:extLst>
                    <a:ext uri="{FF2B5EF4-FFF2-40B4-BE49-F238E27FC236}">
                      <a16:creationId xmlns:a16="http://schemas.microsoft.com/office/drawing/2014/main" id="{F822146F-10A6-158B-75CA-89BCCDF05157}"/>
                    </a:ext>
                  </a:extLst>
                </p:cNvPr>
                <p:cNvSpPr/>
                <p:nvPr/>
              </p:nvSpPr>
              <p:spPr>
                <a:xfrm>
                  <a:off x="6989372" y="2322282"/>
                  <a:ext cx="234268" cy="234265"/>
                </a:xfrm>
                <a:custGeom>
                  <a:avLst/>
                  <a:gdLst>
                    <a:gd name="connsiteX0" fmla="*/ 234268 w 234267"/>
                    <a:gd name="connsiteY0" fmla="*/ 117122 h 234265"/>
                    <a:gd name="connsiteX1" fmla="*/ 117123 w 234267"/>
                    <a:gd name="connsiteY1" fmla="*/ 234266 h 234265"/>
                    <a:gd name="connsiteX2" fmla="*/ 0 w 234267"/>
                    <a:gd name="connsiteY2" fmla="*/ 117122 h 234265"/>
                    <a:gd name="connsiteX3" fmla="*/ 117123 w 234267"/>
                    <a:gd name="connsiteY3" fmla="*/ 0 h 234265"/>
                    <a:gd name="connsiteX4" fmla="*/ 117123 w 234267"/>
                    <a:gd name="connsiteY4" fmla="*/ 0 h 234265"/>
                    <a:gd name="connsiteX5" fmla="*/ 234268 w 234267"/>
                    <a:gd name="connsiteY5" fmla="*/ 117122 h 234265"/>
                    <a:gd name="connsiteX6" fmla="*/ 117144 w 234267"/>
                    <a:gd name="connsiteY6" fmla="*/ 19520 h 234265"/>
                    <a:gd name="connsiteX7" fmla="*/ 19522 w 234267"/>
                    <a:gd name="connsiteY7" fmla="*/ 117122 h 234265"/>
                    <a:gd name="connsiteX8" fmla="*/ 117144 w 234267"/>
                    <a:gd name="connsiteY8" fmla="*/ 214746 h 234265"/>
                    <a:gd name="connsiteX9" fmla="*/ 214766 w 234267"/>
                    <a:gd name="connsiteY9" fmla="*/ 117122 h 234265"/>
                    <a:gd name="connsiteX10" fmla="*/ 117144 w 234267"/>
                    <a:gd name="connsiteY10" fmla="*/ 19520 h 234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4267" h="234265">
                      <a:moveTo>
                        <a:pt x="234268" y="117122"/>
                      </a:moveTo>
                      <a:cubicBezTo>
                        <a:pt x="234268" y="181791"/>
                        <a:pt x="181793" y="234266"/>
                        <a:pt x="117123" y="234266"/>
                      </a:cubicBezTo>
                      <a:cubicBezTo>
                        <a:pt x="52475" y="234266"/>
                        <a:pt x="0" y="181791"/>
                        <a:pt x="0" y="117122"/>
                      </a:cubicBezTo>
                      <a:cubicBezTo>
                        <a:pt x="0" y="52473"/>
                        <a:pt x="52475" y="0"/>
                        <a:pt x="117123" y="0"/>
                      </a:cubicBezTo>
                      <a:lnTo>
                        <a:pt x="117123" y="0"/>
                      </a:lnTo>
                      <a:cubicBezTo>
                        <a:pt x="181793" y="0"/>
                        <a:pt x="234268" y="52473"/>
                        <a:pt x="234268" y="117122"/>
                      </a:cubicBezTo>
                      <a:close/>
                      <a:moveTo>
                        <a:pt x="117144" y="19520"/>
                      </a:moveTo>
                      <a:cubicBezTo>
                        <a:pt x="63453" y="19520"/>
                        <a:pt x="19522" y="63451"/>
                        <a:pt x="19522" y="117122"/>
                      </a:cubicBezTo>
                      <a:cubicBezTo>
                        <a:pt x="19522" y="170815"/>
                        <a:pt x="63453" y="214746"/>
                        <a:pt x="117144" y="214746"/>
                      </a:cubicBezTo>
                      <a:cubicBezTo>
                        <a:pt x="170835" y="214746"/>
                        <a:pt x="214766" y="170815"/>
                        <a:pt x="214766" y="117122"/>
                      </a:cubicBezTo>
                      <a:cubicBezTo>
                        <a:pt x="214766" y="63451"/>
                        <a:pt x="170835" y="19520"/>
                        <a:pt x="117144" y="19520"/>
                      </a:cubicBezTo>
                      <a:close/>
                    </a:path>
                  </a:pathLst>
                </a:custGeom>
                <a:solidFill>
                  <a:srgbClr val="084A9C"/>
                </a:solidFill>
                <a:ln w="47625" cap="flat">
                  <a:noFill/>
                  <a:prstDash val="solid"/>
                  <a:miter/>
                </a:ln>
                <a:scene3d>
                  <a:camera prst="isometricOffAxis1Right"/>
                  <a:lightRig rig="threePt" dir="t"/>
                </a:scene3d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1" name="Freeform: Shape 420">
                  <a:extLst>
                    <a:ext uri="{FF2B5EF4-FFF2-40B4-BE49-F238E27FC236}">
                      <a16:creationId xmlns:a16="http://schemas.microsoft.com/office/drawing/2014/main" id="{C5FD73A3-5B2C-EA81-A90C-96D135B1C301}"/>
                    </a:ext>
                  </a:extLst>
                </p:cNvPr>
                <p:cNvSpPr/>
                <p:nvPr/>
              </p:nvSpPr>
              <p:spPr>
                <a:xfrm>
                  <a:off x="6208488" y="1697566"/>
                  <a:ext cx="234268" cy="234265"/>
                </a:xfrm>
                <a:custGeom>
                  <a:avLst/>
                  <a:gdLst>
                    <a:gd name="connsiteX0" fmla="*/ 234266 w 234265"/>
                    <a:gd name="connsiteY0" fmla="*/ 117142 h 234265"/>
                    <a:gd name="connsiteX1" fmla="*/ 117144 w 234265"/>
                    <a:gd name="connsiteY1" fmla="*/ 234266 h 234265"/>
                    <a:gd name="connsiteX2" fmla="*/ 0 w 234265"/>
                    <a:gd name="connsiteY2" fmla="*/ 117142 h 234265"/>
                    <a:gd name="connsiteX3" fmla="*/ 117144 w 234265"/>
                    <a:gd name="connsiteY3" fmla="*/ 0 h 234265"/>
                    <a:gd name="connsiteX4" fmla="*/ 234266 w 234265"/>
                    <a:gd name="connsiteY4" fmla="*/ 117142 h 234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4265" h="234265">
                      <a:moveTo>
                        <a:pt x="234266" y="117142"/>
                      </a:moveTo>
                      <a:cubicBezTo>
                        <a:pt x="234266" y="181793"/>
                        <a:pt x="181793" y="234266"/>
                        <a:pt x="117144" y="234266"/>
                      </a:cubicBezTo>
                      <a:cubicBezTo>
                        <a:pt x="52475" y="234266"/>
                        <a:pt x="0" y="181793"/>
                        <a:pt x="0" y="117142"/>
                      </a:cubicBezTo>
                      <a:cubicBezTo>
                        <a:pt x="0" y="52473"/>
                        <a:pt x="52475" y="0"/>
                        <a:pt x="117144" y="0"/>
                      </a:cubicBezTo>
                      <a:cubicBezTo>
                        <a:pt x="181793" y="0"/>
                        <a:pt x="234266" y="52473"/>
                        <a:pt x="234266" y="117142"/>
                      </a:cubicBezTo>
                      <a:close/>
                    </a:path>
                  </a:pathLst>
                </a:custGeom>
                <a:solidFill>
                  <a:srgbClr val="084A9C"/>
                </a:solidFill>
                <a:ln w="47625" cap="flat">
                  <a:noFill/>
                  <a:prstDash val="solid"/>
                  <a:miter/>
                </a:ln>
                <a:scene3d>
                  <a:camera prst="isometricOffAxis1Right"/>
                  <a:lightRig rig="threePt" dir="t"/>
                </a:scene3d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2" name="Freeform: Shape 421">
                  <a:extLst>
                    <a:ext uri="{FF2B5EF4-FFF2-40B4-BE49-F238E27FC236}">
                      <a16:creationId xmlns:a16="http://schemas.microsoft.com/office/drawing/2014/main" id="{79CA9A37-0F62-6E86-DC50-C417F47FA3CE}"/>
                    </a:ext>
                  </a:extLst>
                </p:cNvPr>
                <p:cNvSpPr/>
                <p:nvPr/>
              </p:nvSpPr>
              <p:spPr>
                <a:xfrm>
                  <a:off x="6677024" y="2322282"/>
                  <a:ext cx="234282" cy="234265"/>
                </a:xfrm>
                <a:custGeom>
                  <a:avLst/>
                  <a:gdLst>
                    <a:gd name="connsiteX0" fmla="*/ 234286 w 234286"/>
                    <a:gd name="connsiteY0" fmla="*/ 117122 h 234265"/>
                    <a:gd name="connsiteX1" fmla="*/ 117142 w 234286"/>
                    <a:gd name="connsiteY1" fmla="*/ 234266 h 234265"/>
                    <a:gd name="connsiteX2" fmla="*/ 0 w 234286"/>
                    <a:gd name="connsiteY2" fmla="*/ 117122 h 234265"/>
                    <a:gd name="connsiteX3" fmla="*/ 117142 w 234286"/>
                    <a:gd name="connsiteY3" fmla="*/ 0 h 234265"/>
                    <a:gd name="connsiteX4" fmla="*/ 117142 w 234286"/>
                    <a:gd name="connsiteY4" fmla="*/ 0 h 234265"/>
                    <a:gd name="connsiteX5" fmla="*/ 234286 w 234286"/>
                    <a:gd name="connsiteY5" fmla="*/ 117122 h 234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4286" h="234265">
                      <a:moveTo>
                        <a:pt x="234286" y="117122"/>
                      </a:moveTo>
                      <a:cubicBezTo>
                        <a:pt x="234286" y="181791"/>
                        <a:pt x="181793" y="234266"/>
                        <a:pt x="117142" y="234266"/>
                      </a:cubicBezTo>
                      <a:cubicBezTo>
                        <a:pt x="52473" y="234266"/>
                        <a:pt x="0" y="181791"/>
                        <a:pt x="0" y="117122"/>
                      </a:cubicBezTo>
                      <a:cubicBezTo>
                        <a:pt x="0" y="52473"/>
                        <a:pt x="52473" y="0"/>
                        <a:pt x="117142" y="0"/>
                      </a:cubicBezTo>
                      <a:lnTo>
                        <a:pt x="117142" y="0"/>
                      </a:lnTo>
                      <a:cubicBezTo>
                        <a:pt x="181793" y="0"/>
                        <a:pt x="234286" y="52473"/>
                        <a:pt x="234286" y="117122"/>
                      </a:cubicBezTo>
                      <a:close/>
                    </a:path>
                  </a:pathLst>
                </a:custGeom>
                <a:solidFill>
                  <a:srgbClr val="084A9C"/>
                </a:solidFill>
                <a:ln w="47625" cap="flat">
                  <a:noFill/>
                  <a:prstDash val="solid"/>
                  <a:miter/>
                </a:ln>
                <a:scene3d>
                  <a:camera prst="isometricOffAxis1Right"/>
                  <a:lightRig rig="threePt" dir="t"/>
                </a:scene3d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3" name="Freeform: Shape 422">
                  <a:extLst>
                    <a:ext uri="{FF2B5EF4-FFF2-40B4-BE49-F238E27FC236}">
                      <a16:creationId xmlns:a16="http://schemas.microsoft.com/office/drawing/2014/main" id="{ACE9C393-0468-580A-AD91-59FEFED0B309}"/>
                    </a:ext>
                  </a:extLst>
                </p:cNvPr>
                <p:cNvSpPr/>
                <p:nvPr/>
              </p:nvSpPr>
              <p:spPr>
                <a:xfrm>
                  <a:off x="5896140" y="1697566"/>
                  <a:ext cx="234282" cy="234265"/>
                </a:xfrm>
                <a:custGeom>
                  <a:avLst/>
                  <a:gdLst>
                    <a:gd name="connsiteX0" fmla="*/ 234286 w 234286"/>
                    <a:gd name="connsiteY0" fmla="*/ 117142 h 234265"/>
                    <a:gd name="connsiteX1" fmla="*/ 117142 w 234286"/>
                    <a:gd name="connsiteY1" fmla="*/ 234266 h 234265"/>
                    <a:gd name="connsiteX2" fmla="*/ 0 w 234286"/>
                    <a:gd name="connsiteY2" fmla="*/ 117142 h 234265"/>
                    <a:gd name="connsiteX3" fmla="*/ 117142 w 234286"/>
                    <a:gd name="connsiteY3" fmla="*/ 0 h 234265"/>
                    <a:gd name="connsiteX4" fmla="*/ 234286 w 234286"/>
                    <a:gd name="connsiteY4" fmla="*/ 117142 h 234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4286" h="234265">
                      <a:moveTo>
                        <a:pt x="234286" y="117142"/>
                      </a:moveTo>
                      <a:cubicBezTo>
                        <a:pt x="234286" y="181793"/>
                        <a:pt x="181812" y="234266"/>
                        <a:pt x="117142" y="234266"/>
                      </a:cubicBezTo>
                      <a:cubicBezTo>
                        <a:pt x="52473" y="234266"/>
                        <a:pt x="0" y="181793"/>
                        <a:pt x="0" y="117142"/>
                      </a:cubicBezTo>
                      <a:cubicBezTo>
                        <a:pt x="0" y="52473"/>
                        <a:pt x="52473" y="0"/>
                        <a:pt x="117142" y="0"/>
                      </a:cubicBezTo>
                      <a:cubicBezTo>
                        <a:pt x="181812" y="0"/>
                        <a:pt x="234286" y="52473"/>
                        <a:pt x="234286" y="117142"/>
                      </a:cubicBezTo>
                      <a:close/>
                    </a:path>
                  </a:pathLst>
                </a:custGeom>
                <a:solidFill>
                  <a:srgbClr val="084A9C"/>
                </a:solidFill>
                <a:ln w="47625" cap="flat">
                  <a:noFill/>
                  <a:prstDash val="solid"/>
                  <a:miter/>
                </a:ln>
                <a:scene3d>
                  <a:camera prst="isometricOffAxis1Right"/>
                  <a:lightRig rig="threePt" dir="t"/>
                </a:scene3d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4" name="Freeform: Shape 423">
                  <a:extLst>
                    <a:ext uri="{FF2B5EF4-FFF2-40B4-BE49-F238E27FC236}">
                      <a16:creationId xmlns:a16="http://schemas.microsoft.com/office/drawing/2014/main" id="{55FD6EFF-8608-9E87-948C-826B9746BAC2}"/>
                    </a:ext>
                  </a:extLst>
                </p:cNvPr>
                <p:cNvSpPr/>
                <p:nvPr/>
              </p:nvSpPr>
              <p:spPr>
                <a:xfrm>
                  <a:off x="6208488" y="2009910"/>
                  <a:ext cx="234268" cy="234279"/>
                </a:xfrm>
                <a:custGeom>
                  <a:avLst/>
                  <a:gdLst>
                    <a:gd name="connsiteX0" fmla="*/ 234266 w 234265"/>
                    <a:gd name="connsiteY0" fmla="*/ 117144 h 234286"/>
                    <a:gd name="connsiteX1" fmla="*/ 117144 w 234265"/>
                    <a:gd name="connsiteY1" fmla="*/ 234286 h 234286"/>
                    <a:gd name="connsiteX2" fmla="*/ 0 w 234265"/>
                    <a:gd name="connsiteY2" fmla="*/ 117144 h 234286"/>
                    <a:gd name="connsiteX3" fmla="*/ 117144 w 234265"/>
                    <a:gd name="connsiteY3" fmla="*/ 0 h 234286"/>
                    <a:gd name="connsiteX4" fmla="*/ 117144 w 234265"/>
                    <a:gd name="connsiteY4" fmla="*/ 0 h 234286"/>
                    <a:gd name="connsiteX5" fmla="*/ 234266 w 234265"/>
                    <a:gd name="connsiteY5" fmla="*/ 117144 h 234286"/>
                    <a:gd name="connsiteX6" fmla="*/ 117144 w 234265"/>
                    <a:gd name="connsiteY6" fmla="*/ 19541 h 234286"/>
                    <a:gd name="connsiteX7" fmla="*/ 19541 w 234265"/>
                    <a:gd name="connsiteY7" fmla="*/ 117165 h 234286"/>
                    <a:gd name="connsiteX8" fmla="*/ 117144 w 234265"/>
                    <a:gd name="connsiteY8" fmla="*/ 214766 h 234286"/>
                    <a:gd name="connsiteX9" fmla="*/ 214766 w 234265"/>
                    <a:gd name="connsiteY9" fmla="*/ 117165 h 234286"/>
                    <a:gd name="connsiteX10" fmla="*/ 117144 w 234265"/>
                    <a:gd name="connsiteY10" fmla="*/ 19541 h 234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4265" h="234286">
                      <a:moveTo>
                        <a:pt x="234266" y="117144"/>
                      </a:moveTo>
                      <a:cubicBezTo>
                        <a:pt x="234266" y="181813"/>
                        <a:pt x="181793" y="234286"/>
                        <a:pt x="117144" y="234286"/>
                      </a:cubicBezTo>
                      <a:cubicBezTo>
                        <a:pt x="52475" y="234286"/>
                        <a:pt x="0" y="181813"/>
                        <a:pt x="0" y="117144"/>
                      </a:cubicBezTo>
                      <a:cubicBezTo>
                        <a:pt x="0" y="52475"/>
                        <a:pt x="52475" y="0"/>
                        <a:pt x="117144" y="0"/>
                      </a:cubicBezTo>
                      <a:lnTo>
                        <a:pt x="117144" y="0"/>
                      </a:lnTo>
                      <a:cubicBezTo>
                        <a:pt x="181793" y="0"/>
                        <a:pt x="234266" y="52475"/>
                        <a:pt x="234266" y="117144"/>
                      </a:cubicBezTo>
                      <a:close/>
                      <a:moveTo>
                        <a:pt x="117144" y="19541"/>
                      </a:moveTo>
                      <a:cubicBezTo>
                        <a:pt x="63472" y="19541"/>
                        <a:pt x="19541" y="63472"/>
                        <a:pt x="19541" y="117165"/>
                      </a:cubicBezTo>
                      <a:cubicBezTo>
                        <a:pt x="19541" y="170835"/>
                        <a:pt x="63472" y="214766"/>
                        <a:pt x="117144" y="214766"/>
                      </a:cubicBezTo>
                      <a:cubicBezTo>
                        <a:pt x="170835" y="214766"/>
                        <a:pt x="214766" y="170835"/>
                        <a:pt x="214766" y="117165"/>
                      </a:cubicBezTo>
                      <a:cubicBezTo>
                        <a:pt x="214766" y="63472"/>
                        <a:pt x="170835" y="19541"/>
                        <a:pt x="117144" y="19541"/>
                      </a:cubicBezTo>
                      <a:close/>
                    </a:path>
                  </a:pathLst>
                </a:custGeom>
                <a:solidFill>
                  <a:srgbClr val="084A9C"/>
                </a:solidFill>
                <a:ln w="47625" cap="flat">
                  <a:noFill/>
                  <a:prstDash val="solid"/>
                  <a:miter/>
                </a:ln>
                <a:scene3d>
                  <a:camera prst="isometricOffAxis1Right"/>
                  <a:lightRig rig="threePt" dir="t"/>
                </a:scene3d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5" name="Freeform: Shape 424">
                  <a:extLst>
                    <a:ext uri="{FF2B5EF4-FFF2-40B4-BE49-F238E27FC236}">
                      <a16:creationId xmlns:a16="http://schemas.microsoft.com/office/drawing/2014/main" id="{48C8339D-FDFA-6D8A-45A0-EC5CF11DB3AC}"/>
                    </a:ext>
                  </a:extLst>
                </p:cNvPr>
                <p:cNvSpPr/>
                <p:nvPr/>
              </p:nvSpPr>
              <p:spPr>
                <a:xfrm>
                  <a:off x="5896140" y="2009910"/>
                  <a:ext cx="234282" cy="234279"/>
                </a:xfrm>
                <a:custGeom>
                  <a:avLst/>
                  <a:gdLst>
                    <a:gd name="connsiteX0" fmla="*/ 234286 w 234286"/>
                    <a:gd name="connsiteY0" fmla="*/ 117144 h 234286"/>
                    <a:gd name="connsiteX1" fmla="*/ 117142 w 234286"/>
                    <a:gd name="connsiteY1" fmla="*/ 234286 h 234286"/>
                    <a:gd name="connsiteX2" fmla="*/ 0 w 234286"/>
                    <a:gd name="connsiteY2" fmla="*/ 117144 h 234286"/>
                    <a:gd name="connsiteX3" fmla="*/ 117142 w 234286"/>
                    <a:gd name="connsiteY3" fmla="*/ 0 h 234286"/>
                    <a:gd name="connsiteX4" fmla="*/ 234286 w 234286"/>
                    <a:gd name="connsiteY4" fmla="*/ 117144 h 234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4286" h="234286">
                      <a:moveTo>
                        <a:pt x="234286" y="117144"/>
                      </a:moveTo>
                      <a:cubicBezTo>
                        <a:pt x="234286" y="181813"/>
                        <a:pt x="181812" y="234286"/>
                        <a:pt x="117142" y="234286"/>
                      </a:cubicBezTo>
                      <a:cubicBezTo>
                        <a:pt x="52473" y="234286"/>
                        <a:pt x="0" y="181813"/>
                        <a:pt x="0" y="117144"/>
                      </a:cubicBezTo>
                      <a:cubicBezTo>
                        <a:pt x="0" y="52475"/>
                        <a:pt x="52473" y="0"/>
                        <a:pt x="117142" y="0"/>
                      </a:cubicBezTo>
                      <a:cubicBezTo>
                        <a:pt x="181812" y="0"/>
                        <a:pt x="234286" y="52475"/>
                        <a:pt x="234286" y="117144"/>
                      </a:cubicBezTo>
                      <a:close/>
                    </a:path>
                  </a:pathLst>
                </a:custGeom>
                <a:solidFill>
                  <a:srgbClr val="084A9C"/>
                </a:solidFill>
                <a:ln w="47625" cap="flat">
                  <a:noFill/>
                  <a:prstDash val="solid"/>
                  <a:miter/>
                </a:ln>
                <a:scene3d>
                  <a:camera prst="isometricOffAxis1Right"/>
                  <a:lightRig rig="threePt" dir="t"/>
                </a:scene3d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6" name="Freeform: Shape 425">
                  <a:extLst>
                    <a:ext uri="{FF2B5EF4-FFF2-40B4-BE49-F238E27FC236}">
                      <a16:creationId xmlns:a16="http://schemas.microsoft.com/office/drawing/2014/main" id="{DF96D61E-696F-2E5A-3E4C-2CF3DDE5B2E5}"/>
                    </a:ext>
                  </a:extLst>
                </p:cNvPr>
                <p:cNvSpPr/>
                <p:nvPr/>
              </p:nvSpPr>
              <p:spPr>
                <a:xfrm>
                  <a:off x="6208488" y="2322282"/>
                  <a:ext cx="234268" cy="234265"/>
                </a:xfrm>
                <a:custGeom>
                  <a:avLst/>
                  <a:gdLst>
                    <a:gd name="connsiteX0" fmla="*/ 234266 w 234265"/>
                    <a:gd name="connsiteY0" fmla="*/ 117122 h 234265"/>
                    <a:gd name="connsiteX1" fmla="*/ 117144 w 234265"/>
                    <a:gd name="connsiteY1" fmla="*/ 234266 h 234265"/>
                    <a:gd name="connsiteX2" fmla="*/ 0 w 234265"/>
                    <a:gd name="connsiteY2" fmla="*/ 117122 h 234265"/>
                    <a:gd name="connsiteX3" fmla="*/ 117144 w 234265"/>
                    <a:gd name="connsiteY3" fmla="*/ 0 h 234265"/>
                    <a:gd name="connsiteX4" fmla="*/ 117144 w 234265"/>
                    <a:gd name="connsiteY4" fmla="*/ 0 h 234265"/>
                    <a:gd name="connsiteX5" fmla="*/ 234266 w 234265"/>
                    <a:gd name="connsiteY5" fmla="*/ 117122 h 234265"/>
                    <a:gd name="connsiteX6" fmla="*/ 117144 w 234265"/>
                    <a:gd name="connsiteY6" fmla="*/ 19520 h 234265"/>
                    <a:gd name="connsiteX7" fmla="*/ 19541 w 234265"/>
                    <a:gd name="connsiteY7" fmla="*/ 117122 h 234265"/>
                    <a:gd name="connsiteX8" fmla="*/ 117144 w 234265"/>
                    <a:gd name="connsiteY8" fmla="*/ 214746 h 234265"/>
                    <a:gd name="connsiteX9" fmla="*/ 214766 w 234265"/>
                    <a:gd name="connsiteY9" fmla="*/ 117122 h 234265"/>
                    <a:gd name="connsiteX10" fmla="*/ 117144 w 234265"/>
                    <a:gd name="connsiteY10" fmla="*/ 19520 h 234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4265" h="234265">
                      <a:moveTo>
                        <a:pt x="234266" y="117122"/>
                      </a:moveTo>
                      <a:cubicBezTo>
                        <a:pt x="234266" y="181791"/>
                        <a:pt x="181793" y="234266"/>
                        <a:pt x="117144" y="234266"/>
                      </a:cubicBezTo>
                      <a:cubicBezTo>
                        <a:pt x="52475" y="234266"/>
                        <a:pt x="0" y="181791"/>
                        <a:pt x="0" y="117122"/>
                      </a:cubicBezTo>
                      <a:cubicBezTo>
                        <a:pt x="0" y="52473"/>
                        <a:pt x="52475" y="0"/>
                        <a:pt x="117144" y="0"/>
                      </a:cubicBezTo>
                      <a:lnTo>
                        <a:pt x="117144" y="0"/>
                      </a:lnTo>
                      <a:cubicBezTo>
                        <a:pt x="181793" y="0"/>
                        <a:pt x="234266" y="52473"/>
                        <a:pt x="234266" y="117122"/>
                      </a:cubicBezTo>
                      <a:close/>
                      <a:moveTo>
                        <a:pt x="117144" y="19520"/>
                      </a:moveTo>
                      <a:cubicBezTo>
                        <a:pt x="63472" y="19520"/>
                        <a:pt x="19541" y="63451"/>
                        <a:pt x="19541" y="117122"/>
                      </a:cubicBezTo>
                      <a:cubicBezTo>
                        <a:pt x="19541" y="170815"/>
                        <a:pt x="63472" y="214746"/>
                        <a:pt x="117144" y="214746"/>
                      </a:cubicBezTo>
                      <a:cubicBezTo>
                        <a:pt x="170835" y="214746"/>
                        <a:pt x="214766" y="170815"/>
                        <a:pt x="214766" y="117122"/>
                      </a:cubicBezTo>
                      <a:cubicBezTo>
                        <a:pt x="214766" y="63451"/>
                        <a:pt x="170835" y="19520"/>
                        <a:pt x="117144" y="19520"/>
                      </a:cubicBezTo>
                      <a:close/>
                    </a:path>
                  </a:pathLst>
                </a:custGeom>
                <a:solidFill>
                  <a:srgbClr val="084A9C"/>
                </a:solidFill>
                <a:ln w="47625" cap="flat">
                  <a:noFill/>
                  <a:prstDash val="solid"/>
                  <a:miter/>
                </a:ln>
                <a:scene3d>
                  <a:camera prst="isometricOffAxis1Right"/>
                  <a:lightRig rig="threePt" dir="t"/>
                </a:scene3d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7" name="Freeform: Shape 426">
                  <a:extLst>
                    <a:ext uri="{FF2B5EF4-FFF2-40B4-BE49-F238E27FC236}">
                      <a16:creationId xmlns:a16="http://schemas.microsoft.com/office/drawing/2014/main" id="{8BB965A3-53CA-C16B-4460-C0DA5D02A08E}"/>
                    </a:ext>
                  </a:extLst>
                </p:cNvPr>
                <p:cNvSpPr/>
                <p:nvPr/>
              </p:nvSpPr>
              <p:spPr>
                <a:xfrm>
                  <a:off x="5896126" y="2322282"/>
                  <a:ext cx="234282" cy="234265"/>
                </a:xfrm>
                <a:custGeom>
                  <a:avLst/>
                  <a:gdLst>
                    <a:gd name="connsiteX0" fmla="*/ 234286 w 234286"/>
                    <a:gd name="connsiteY0" fmla="*/ 117122 h 234265"/>
                    <a:gd name="connsiteX1" fmla="*/ 117142 w 234286"/>
                    <a:gd name="connsiteY1" fmla="*/ 234266 h 234265"/>
                    <a:gd name="connsiteX2" fmla="*/ 0 w 234286"/>
                    <a:gd name="connsiteY2" fmla="*/ 117122 h 234265"/>
                    <a:gd name="connsiteX3" fmla="*/ 117142 w 234286"/>
                    <a:gd name="connsiteY3" fmla="*/ 0 h 234265"/>
                    <a:gd name="connsiteX4" fmla="*/ 117142 w 234286"/>
                    <a:gd name="connsiteY4" fmla="*/ 0 h 234265"/>
                    <a:gd name="connsiteX5" fmla="*/ 234286 w 234286"/>
                    <a:gd name="connsiteY5" fmla="*/ 117122 h 234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4286" h="234265">
                      <a:moveTo>
                        <a:pt x="234286" y="117122"/>
                      </a:moveTo>
                      <a:cubicBezTo>
                        <a:pt x="234286" y="181791"/>
                        <a:pt x="181812" y="234266"/>
                        <a:pt x="117142" y="234266"/>
                      </a:cubicBezTo>
                      <a:cubicBezTo>
                        <a:pt x="52473" y="234266"/>
                        <a:pt x="0" y="181791"/>
                        <a:pt x="0" y="117122"/>
                      </a:cubicBezTo>
                      <a:cubicBezTo>
                        <a:pt x="0" y="52473"/>
                        <a:pt x="52473" y="0"/>
                        <a:pt x="117142" y="0"/>
                      </a:cubicBezTo>
                      <a:lnTo>
                        <a:pt x="117142" y="0"/>
                      </a:lnTo>
                      <a:cubicBezTo>
                        <a:pt x="181812" y="0"/>
                        <a:pt x="234286" y="52473"/>
                        <a:pt x="234286" y="117122"/>
                      </a:cubicBezTo>
                      <a:close/>
                    </a:path>
                  </a:pathLst>
                </a:custGeom>
                <a:solidFill>
                  <a:srgbClr val="084A9C"/>
                </a:solidFill>
                <a:ln w="47625" cap="flat">
                  <a:noFill/>
                  <a:prstDash val="solid"/>
                  <a:miter/>
                </a:ln>
                <a:scene3d>
                  <a:camera prst="isometricOffAxis1Right"/>
                  <a:lightRig rig="threePt" dir="t"/>
                </a:scene3d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01" name="Graphic 510">
                <a:extLst>
                  <a:ext uri="{FF2B5EF4-FFF2-40B4-BE49-F238E27FC236}">
                    <a16:creationId xmlns:a16="http://schemas.microsoft.com/office/drawing/2014/main" id="{F2E13374-2217-F600-C9ED-639BA49D308A}"/>
                  </a:ext>
                </a:extLst>
              </p:cNvPr>
              <p:cNvSpPr/>
              <p:nvPr/>
            </p:nvSpPr>
            <p:spPr>
              <a:xfrm>
                <a:off x="6172795" y="4415229"/>
                <a:ext cx="112778" cy="122730"/>
              </a:xfrm>
              <a:custGeom>
                <a:avLst/>
                <a:gdLst>
                  <a:gd name="connsiteX0" fmla="*/ 142877 w 210054"/>
                  <a:gd name="connsiteY0" fmla="*/ 9516 h 228590"/>
                  <a:gd name="connsiteX1" fmla="*/ 142877 w 210054"/>
                  <a:gd name="connsiteY1" fmla="*/ 219066 h 228590"/>
                  <a:gd name="connsiteX2" fmla="*/ 137147 w 210054"/>
                  <a:gd name="connsiteY2" fmla="*/ 227707 h 228590"/>
                  <a:gd name="connsiteX3" fmla="*/ 132925 w 210054"/>
                  <a:gd name="connsiteY3" fmla="*/ 228591 h 228590"/>
                  <a:gd name="connsiteX4" fmla="*/ 126767 w 210054"/>
                  <a:gd name="connsiteY4" fmla="*/ 226330 h 228590"/>
                  <a:gd name="connsiteX5" fmla="*/ 61938 w 210054"/>
                  <a:gd name="connsiteY5" fmla="*/ 171441 h 228590"/>
                  <a:gd name="connsiteX6" fmla="*/ 23387 w 210054"/>
                  <a:gd name="connsiteY6" fmla="*/ 171441 h 228590"/>
                  <a:gd name="connsiteX7" fmla="*/ 0 w 210054"/>
                  <a:gd name="connsiteY7" fmla="*/ 147876 h 228590"/>
                  <a:gd name="connsiteX8" fmla="*/ 2 w 210054"/>
                  <a:gd name="connsiteY8" fmla="*/ 147628 h 228590"/>
                  <a:gd name="connsiteX9" fmla="*/ 2 w 210054"/>
                  <a:gd name="connsiteY9" fmla="*/ 80953 h 228590"/>
                  <a:gd name="connsiteX10" fmla="*/ 23140 w 210054"/>
                  <a:gd name="connsiteY10" fmla="*/ 57143 h 228590"/>
                  <a:gd name="connsiteX11" fmla="*/ 23387 w 210054"/>
                  <a:gd name="connsiteY11" fmla="*/ 57141 h 228590"/>
                  <a:gd name="connsiteX12" fmla="*/ 61938 w 210054"/>
                  <a:gd name="connsiteY12" fmla="*/ 57141 h 228590"/>
                  <a:gd name="connsiteX13" fmla="*/ 126875 w 210054"/>
                  <a:gd name="connsiteY13" fmla="*/ 2251 h 228590"/>
                  <a:gd name="connsiteX14" fmla="*/ 140630 w 210054"/>
                  <a:gd name="connsiteY14" fmla="*/ 3531 h 228590"/>
                  <a:gd name="connsiteX15" fmla="*/ 142877 w 210054"/>
                  <a:gd name="connsiteY15" fmla="*/ 9516 h 228590"/>
                  <a:gd name="connsiteX16" fmla="*/ 158430 w 210054"/>
                  <a:gd name="connsiteY16" fmla="*/ 81958 h 228590"/>
                  <a:gd name="connsiteX17" fmla="*/ 154168 w 210054"/>
                  <a:gd name="connsiteY17" fmla="*/ 94737 h 228590"/>
                  <a:gd name="connsiteX18" fmla="*/ 154169 w 210054"/>
                  <a:gd name="connsiteY18" fmla="*/ 94739 h 228590"/>
                  <a:gd name="connsiteX19" fmla="*/ 154169 w 210054"/>
                  <a:gd name="connsiteY19" fmla="*/ 133843 h 228590"/>
                  <a:gd name="connsiteX20" fmla="*/ 158429 w 210054"/>
                  <a:gd name="connsiteY20" fmla="*/ 146624 h 228590"/>
                  <a:gd name="connsiteX21" fmla="*/ 171211 w 210054"/>
                  <a:gd name="connsiteY21" fmla="*/ 142364 h 228590"/>
                  <a:gd name="connsiteX22" fmla="*/ 171211 w 210054"/>
                  <a:gd name="connsiteY22" fmla="*/ 86218 h 228590"/>
                  <a:gd name="connsiteX23" fmla="*/ 158430 w 210054"/>
                  <a:gd name="connsiteY23" fmla="*/ 81958 h 228590"/>
                  <a:gd name="connsiteX24" fmla="*/ 197748 w 210054"/>
                  <a:gd name="connsiteY24" fmla="*/ 57643 h 228590"/>
                  <a:gd name="connsiteX25" fmla="*/ 184967 w 210054"/>
                  <a:gd name="connsiteY25" fmla="*/ 53383 h 228590"/>
                  <a:gd name="connsiteX26" fmla="*/ 180708 w 210054"/>
                  <a:gd name="connsiteY26" fmla="*/ 66164 h 228590"/>
                  <a:gd name="connsiteX27" fmla="*/ 180708 w 210054"/>
                  <a:gd name="connsiteY27" fmla="*/ 162418 h 228590"/>
                  <a:gd name="connsiteX28" fmla="*/ 184967 w 210054"/>
                  <a:gd name="connsiteY28" fmla="*/ 175198 h 228590"/>
                  <a:gd name="connsiteX29" fmla="*/ 197748 w 210054"/>
                  <a:gd name="connsiteY29" fmla="*/ 170939 h 228590"/>
                  <a:gd name="connsiteX30" fmla="*/ 197748 w 210054"/>
                  <a:gd name="connsiteY30" fmla="*/ 57643 h 228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10054" h="228590">
                    <a:moveTo>
                      <a:pt x="142877" y="9516"/>
                    </a:moveTo>
                    <a:lnTo>
                      <a:pt x="142877" y="219066"/>
                    </a:lnTo>
                    <a:cubicBezTo>
                      <a:pt x="142787" y="222808"/>
                      <a:pt x="140560" y="226168"/>
                      <a:pt x="137147" y="227707"/>
                    </a:cubicBezTo>
                    <a:cubicBezTo>
                      <a:pt x="135817" y="228291"/>
                      <a:pt x="134378" y="228592"/>
                      <a:pt x="132925" y="228591"/>
                    </a:cubicBezTo>
                    <a:cubicBezTo>
                      <a:pt x="130669" y="228590"/>
                      <a:pt x="128487" y="227789"/>
                      <a:pt x="126767" y="226330"/>
                    </a:cubicBezTo>
                    <a:lnTo>
                      <a:pt x="61938" y="171441"/>
                    </a:lnTo>
                    <a:lnTo>
                      <a:pt x="23387" y="171441"/>
                    </a:lnTo>
                    <a:cubicBezTo>
                      <a:pt x="10422" y="171391"/>
                      <a:pt x="-49" y="160841"/>
                      <a:pt x="0" y="147876"/>
                    </a:cubicBezTo>
                    <a:cubicBezTo>
                      <a:pt x="1" y="147793"/>
                      <a:pt x="1" y="147711"/>
                      <a:pt x="2" y="147628"/>
                    </a:cubicBezTo>
                    <a:lnTo>
                      <a:pt x="2" y="80953"/>
                    </a:lnTo>
                    <a:cubicBezTo>
                      <a:pt x="-183" y="67989"/>
                      <a:pt x="10176" y="57328"/>
                      <a:pt x="23140" y="57143"/>
                    </a:cubicBezTo>
                    <a:cubicBezTo>
                      <a:pt x="23222" y="57142"/>
                      <a:pt x="23305" y="57141"/>
                      <a:pt x="23387" y="57141"/>
                    </a:cubicBezTo>
                    <a:lnTo>
                      <a:pt x="61938" y="57141"/>
                    </a:lnTo>
                    <a:lnTo>
                      <a:pt x="126875" y="2251"/>
                    </a:lnTo>
                    <a:cubicBezTo>
                      <a:pt x="131027" y="-1194"/>
                      <a:pt x="137185" y="-621"/>
                      <a:pt x="140630" y="3531"/>
                    </a:cubicBezTo>
                    <a:cubicBezTo>
                      <a:pt x="142029" y="5217"/>
                      <a:pt x="142821" y="7325"/>
                      <a:pt x="142877" y="9516"/>
                    </a:cubicBezTo>
                    <a:close/>
                    <a:moveTo>
                      <a:pt x="158430" y="81958"/>
                    </a:moveTo>
                    <a:cubicBezTo>
                      <a:pt x="153725" y="84310"/>
                      <a:pt x="151817" y="90032"/>
                      <a:pt x="154168" y="94737"/>
                    </a:cubicBezTo>
                    <a:cubicBezTo>
                      <a:pt x="154168" y="94738"/>
                      <a:pt x="154169" y="94738"/>
                      <a:pt x="154169" y="94739"/>
                    </a:cubicBezTo>
                    <a:cubicBezTo>
                      <a:pt x="159648" y="107198"/>
                      <a:pt x="159648" y="121384"/>
                      <a:pt x="154169" y="133843"/>
                    </a:cubicBezTo>
                    <a:cubicBezTo>
                      <a:pt x="151817" y="138548"/>
                      <a:pt x="153724" y="144271"/>
                      <a:pt x="158429" y="146624"/>
                    </a:cubicBezTo>
                    <a:cubicBezTo>
                      <a:pt x="163135" y="148977"/>
                      <a:pt x="168858" y="147069"/>
                      <a:pt x="171211" y="142364"/>
                    </a:cubicBezTo>
                    <a:cubicBezTo>
                      <a:pt x="179340" y="124531"/>
                      <a:pt x="179340" y="104050"/>
                      <a:pt x="171211" y="86218"/>
                    </a:cubicBezTo>
                    <a:cubicBezTo>
                      <a:pt x="168853" y="81518"/>
                      <a:pt x="163136" y="79612"/>
                      <a:pt x="158430" y="81958"/>
                    </a:cubicBezTo>
                    <a:close/>
                    <a:moveTo>
                      <a:pt x="197748" y="57643"/>
                    </a:moveTo>
                    <a:cubicBezTo>
                      <a:pt x="195395" y="52937"/>
                      <a:pt x="189673" y="51030"/>
                      <a:pt x="184967" y="53383"/>
                    </a:cubicBezTo>
                    <a:cubicBezTo>
                      <a:pt x="180262" y="55736"/>
                      <a:pt x="178355" y="61458"/>
                      <a:pt x="180708" y="66164"/>
                    </a:cubicBezTo>
                    <a:cubicBezTo>
                      <a:pt x="194428" y="96782"/>
                      <a:pt x="194428" y="131800"/>
                      <a:pt x="180708" y="162418"/>
                    </a:cubicBezTo>
                    <a:cubicBezTo>
                      <a:pt x="178355" y="167123"/>
                      <a:pt x="180262" y="172846"/>
                      <a:pt x="184967" y="175198"/>
                    </a:cubicBezTo>
                    <a:cubicBezTo>
                      <a:pt x="189673" y="177551"/>
                      <a:pt x="195395" y="175644"/>
                      <a:pt x="197748" y="170939"/>
                    </a:cubicBezTo>
                    <a:cubicBezTo>
                      <a:pt x="214157" y="134956"/>
                      <a:pt x="214157" y="93625"/>
                      <a:pt x="197748" y="57643"/>
                    </a:cubicBezTo>
                    <a:close/>
                  </a:path>
                </a:pathLst>
              </a:custGeom>
              <a:solidFill>
                <a:srgbClr val="084A9C"/>
              </a:solidFill>
              <a:ln w="47625" cap="flat">
                <a:noFill/>
                <a:prstDash val="solid"/>
                <a:miter/>
              </a:ln>
              <a:scene3d>
                <a:camera prst="isometricOffAxis1Right"/>
                <a:lightRig rig="threePt" dir="t"/>
              </a:scene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2" name="TextBox 301">
                <a:extLst>
                  <a:ext uri="{FF2B5EF4-FFF2-40B4-BE49-F238E27FC236}">
                    <a16:creationId xmlns:a16="http://schemas.microsoft.com/office/drawing/2014/main" id="{25FB1123-0CC7-B53C-3D3B-FB50D8A2A290}"/>
                  </a:ext>
                </a:extLst>
              </p:cNvPr>
              <p:cNvSpPr txBox="1"/>
              <p:nvPr/>
            </p:nvSpPr>
            <p:spPr>
              <a:xfrm>
                <a:off x="5878864" y="4232146"/>
                <a:ext cx="42511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isometricOffAxis1Top"/>
                  <a:lightRig rig="threePt" dir="t"/>
                </a:scene3d>
              </a:bodyPr>
              <a:lstStyle/>
              <a:p>
                <a:r>
                  <a:rPr lang="en-US" sz="1050">
                    <a:solidFill>
                      <a:srgbClr val="FF0000"/>
                    </a:solidFill>
                  </a:rPr>
                  <a:t>ADA</a:t>
                </a:r>
              </a:p>
            </p:txBody>
          </p:sp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8FA8D284-07A9-B692-A3D0-261C54E9A1CF}"/>
                  </a:ext>
                </a:extLst>
              </p:cNvPr>
              <p:cNvGrpSpPr/>
              <p:nvPr/>
            </p:nvGrpSpPr>
            <p:grpSpPr>
              <a:xfrm>
                <a:off x="5970274" y="4186551"/>
                <a:ext cx="190284" cy="221556"/>
                <a:chOff x="5233802" y="2980494"/>
                <a:chExt cx="600454" cy="699135"/>
              </a:xfrm>
              <a:scene3d>
                <a:camera prst="isometricOffAxis1Top"/>
                <a:lightRig rig="threePt" dir="t"/>
              </a:scene3d>
            </p:grpSpPr>
            <p:sp>
              <p:nvSpPr>
                <p:cNvPr id="414" name="Freeform: Shape 413">
                  <a:extLst>
                    <a:ext uri="{FF2B5EF4-FFF2-40B4-BE49-F238E27FC236}">
                      <a16:creationId xmlns:a16="http://schemas.microsoft.com/office/drawing/2014/main" id="{5A97A984-E839-56E3-6567-8EEA5A808302}"/>
                    </a:ext>
                  </a:extLst>
                </p:cNvPr>
                <p:cNvSpPr/>
                <p:nvPr/>
              </p:nvSpPr>
              <p:spPr>
                <a:xfrm>
                  <a:off x="5233802" y="3222429"/>
                  <a:ext cx="426719" cy="457200"/>
                </a:xfrm>
                <a:custGeom>
                  <a:avLst/>
                  <a:gdLst>
                    <a:gd name="connsiteX0" fmla="*/ 423863 w 426719"/>
                    <a:gd name="connsiteY0" fmla="*/ 359093 h 457200"/>
                    <a:gd name="connsiteX1" fmla="*/ 405765 w 426719"/>
                    <a:gd name="connsiteY1" fmla="*/ 284797 h 457200"/>
                    <a:gd name="connsiteX2" fmla="*/ 238125 w 426719"/>
                    <a:gd name="connsiteY2" fmla="*/ 400050 h 457200"/>
                    <a:gd name="connsiteX3" fmla="*/ 57150 w 426719"/>
                    <a:gd name="connsiteY3" fmla="*/ 219075 h 457200"/>
                    <a:gd name="connsiteX4" fmla="*/ 157163 w 426719"/>
                    <a:gd name="connsiteY4" fmla="*/ 58103 h 457200"/>
                    <a:gd name="connsiteX5" fmla="*/ 146685 w 426719"/>
                    <a:gd name="connsiteY5" fmla="*/ 0 h 457200"/>
                    <a:gd name="connsiteX6" fmla="*/ 0 w 426719"/>
                    <a:gd name="connsiteY6" fmla="*/ 219075 h 457200"/>
                    <a:gd name="connsiteX7" fmla="*/ 238125 w 426719"/>
                    <a:gd name="connsiteY7" fmla="*/ 457200 h 457200"/>
                    <a:gd name="connsiteX8" fmla="*/ 426720 w 426719"/>
                    <a:gd name="connsiteY8" fmla="*/ 364808 h 457200"/>
                    <a:gd name="connsiteX9" fmla="*/ 423863 w 426719"/>
                    <a:gd name="connsiteY9" fmla="*/ 359093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6719" h="457200">
                      <a:moveTo>
                        <a:pt x="423863" y="359093"/>
                      </a:moveTo>
                      <a:lnTo>
                        <a:pt x="405765" y="284797"/>
                      </a:lnTo>
                      <a:cubicBezTo>
                        <a:pt x="379095" y="351472"/>
                        <a:pt x="314325" y="400050"/>
                        <a:pt x="238125" y="400050"/>
                      </a:cubicBezTo>
                      <a:cubicBezTo>
                        <a:pt x="138113" y="400050"/>
                        <a:pt x="57150" y="319088"/>
                        <a:pt x="57150" y="219075"/>
                      </a:cubicBezTo>
                      <a:cubicBezTo>
                        <a:pt x="57150" y="148590"/>
                        <a:pt x="98108" y="87630"/>
                        <a:pt x="157163" y="58103"/>
                      </a:cubicBezTo>
                      <a:lnTo>
                        <a:pt x="146685" y="0"/>
                      </a:lnTo>
                      <a:cubicBezTo>
                        <a:pt x="60960" y="36195"/>
                        <a:pt x="0" y="120968"/>
                        <a:pt x="0" y="219075"/>
                      </a:cubicBezTo>
                      <a:cubicBezTo>
                        <a:pt x="0" y="350520"/>
                        <a:pt x="106680" y="457200"/>
                        <a:pt x="238125" y="457200"/>
                      </a:cubicBezTo>
                      <a:cubicBezTo>
                        <a:pt x="314325" y="457200"/>
                        <a:pt x="382905" y="421005"/>
                        <a:pt x="426720" y="364808"/>
                      </a:cubicBezTo>
                      <a:cubicBezTo>
                        <a:pt x="424815" y="362903"/>
                        <a:pt x="423863" y="360997"/>
                        <a:pt x="423863" y="359093"/>
                      </a:cubicBezTo>
                      <a:close/>
                    </a:path>
                  </a:pathLst>
                </a:custGeom>
                <a:solidFill>
                  <a:srgbClr val="084A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5" name="Freeform: Shape 414">
                  <a:extLst>
                    <a:ext uri="{FF2B5EF4-FFF2-40B4-BE49-F238E27FC236}">
                      <a16:creationId xmlns:a16="http://schemas.microsoft.com/office/drawing/2014/main" id="{F2110B54-300D-3F5E-88C2-ADF0AC2A85BE}"/>
                    </a:ext>
                  </a:extLst>
                </p:cNvPr>
                <p:cNvSpPr/>
                <p:nvPr/>
              </p:nvSpPr>
              <p:spPr>
                <a:xfrm>
                  <a:off x="5364295" y="2980494"/>
                  <a:ext cx="469961" cy="623887"/>
                </a:xfrm>
                <a:custGeom>
                  <a:avLst/>
                  <a:gdLst>
                    <a:gd name="connsiteX0" fmla="*/ 424815 w 469961"/>
                    <a:gd name="connsiteY0" fmla="*/ 529590 h 623887"/>
                    <a:gd name="connsiteX1" fmla="*/ 385763 w 469961"/>
                    <a:gd name="connsiteY1" fmla="*/ 539115 h 623887"/>
                    <a:gd name="connsiteX2" fmla="*/ 341948 w 469961"/>
                    <a:gd name="connsiteY2" fmla="*/ 364808 h 623887"/>
                    <a:gd name="connsiteX3" fmla="*/ 304800 w 469961"/>
                    <a:gd name="connsiteY3" fmla="*/ 336233 h 623887"/>
                    <a:gd name="connsiteX4" fmla="*/ 139065 w 469961"/>
                    <a:gd name="connsiteY4" fmla="*/ 336233 h 623887"/>
                    <a:gd name="connsiteX5" fmla="*/ 130493 w 469961"/>
                    <a:gd name="connsiteY5" fmla="*/ 292418 h 623887"/>
                    <a:gd name="connsiteX6" fmla="*/ 240030 w 469961"/>
                    <a:gd name="connsiteY6" fmla="*/ 292418 h 623887"/>
                    <a:gd name="connsiteX7" fmla="*/ 278130 w 469961"/>
                    <a:gd name="connsiteY7" fmla="*/ 254317 h 623887"/>
                    <a:gd name="connsiteX8" fmla="*/ 240030 w 469961"/>
                    <a:gd name="connsiteY8" fmla="*/ 216217 h 623887"/>
                    <a:gd name="connsiteX9" fmla="*/ 116205 w 469961"/>
                    <a:gd name="connsiteY9" fmla="*/ 216217 h 623887"/>
                    <a:gd name="connsiteX10" fmla="*/ 100013 w 469961"/>
                    <a:gd name="connsiteY10" fmla="*/ 134303 h 623887"/>
                    <a:gd name="connsiteX11" fmla="*/ 140970 w 469961"/>
                    <a:gd name="connsiteY11" fmla="*/ 70485 h 623887"/>
                    <a:gd name="connsiteX12" fmla="*/ 70485 w 469961"/>
                    <a:gd name="connsiteY12" fmla="*/ 0 h 623887"/>
                    <a:gd name="connsiteX13" fmla="*/ 0 w 469961"/>
                    <a:gd name="connsiteY13" fmla="*/ 70485 h 623887"/>
                    <a:gd name="connsiteX14" fmla="*/ 17145 w 469961"/>
                    <a:gd name="connsiteY14" fmla="*/ 117158 h 623887"/>
                    <a:gd name="connsiteX15" fmla="*/ 68580 w 469961"/>
                    <a:gd name="connsiteY15" fmla="*/ 381953 h 623887"/>
                    <a:gd name="connsiteX16" fmla="*/ 105727 w 469961"/>
                    <a:gd name="connsiteY16" fmla="*/ 413385 h 623887"/>
                    <a:gd name="connsiteX17" fmla="*/ 273368 w 469961"/>
                    <a:gd name="connsiteY17" fmla="*/ 413385 h 623887"/>
                    <a:gd name="connsiteX18" fmla="*/ 319088 w 469961"/>
                    <a:gd name="connsiteY18" fmla="*/ 595313 h 623887"/>
                    <a:gd name="connsiteX19" fmla="*/ 356235 w 469961"/>
                    <a:gd name="connsiteY19" fmla="*/ 623888 h 623887"/>
                    <a:gd name="connsiteX20" fmla="*/ 364808 w 469961"/>
                    <a:gd name="connsiteY20" fmla="*/ 622935 h 623887"/>
                    <a:gd name="connsiteX21" fmla="*/ 441008 w 469961"/>
                    <a:gd name="connsiteY21" fmla="*/ 604838 h 623887"/>
                    <a:gd name="connsiteX22" fmla="*/ 468630 w 469961"/>
                    <a:gd name="connsiteY22" fmla="*/ 559118 h 623887"/>
                    <a:gd name="connsiteX23" fmla="*/ 424815 w 469961"/>
                    <a:gd name="connsiteY23" fmla="*/ 529590 h 623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69961" h="623887">
                      <a:moveTo>
                        <a:pt x="424815" y="529590"/>
                      </a:moveTo>
                      <a:lnTo>
                        <a:pt x="385763" y="539115"/>
                      </a:lnTo>
                      <a:lnTo>
                        <a:pt x="341948" y="364808"/>
                      </a:lnTo>
                      <a:cubicBezTo>
                        <a:pt x="338138" y="347663"/>
                        <a:pt x="322898" y="336233"/>
                        <a:pt x="304800" y="336233"/>
                      </a:cubicBezTo>
                      <a:lnTo>
                        <a:pt x="139065" y="336233"/>
                      </a:lnTo>
                      <a:lnTo>
                        <a:pt x="130493" y="292418"/>
                      </a:lnTo>
                      <a:lnTo>
                        <a:pt x="240030" y="292418"/>
                      </a:lnTo>
                      <a:cubicBezTo>
                        <a:pt x="260985" y="292418"/>
                        <a:pt x="278130" y="275273"/>
                        <a:pt x="278130" y="254317"/>
                      </a:cubicBezTo>
                      <a:cubicBezTo>
                        <a:pt x="278130" y="233363"/>
                        <a:pt x="260985" y="216217"/>
                        <a:pt x="240030" y="216217"/>
                      </a:cubicBezTo>
                      <a:lnTo>
                        <a:pt x="116205" y="216217"/>
                      </a:lnTo>
                      <a:lnTo>
                        <a:pt x="100013" y="134303"/>
                      </a:lnTo>
                      <a:cubicBezTo>
                        <a:pt x="123825" y="122873"/>
                        <a:pt x="140970" y="99060"/>
                        <a:pt x="140970" y="70485"/>
                      </a:cubicBezTo>
                      <a:cubicBezTo>
                        <a:pt x="140970" y="31433"/>
                        <a:pt x="109538" y="0"/>
                        <a:pt x="70485" y="0"/>
                      </a:cubicBezTo>
                      <a:cubicBezTo>
                        <a:pt x="31432" y="0"/>
                        <a:pt x="0" y="31433"/>
                        <a:pt x="0" y="70485"/>
                      </a:cubicBezTo>
                      <a:cubicBezTo>
                        <a:pt x="0" y="88583"/>
                        <a:pt x="6668" y="104775"/>
                        <a:pt x="17145" y="117158"/>
                      </a:cubicBezTo>
                      <a:lnTo>
                        <a:pt x="68580" y="381953"/>
                      </a:lnTo>
                      <a:cubicBezTo>
                        <a:pt x="72390" y="400050"/>
                        <a:pt x="87630" y="413385"/>
                        <a:pt x="105727" y="413385"/>
                      </a:cubicBezTo>
                      <a:lnTo>
                        <a:pt x="273368" y="413385"/>
                      </a:lnTo>
                      <a:lnTo>
                        <a:pt x="319088" y="595313"/>
                      </a:lnTo>
                      <a:cubicBezTo>
                        <a:pt x="323850" y="612458"/>
                        <a:pt x="339090" y="623888"/>
                        <a:pt x="356235" y="623888"/>
                      </a:cubicBezTo>
                      <a:cubicBezTo>
                        <a:pt x="359092" y="623888"/>
                        <a:pt x="361950" y="623888"/>
                        <a:pt x="364808" y="622935"/>
                      </a:cubicBezTo>
                      <a:lnTo>
                        <a:pt x="441008" y="604838"/>
                      </a:lnTo>
                      <a:cubicBezTo>
                        <a:pt x="461010" y="600075"/>
                        <a:pt x="474345" y="579120"/>
                        <a:pt x="468630" y="559118"/>
                      </a:cubicBezTo>
                      <a:cubicBezTo>
                        <a:pt x="465773" y="537210"/>
                        <a:pt x="444817" y="524828"/>
                        <a:pt x="424815" y="529590"/>
                      </a:cubicBezTo>
                      <a:close/>
                    </a:path>
                  </a:pathLst>
                </a:custGeom>
                <a:solidFill>
                  <a:srgbClr val="084A9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04" name="TextBox 303">
                <a:extLst>
                  <a:ext uri="{FF2B5EF4-FFF2-40B4-BE49-F238E27FC236}">
                    <a16:creationId xmlns:a16="http://schemas.microsoft.com/office/drawing/2014/main" id="{832FAC18-482E-F4B6-A45C-40DE9D24335A}"/>
                  </a:ext>
                </a:extLst>
              </p:cNvPr>
              <p:cNvSpPr txBox="1"/>
              <p:nvPr/>
            </p:nvSpPr>
            <p:spPr>
              <a:xfrm>
                <a:off x="3671932" y="4583030"/>
                <a:ext cx="269304" cy="123111"/>
              </a:xfrm>
              <a:prstGeom prst="rect">
                <a:avLst/>
              </a:prstGeom>
              <a:noFill/>
              <a:scene3d>
                <a:camera prst="isometricOffAxis1Left"/>
                <a:lightRig rig="threePt" dir="t"/>
              </a:scene3d>
            </p:spPr>
            <p:txBody>
              <a:bodyPr wrap="none" lIns="0" tIns="0" rIns="0" bIns="0" rtlCol="0">
                <a:spAutoFit/>
                <a:scene3d>
                  <a:camera prst="isometricOffAxis1Top"/>
                  <a:lightRig rig="threePt" dir="t"/>
                </a:scene3d>
              </a:bodyPr>
              <a:lstStyle/>
              <a:p>
                <a:r>
                  <a:rPr lang="en-US" sz="800">
                    <a:solidFill>
                      <a:srgbClr val="084A9C"/>
                    </a:solidFill>
                  </a:rPr>
                  <a:t>WCAG</a:t>
                </a:r>
              </a:p>
            </p:txBody>
          </p:sp>
          <p:pic>
            <p:nvPicPr>
              <p:cNvPr id="305" name="Graphic 304">
                <a:extLst>
                  <a:ext uri="{FF2B5EF4-FFF2-40B4-BE49-F238E27FC236}">
                    <a16:creationId xmlns:a16="http://schemas.microsoft.com/office/drawing/2014/main" id="{0986D0B4-F430-D712-D338-46F5560BBA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720997" y="4809976"/>
                <a:ext cx="212094" cy="141396"/>
              </a:xfrm>
              <a:prstGeom prst="rect">
                <a:avLst/>
              </a:prstGeom>
              <a:scene3d>
                <a:camera prst="isometricOffAxis1Left"/>
                <a:lightRig rig="threePt" dir="t"/>
              </a:scene3d>
            </p:spPr>
          </p:pic>
          <p:sp>
            <p:nvSpPr>
              <p:cNvPr id="306" name="TextBox 305">
                <a:extLst>
                  <a:ext uri="{FF2B5EF4-FFF2-40B4-BE49-F238E27FC236}">
                    <a16:creationId xmlns:a16="http://schemas.microsoft.com/office/drawing/2014/main" id="{4BED0111-482E-E1AC-7058-8C2AFD7EA21E}"/>
                  </a:ext>
                </a:extLst>
              </p:cNvPr>
              <p:cNvSpPr txBox="1"/>
              <p:nvPr/>
            </p:nvSpPr>
            <p:spPr>
              <a:xfrm>
                <a:off x="4065392" y="4663547"/>
                <a:ext cx="5068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isometricOffAxis1Right"/>
                  <a:lightRig rig="threePt" dir="t"/>
                </a:scene3d>
              </a:bodyPr>
              <a:lstStyle/>
              <a:p>
                <a:pPr algn="ctr"/>
                <a:r>
                  <a:rPr lang="en-US" sz="600">
                    <a:solidFill>
                      <a:srgbClr val="084A9C"/>
                    </a:solidFill>
                  </a:rPr>
                  <a:t>Accessible</a:t>
                </a:r>
              </a:p>
              <a:p>
                <a:pPr algn="ctr"/>
                <a:r>
                  <a:rPr lang="en-US" sz="600">
                    <a:solidFill>
                      <a:srgbClr val="084A9C"/>
                    </a:solidFill>
                  </a:rPr>
                  <a:t>Web</a:t>
                </a:r>
              </a:p>
            </p:txBody>
          </p:sp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3488CCBA-6672-DD31-EB43-32E1608C8547}"/>
                  </a:ext>
                </a:extLst>
              </p:cNvPr>
              <p:cNvSpPr txBox="1"/>
              <p:nvPr/>
            </p:nvSpPr>
            <p:spPr>
              <a:xfrm>
                <a:off x="3952481" y="4427378"/>
                <a:ext cx="4972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isometricOffAxis1Top"/>
                  <a:lightRig rig="threePt" dir="t"/>
                </a:scene3d>
              </a:bodyPr>
              <a:lstStyle/>
              <a:p>
                <a:r>
                  <a:rPr lang="en-US" sz="1600">
                    <a:solidFill>
                      <a:srgbClr val="084A9C"/>
                    </a:solidFill>
                  </a:rPr>
                  <a:t>508</a:t>
                </a:r>
              </a:p>
            </p:txBody>
          </p:sp>
          <p:grpSp>
            <p:nvGrpSpPr>
              <p:cNvPr id="308" name="Group 307">
                <a:extLst>
                  <a:ext uri="{FF2B5EF4-FFF2-40B4-BE49-F238E27FC236}">
                    <a16:creationId xmlns:a16="http://schemas.microsoft.com/office/drawing/2014/main" id="{CCD5118C-6B04-3A0C-5AB2-25C15D172104}"/>
                  </a:ext>
                </a:extLst>
              </p:cNvPr>
              <p:cNvGrpSpPr/>
              <p:nvPr/>
            </p:nvGrpSpPr>
            <p:grpSpPr>
              <a:xfrm>
                <a:off x="4179418" y="4925379"/>
                <a:ext cx="269626" cy="261610"/>
                <a:chOff x="2367763" y="4639315"/>
                <a:chExt cx="269626" cy="261610"/>
              </a:xfrm>
              <a:scene3d>
                <a:camera prst="isometricOffAxis1Right"/>
                <a:lightRig rig="threePt" dir="t"/>
              </a:scene3d>
            </p:grpSpPr>
            <p:sp>
              <p:nvSpPr>
                <p:cNvPr id="412" name="Graphic 117">
                  <a:extLst>
                    <a:ext uri="{FF2B5EF4-FFF2-40B4-BE49-F238E27FC236}">
                      <a16:creationId xmlns:a16="http://schemas.microsoft.com/office/drawing/2014/main" id="{78745127-7A9D-EC0C-FD6C-64FD48739715}"/>
                    </a:ext>
                  </a:extLst>
                </p:cNvPr>
                <p:cNvSpPr/>
                <p:nvPr/>
              </p:nvSpPr>
              <p:spPr>
                <a:xfrm>
                  <a:off x="2396269" y="4687521"/>
                  <a:ext cx="235412" cy="155933"/>
                </a:xfrm>
                <a:custGeom>
                  <a:avLst/>
                  <a:gdLst>
                    <a:gd name="connsiteX0" fmla="*/ 3254568 w 3697280"/>
                    <a:gd name="connsiteY0" fmla="*/ 1153619 h 2449018"/>
                    <a:gd name="connsiteX1" fmla="*/ 2216343 w 3697280"/>
                    <a:gd name="connsiteY1" fmla="*/ 401144 h 2449018"/>
                    <a:gd name="connsiteX2" fmla="*/ 587568 w 3697280"/>
                    <a:gd name="connsiteY2" fmla="*/ 848819 h 2449018"/>
                    <a:gd name="connsiteX3" fmla="*/ 806643 w 3697280"/>
                    <a:gd name="connsiteY3" fmla="*/ 2449019 h 2449018"/>
                    <a:gd name="connsiteX4" fmla="*/ 3035493 w 3697280"/>
                    <a:gd name="connsiteY4" fmla="*/ 2449019 h 2449018"/>
                    <a:gd name="connsiteX5" fmla="*/ 3254568 w 3697280"/>
                    <a:gd name="connsiteY5" fmla="*/ 1153619 h 2449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97280" h="2449018">
                      <a:moveTo>
                        <a:pt x="3254568" y="1153619"/>
                      </a:moveTo>
                      <a:cubicBezTo>
                        <a:pt x="3235518" y="620219"/>
                        <a:pt x="2721168" y="258269"/>
                        <a:pt x="2216343" y="401144"/>
                      </a:cubicBezTo>
                      <a:cubicBezTo>
                        <a:pt x="1740093" y="-313231"/>
                        <a:pt x="625668" y="-17956"/>
                        <a:pt x="587568" y="848819"/>
                      </a:cubicBezTo>
                      <a:cubicBezTo>
                        <a:pt x="-307782" y="1096469"/>
                        <a:pt x="-136332" y="2449019"/>
                        <a:pt x="806643" y="2449019"/>
                      </a:cubicBezTo>
                      <a:lnTo>
                        <a:pt x="3035493" y="2449019"/>
                      </a:lnTo>
                      <a:cubicBezTo>
                        <a:pt x="3787968" y="2449019"/>
                        <a:pt x="3949893" y="1382219"/>
                        <a:pt x="3254568" y="115361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solidFill>
                    <a:srgbClr val="04679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3" name="TextBox 412">
                  <a:extLst>
                    <a:ext uri="{FF2B5EF4-FFF2-40B4-BE49-F238E27FC236}">
                      <a16:creationId xmlns:a16="http://schemas.microsoft.com/office/drawing/2014/main" id="{E3E9EB21-04DF-BEEA-A4D6-CE3908526AF2}"/>
                    </a:ext>
                  </a:extLst>
                </p:cNvPr>
                <p:cNvSpPr txBox="1"/>
                <p:nvPr/>
              </p:nvSpPr>
              <p:spPr>
                <a:xfrm>
                  <a:off x="2367763" y="4639315"/>
                  <a:ext cx="26962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1">
                      <a:solidFill>
                        <a:srgbClr val="084A9C"/>
                      </a:solidFill>
                    </a:rPr>
                    <a:t>A</a:t>
                  </a:r>
                </a:p>
              </p:txBody>
            </p:sp>
          </p:grpSp>
          <p:sp>
            <p:nvSpPr>
              <p:cNvPr id="309" name="TextBox 308">
                <a:extLst>
                  <a:ext uri="{FF2B5EF4-FFF2-40B4-BE49-F238E27FC236}">
                    <a16:creationId xmlns:a16="http://schemas.microsoft.com/office/drawing/2014/main" id="{40608367-C06D-9C89-11FF-C7875EF7E3DC}"/>
                  </a:ext>
                </a:extLst>
              </p:cNvPr>
              <p:cNvSpPr txBox="1"/>
              <p:nvPr/>
            </p:nvSpPr>
            <p:spPr>
              <a:xfrm>
                <a:off x="4172122" y="5105334"/>
                <a:ext cx="254878" cy="123111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800">
                    <a:solidFill>
                      <a:srgbClr val="084A9C"/>
                    </a:solidFill>
                  </a:rPr>
                  <a:t>assets</a:t>
                </a:r>
              </a:p>
            </p:txBody>
          </p:sp>
          <p:pic>
            <p:nvPicPr>
              <p:cNvPr id="310" name="Picture 8">
                <a:extLst>
                  <a:ext uri="{FF2B5EF4-FFF2-40B4-BE49-F238E27FC236}">
                    <a16:creationId xmlns:a16="http://schemas.microsoft.com/office/drawing/2014/main" id="{01A9024A-B7D1-2B50-D682-277DE68AA7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4778" y="4951463"/>
                <a:ext cx="341152" cy="119552"/>
              </a:xfrm>
              <a:prstGeom prst="rect">
                <a:avLst/>
              </a:prstGeom>
              <a:scene3d>
                <a:camera prst="isometricOffAxis1Left"/>
                <a:lightRig rig="threePt" dir="t"/>
              </a:scene3d>
            </p:spPr>
          </p:pic>
          <p:sp>
            <p:nvSpPr>
              <p:cNvPr id="311" name="TextBox 310">
                <a:extLst>
                  <a:ext uri="{FF2B5EF4-FFF2-40B4-BE49-F238E27FC236}">
                    <a16:creationId xmlns:a16="http://schemas.microsoft.com/office/drawing/2014/main" id="{B7CC3C94-C547-A004-9728-3EB7AC522CFC}"/>
                  </a:ext>
                </a:extLst>
              </p:cNvPr>
              <p:cNvSpPr txBox="1"/>
              <p:nvPr/>
            </p:nvSpPr>
            <p:spPr>
              <a:xfrm>
                <a:off x="3845128" y="5067913"/>
                <a:ext cx="36067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  <a:scene3d>
                  <a:camera prst="isometricOffAxis1Left"/>
                  <a:lightRig rig="threePt" dir="t"/>
                </a:scene3d>
              </a:bodyPr>
              <a:lstStyle/>
              <a:p>
                <a:r>
                  <a:rPr lang="en-US" sz="800">
                    <a:solidFill>
                      <a:srgbClr val="084A9C"/>
                    </a:solidFill>
                  </a:rPr>
                  <a:t>reusable</a:t>
                </a:r>
              </a:p>
            </p:txBody>
          </p:sp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ABC0F592-6E63-8A36-00E6-E3FD5577B318}"/>
                  </a:ext>
                </a:extLst>
              </p:cNvPr>
              <p:cNvSpPr txBox="1"/>
              <p:nvPr/>
            </p:nvSpPr>
            <p:spPr>
              <a:xfrm>
                <a:off x="4543957" y="4994237"/>
                <a:ext cx="269304" cy="76944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500">
                    <a:solidFill>
                      <a:srgbClr val="084A9C"/>
                    </a:solidFill>
                  </a:rPr>
                  <a:t>Accessible</a:t>
                </a:r>
              </a:p>
            </p:txBody>
          </p:sp>
          <p:sp>
            <p:nvSpPr>
              <p:cNvPr id="313" name="TextBox 312">
                <a:extLst>
                  <a:ext uri="{FF2B5EF4-FFF2-40B4-BE49-F238E27FC236}">
                    <a16:creationId xmlns:a16="http://schemas.microsoft.com/office/drawing/2014/main" id="{72094FA7-97BC-D97E-8043-E73ECFEC8185}"/>
                  </a:ext>
                </a:extLst>
              </p:cNvPr>
              <p:cNvSpPr txBox="1"/>
              <p:nvPr/>
            </p:nvSpPr>
            <p:spPr>
              <a:xfrm>
                <a:off x="4891987" y="4930466"/>
                <a:ext cx="323807" cy="138499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500">
                    <a:solidFill>
                      <a:srgbClr val="084A9C"/>
                    </a:solidFill>
                  </a:rPr>
                  <a:t>Rich</a:t>
                </a:r>
              </a:p>
              <a:p>
                <a:pPr algn="ctr"/>
                <a:r>
                  <a:rPr lang="en-US" sz="400">
                    <a:solidFill>
                      <a:srgbClr val="084A9C"/>
                    </a:solidFill>
                  </a:rPr>
                  <a:t>(asynchronous)</a:t>
                </a:r>
              </a:p>
            </p:txBody>
          </p:sp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22BE803B-E8F3-E0F9-1F5E-ADB3C7FA6F49}"/>
                  </a:ext>
                </a:extLst>
              </p:cNvPr>
              <p:cNvSpPr txBox="1"/>
              <p:nvPr/>
            </p:nvSpPr>
            <p:spPr>
              <a:xfrm>
                <a:off x="5264436" y="4885636"/>
                <a:ext cx="294054" cy="76944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500">
                    <a:solidFill>
                      <a:srgbClr val="084A9C"/>
                    </a:solidFill>
                  </a:rPr>
                  <a:t>Internet</a:t>
                </a:r>
              </a:p>
            </p:txBody>
          </p:sp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A7646F3A-0F42-28F0-1F1C-032AD94727CF}"/>
                  </a:ext>
                </a:extLst>
              </p:cNvPr>
              <p:cNvSpPr txBox="1"/>
              <p:nvPr/>
            </p:nvSpPr>
            <p:spPr>
              <a:xfrm>
                <a:off x="5619212" y="4828508"/>
                <a:ext cx="318997" cy="76944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500">
                    <a:solidFill>
                      <a:srgbClr val="084A9C"/>
                    </a:solidFill>
                  </a:rPr>
                  <a:t>Applications</a:t>
                </a:r>
              </a:p>
            </p:txBody>
          </p:sp>
          <p:sp>
            <p:nvSpPr>
              <p:cNvPr id="316" name="Graphic 529">
                <a:extLst>
                  <a:ext uri="{FF2B5EF4-FFF2-40B4-BE49-F238E27FC236}">
                    <a16:creationId xmlns:a16="http://schemas.microsoft.com/office/drawing/2014/main" id="{526F854C-2743-A807-D22E-26BA6A1C842B}"/>
                  </a:ext>
                </a:extLst>
              </p:cNvPr>
              <p:cNvSpPr/>
              <p:nvPr/>
            </p:nvSpPr>
            <p:spPr>
              <a:xfrm>
                <a:off x="6025602" y="4680873"/>
                <a:ext cx="251571" cy="251532"/>
              </a:xfrm>
              <a:custGeom>
                <a:avLst/>
                <a:gdLst>
                  <a:gd name="connsiteX0" fmla="*/ 591157 w 615633"/>
                  <a:gd name="connsiteY0" fmla="*/ 188249 h 615538"/>
                  <a:gd name="connsiteX1" fmla="*/ 591157 w 615633"/>
                  <a:gd name="connsiteY1" fmla="*/ 427326 h 615538"/>
                  <a:gd name="connsiteX2" fmla="*/ 427326 w 615633"/>
                  <a:gd name="connsiteY2" fmla="*/ 591252 h 615538"/>
                  <a:gd name="connsiteX3" fmla="*/ 188249 w 615633"/>
                  <a:gd name="connsiteY3" fmla="*/ 591252 h 615538"/>
                  <a:gd name="connsiteX4" fmla="*/ 24419 w 615633"/>
                  <a:gd name="connsiteY4" fmla="*/ 427326 h 615538"/>
                  <a:gd name="connsiteX5" fmla="*/ 24419 w 615633"/>
                  <a:gd name="connsiteY5" fmla="*/ 188249 h 615538"/>
                  <a:gd name="connsiteX6" fmla="*/ 188249 w 615633"/>
                  <a:gd name="connsiteY6" fmla="*/ 24419 h 615538"/>
                  <a:gd name="connsiteX7" fmla="*/ 427326 w 615633"/>
                  <a:gd name="connsiteY7" fmla="*/ 24419 h 615538"/>
                  <a:gd name="connsiteX8" fmla="*/ 591157 w 615633"/>
                  <a:gd name="connsiteY8" fmla="*/ 188249 h 615538"/>
                  <a:gd name="connsiteX9" fmla="*/ 410181 w 615633"/>
                  <a:gd name="connsiteY9" fmla="*/ 64995 h 615538"/>
                  <a:gd name="connsiteX10" fmla="*/ 205489 w 615633"/>
                  <a:gd name="connsiteY10" fmla="*/ 64995 h 615538"/>
                  <a:gd name="connsiteX11" fmla="*/ 121288 w 615633"/>
                  <a:gd name="connsiteY11" fmla="*/ 121288 h 615538"/>
                  <a:gd name="connsiteX12" fmla="*/ 64995 w 615633"/>
                  <a:gd name="connsiteY12" fmla="*/ 205489 h 615538"/>
                  <a:gd name="connsiteX13" fmla="*/ 64995 w 615633"/>
                  <a:gd name="connsiteY13" fmla="*/ 410181 h 615538"/>
                  <a:gd name="connsiteX14" fmla="*/ 205489 w 615633"/>
                  <a:gd name="connsiteY14" fmla="*/ 550675 h 615538"/>
                  <a:gd name="connsiteX15" fmla="*/ 410181 w 615633"/>
                  <a:gd name="connsiteY15" fmla="*/ 550675 h 615538"/>
                  <a:gd name="connsiteX16" fmla="*/ 550675 w 615633"/>
                  <a:gd name="connsiteY16" fmla="*/ 410181 h 615538"/>
                  <a:gd name="connsiteX17" fmla="*/ 550675 w 615633"/>
                  <a:gd name="connsiteY17" fmla="*/ 205489 h 615538"/>
                  <a:gd name="connsiteX18" fmla="*/ 410181 w 615633"/>
                  <a:gd name="connsiteY18" fmla="*/ 64995 h 615538"/>
                  <a:gd name="connsiteX19" fmla="*/ 530577 w 615633"/>
                  <a:gd name="connsiteY19" fmla="*/ 213871 h 615538"/>
                  <a:gd name="connsiteX20" fmla="*/ 530577 w 615633"/>
                  <a:gd name="connsiteY20" fmla="*/ 401799 h 615538"/>
                  <a:gd name="connsiteX21" fmla="*/ 401704 w 615633"/>
                  <a:gd name="connsiteY21" fmla="*/ 530577 h 615538"/>
                  <a:gd name="connsiteX22" fmla="*/ 213871 w 615633"/>
                  <a:gd name="connsiteY22" fmla="*/ 530577 h 615538"/>
                  <a:gd name="connsiteX23" fmla="*/ 84998 w 615633"/>
                  <a:gd name="connsiteY23" fmla="*/ 401799 h 615538"/>
                  <a:gd name="connsiteX24" fmla="*/ 84998 w 615633"/>
                  <a:gd name="connsiteY24" fmla="*/ 213871 h 615538"/>
                  <a:gd name="connsiteX25" fmla="*/ 213871 w 615633"/>
                  <a:gd name="connsiteY25" fmla="*/ 84998 h 615538"/>
                  <a:gd name="connsiteX26" fmla="*/ 401704 w 615633"/>
                  <a:gd name="connsiteY26" fmla="*/ 84998 h 615538"/>
                  <a:gd name="connsiteX27" fmla="*/ 530577 w 615633"/>
                  <a:gd name="connsiteY27" fmla="*/ 213871 h 615538"/>
                  <a:gd name="connsiteX28" fmla="*/ 469427 w 615633"/>
                  <a:gd name="connsiteY28" fmla="*/ 242446 h 615538"/>
                  <a:gd name="connsiteX29" fmla="*/ 471999 w 615633"/>
                  <a:gd name="connsiteY29" fmla="*/ 225777 h 615538"/>
                  <a:gd name="connsiteX30" fmla="*/ 462474 w 615633"/>
                  <a:gd name="connsiteY30" fmla="*/ 212252 h 615538"/>
                  <a:gd name="connsiteX31" fmla="*/ 445614 w 615633"/>
                  <a:gd name="connsiteY31" fmla="*/ 209585 h 615538"/>
                  <a:gd name="connsiteX32" fmla="*/ 307788 w 615633"/>
                  <a:gd name="connsiteY32" fmla="*/ 230826 h 615538"/>
                  <a:gd name="connsiteX33" fmla="*/ 170056 w 615633"/>
                  <a:gd name="connsiteY33" fmla="*/ 209585 h 615538"/>
                  <a:gd name="connsiteX34" fmla="*/ 153387 w 615633"/>
                  <a:gd name="connsiteY34" fmla="*/ 212157 h 615538"/>
                  <a:gd name="connsiteX35" fmla="*/ 143862 w 615633"/>
                  <a:gd name="connsiteY35" fmla="*/ 225682 h 615538"/>
                  <a:gd name="connsiteX36" fmla="*/ 146529 w 615633"/>
                  <a:gd name="connsiteY36" fmla="*/ 242351 h 615538"/>
                  <a:gd name="connsiteX37" fmla="*/ 160055 w 615633"/>
                  <a:gd name="connsiteY37" fmla="*/ 251876 h 615538"/>
                  <a:gd name="connsiteX38" fmla="*/ 264068 w 615633"/>
                  <a:gd name="connsiteY38" fmla="*/ 271783 h 615538"/>
                  <a:gd name="connsiteX39" fmla="*/ 258829 w 615633"/>
                  <a:gd name="connsiteY39" fmla="*/ 364176 h 615538"/>
                  <a:gd name="connsiteX40" fmla="*/ 249304 w 615633"/>
                  <a:gd name="connsiteY40" fmla="*/ 417611 h 615538"/>
                  <a:gd name="connsiteX41" fmla="*/ 235207 w 615633"/>
                  <a:gd name="connsiteY41" fmla="*/ 457235 h 615538"/>
                  <a:gd name="connsiteX42" fmla="*/ 232159 w 615633"/>
                  <a:gd name="connsiteY42" fmla="*/ 464474 h 615538"/>
                  <a:gd name="connsiteX43" fmla="*/ 232159 w 615633"/>
                  <a:gd name="connsiteY43" fmla="*/ 481333 h 615538"/>
                  <a:gd name="connsiteX44" fmla="*/ 244542 w 615633"/>
                  <a:gd name="connsiteY44" fmla="*/ 493049 h 615538"/>
                  <a:gd name="connsiteX45" fmla="*/ 252447 w 615633"/>
                  <a:gd name="connsiteY45" fmla="*/ 494382 h 615538"/>
                  <a:gd name="connsiteX46" fmla="*/ 273021 w 615633"/>
                  <a:gd name="connsiteY46" fmla="*/ 480285 h 615538"/>
                  <a:gd name="connsiteX47" fmla="*/ 275784 w 615633"/>
                  <a:gd name="connsiteY47" fmla="*/ 473427 h 615538"/>
                  <a:gd name="connsiteX48" fmla="*/ 300263 w 615633"/>
                  <a:gd name="connsiteY48" fmla="*/ 384464 h 615538"/>
                  <a:gd name="connsiteX49" fmla="*/ 314646 w 615633"/>
                  <a:gd name="connsiteY49" fmla="*/ 384464 h 615538"/>
                  <a:gd name="connsiteX50" fmla="*/ 339030 w 615633"/>
                  <a:gd name="connsiteY50" fmla="*/ 473427 h 615538"/>
                  <a:gd name="connsiteX51" fmla="*/ 341792 w 615633"/>
                  <a:gd name="connsiteY51" fmla="*/ 480285 h 615538"/>
                  <a:gd name="connsiteX52" fmla="*/ 370367 w 615633"/>
                  <a:gd name="connsiteY52" fmla="*/ 493049 h 615538"/>
                  <a:gd name="connsiteX53" fmla="*/ 382749 w 615633"/>
                  <a:gd name="connsiteY53" fmla="*/ 481333 h 615538"/>
                  <a:gd name="connsiteX54" fmla="*/ 382749 w 615633"/>
                  <a:gd name="connsiteY54" fmla="*/ 464474 h 615538"/>
                  <a:gd name="connsiteX55" fmla="*/ 380273 w 615633"/>
                  <a:gd name="connsiteY55" fmla="*/ 457235 h 615538"/>
                  <a:gd name="connsiteX56" fmla="*/ 366176 w 615633"/>
                  <a:gd name="connsiteY56" fmla="*/ 417611 h 615538"/>
                  <a:gd name="connsiteX57" fmla="*/ 357127 w 615633"/>
                  <a:gd name="connsiteY57" fmla="*/ 364176 h 615538"/>
                  <a:gd name="connsiteX58" fmla="*/ 351793 w 615633"/>
                  <a:gd name="connsiteY58" fmla="*/ 271783 h 615538"/>
                  <a:gd name="connsiteX59" fmla="*/ 455806 w 615633"/>
                  <a:gd name="connsiteY59" fmla="*/ 251876 h 615538"/>
                  <a:gd name="connsiteX60" fmla="*/ 469427 w 615633"/>
                  <a:gd name="connsiteY60" fmla="*/ 242351 h 615538"/>
                  <a:gd name="connsiteX61" fmla="*/ 338934 w 615633"/>
                  <a:gd name="connsiteY61" fmla="*/ 207108 h 615538"/>
                  <a:gd name="connsiteX62" fmla="*/ 338934 w 615633"/>
                  <a:gd name="connsiteY62" fmla="*/ 144910 h 615538"/>
                  <a:gd name="connsiteX63" fmla="*/ 276568 w 615633"/>
                  <a:gd name="connsiteY63" fmla="*/ 145174 h 615538"/>
                  <a:gd name="connsiteX64" fmla="*/ 263782 w 615633"/>
                  <a:gd name="connsiteY64" fmla="*/ 176057 h 615538"/>
                  <a:gd name="connsiteX65" fmla="*/ 307823 w 615633"/>
                  <a:gd name="connsiteY65" fmla="*/ 220027 h 615538"/>
                  <a:gd name="connsiteX66" fmla="*/ 338934 w 615633"/>
                  <a:gd name="connsiteY66" fmla="*/ 207108 h 615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615633" h="615538">
                    <a:moveTo>
                      <a:pt x="591157" y="188249"/>
                    </a:moveTo>
                    <a:cubicBezTo>
                      <a:pt x="623793" y="264600"/>
                      <a:pt x="623793" y="350975"/>
                      <a:pt x="591157" y="427326"/>
                    </a:cubicBezTo>
                    <a:cubicBezTo>
                      <a:pt x="560463" y="501543"/>
                      <a:pt x="501526" y="560516"/>
                      <a:pt x="427326" y="591252"/>
                    </a:cubicBezTo>
                    <a:cubicBezTo>
                      <a:pt x="350924" y="623634"/>
                      <a:pt x="264652" y="623634"/>
                      <a:pt x="188249" y="591252"/>
                    </a:cubicBezTo>
                    <a:cubicBezTo>
                      <a:pt x="114049" y="560516"/>
                      <a:pt x="55112" y="501543"/>
                      <a:pt x="24419" y="427326"/>
                    </a:cubicBezTo>
                    <a:cubicBezTo>
                      <a:pt x="-8140" y="350960"/>
                      <a:pt x="-8140" y="264616"/>
                      <a:pt x="24419" y="188249"/>
                    </a:cubicBezTo>
                    <a:cubicBezTo>
                      <a:pt x="55151" y="114080"/>
                      <a:pt x="114080" y="55151"/>
                      <a:pt x="188249" y="24419"/>
                    </a:cubicBezTo>
                    <a:cubicBezTo>
                      <a:pt x="264616" y="-8140"/>
                      <a:pt x="350960" y="-8140"/>
                      <a:pt x="427326" y="24419"/>
                    </a:cubicBezTo>
                    <a:cubicBezTo>
                      <a:pt x="501496" y="55151"/>
                      <a:pt x="560425" y="114080"/>
                      <a:pt x="591157" y="188249"/>
                    </a:cubicBezTo>
                    <a:close/>
                    <a:moveTo>
                      <a:pt x="410181" y="64995"/>
                    </a:moveTo>
                    <a:cubicBezTo>
                      <a:pt x="344836" y="36933"/>
                      <a:pt x="270835" y="36933"/>
                      <a:pt x="205489" y="64995"/>
                    </a:cubicBezTo>
                    <a:cubicBezTo>
                      <a:pt x="174043" y="78133"/>
                      <a:pt x="145447" y="97251"/>
                      <a:pt x="121288" y="121288"/>
                    </a:cubicBezTo>
                    <a:cubicBezTo>
                      <a:pt x="97303" y="145489"/>
                      <a:pt x="78192" y="174075"/>
                      <a:pt x="64995" y="205489"/>
                    </a:cubicBezTo>
                    <a:cubicBezTo>
                      <a:pt x="37056" y="270859"/>
                      <a:pt x="37056" y="344811"/>
                      <a:pt x="64995" y="410181"/>
                    </a:cubicBezTo>
                    <a:cubicBezTo>
                      <a:pt x="91375" y="473769"/>
                      <a:pt x="141901" y="524296"/>
                      <a:pt x="205489" y="550675"/>
                    </a:cubicBezTo>
                    <a:cubicBezTo>
                      <a:pt x="270859" y="578615"/>
                      <a:pt x="344811" y="578615"/>
                      <a:pt x="410181" y="550675"/>
                    </a:cubicBezTo>
                    <a:cubicBezTo>
                      <a:pt x="473722" y="524225"/>
                      <a:pt x="524225" y="473722"/>
                      <a:pt x="550675" y="410181"/>
                    </a:cubicBezTo>
                    <a:cubicBezTo>
                      <a:pt x="578615" y="344811"/>
                      <a:pt x="578615" y="270859"/>
                      <a:pt x="550675" y="205489"/>
                    </a:cubicBezTo>
                    <a:cubicBezTo>
                      <a:pt x="524225" y="141949"/>
                      <a:pt x="473722" y="91445"/>
                      <a:pt x="410181" y="64995"/>
                    </a:cubicBezTo>
                    <a:close/>
                    <a:moveTo>
                      <a:pt x="530577" y="213871"/>
                    </a:moveTo>
                    <a:cubicBezTo>
                      <a:pt x="555977" y="273940"/>
                      <a:pt x="555977" y="341731"/>
                      <a:pt x="530577" y="401799"/>
                    </a:cubicBezTo>
                    <a:cubicBezTo>
                      <a:pt x="506504" y="460189"/>
                      <a:pt x="460112" y="506548"/>
                      <a:pt x="401704" y="530577"/>
                    </a:cubicBezTo>
                    <a:cubicBezTo>
                      <a:pt x="341670" y="555983"/>
                      <a:pt x="273905" y="555983"/>
                      <a:pt x="213871" y="530577"/>
                    </a:cubicBezTo>
                    <a:cubicBezTo>
                      <a:pt x="155541" y="506432"/>
                      <a:pt x="109187" y="460112"/>
                      <a:pt x="84998" y="401799"/>
                    </a:cubicBezTo>
                    <a:cubicBezTo>
                      <a:pt x="59728" y="341705"/>
                      <a:pt x="59728" y="273965"/>
                      <a:pt x="84998" y="213871"/>
                    </a:cubicBezTo>
                    <a:cubicBezTo>
                      <a:pt x="109104" y="155482"/>
                      <a:pt x="155482" y="109104"/>
                      <a:pt x="213871" y="84998"/>
                    </a:cubicBezTo>
                    <a:cubicBezTo>
                      <a:pt x="273905" y="59593"/>
                      <a:pt x="341670" y="59593"/>
                      <a:pt x="401704" y="84998"/>
                    </a:cubicBezTo>
                    <a:cubicBezTo>
                      <a:pt x="460148" y="109023"/>
                      <a:pt x="506553" y="155428"/>
                      <a:pt x="530577" y="213871"/>
                    </a:cubicBezTo>
                    <a:close/>
                    <a:moveTo>
                      <a:pt x="469427" y="242446"/>
                    </a:moveTo>
                    <a:cubicBezTo>
                      <a:pt x="472454" y="237448"/>
                      <a:pt x="473379" y="231455"/>
                      <a:pt x="471999" y="225777"/>
                    </a:cubicBezTo>
                    <a:cubicBezTo>
                      <a:pt x="470834" y="220144"/>
                      <a:pt x="467385" y="215247"/>
                      <a:pt x="462474" y="212252"/>
                    </a:cubicBezTo>
                    <a:cubicBezTo>
                      <a:pt x="457479" y="209033"/>
                      <a:pt x="451359" y="208066"/>
                      <a:pt x="445614" y="209585"/>
                    </a:cubicBezTo>
                    <a:cubicBezTo>
                      <a:pt x="385797" y="223746"/>
                      <a:pt x="339856" y="230826"/>
                      <a:pt x="307788" y="230826"/>
                    </a:cubicBezTo>
                    <a:cubicBezTo>
                      <a:pt x="275784" y="230826"/>
                      <a:pt x="229778" y="223777"/>
                      <a:pt x="170056" y="209585"/>
                    </a:cubicBezTo>
                    <a:cubicBezTo>
                      <a:pt x="164382" y="208116"/>
                      <a:pt x="158355" y="209047"/>
                      <a:pt x="153387" y="212157"/>
                    </a:cubicBezTo>
                    <a:cubicBezTo>
                      <a:pt x="148476" y="215151"/>
                      <a:pt x="145027" y="220049"/>
                      <a:pt x="143862" y="225682"/>
                    </a:cubicBezTo>
                    <a:cubicBezTo>
                      <a:pt x="142467" y="231371"/>
                      <a:pt x="143429" y="237382"/>
                      <a:pt x="146529" y="242351"/>
                    </a:cubicBezTo>
                    <a:cubicBezTo>
                      <a:pt x="149524" y="247262"/>
                      <a:pt x="154422" y="250711"/>
                      <a:pt x="160055" y="251876"/>
                    </a:cubicBezTo>
                    <a:cubicBezTo>
                      <a:pt x="194313" y="260513"/>
                      <a:pt x="229042" y="267161"/>
                      <a:pt x="264068" y="271783"/>
                    </a:cubicBezTo>
                    <a:cubicBezTo>
                      <a:pt x="263968" y="302652"/>
                      <a:pt x="262219" y="333494"/>
                      <a:pt x="258829" y="364176"/>
                    </a:cubicBezTo>
                    <a:cubicBezTo>
                      <a:pt x="256936" y="382192"/>
                      <a:pt x="253752" y="400050"/>
                      <a:pt x="249304" y="417611"/>
                    </a:cubicBezTo>
                    <a:cubicBezTo>
                      <a:pt x="246351" y="427803"/>
                      <a:pt x="241684" y="441042"/>
                      <a:pt x="235207" y="457235"/>
                    </a:cubicBezTo>
                    <a:lnTo>
                      <a:pt x="232159" y="464474"/>
                    </a:lnTo>
                    <a:cubicBezTo>
                      <a:pt x="229775" y="469841"/>
                      <a:pt x="229775" y="475966"/>
                      <a:pt x="232159" y="481333"/>
                    </a:cubicBezTo>
                    <a:cubicBezTo>
                      <a:pt x="234571" y="486725"/>
                      <a:pt x="239025" y="490939"/>
                      <a:pt x="244542" y="493049"/>
                    </a:cubicBezTo>
                    <a:cubicBezTo>
                      <a:pt x="247067" y="493996"/>
                      <a:pt x="249751" y="494448"/>
                      <a:pt x="252447" y="494382"/>
                    </a:cubicBezTo>
                    <a:cubicBezTo>
                      <a:pt x="261725" y="494951"/>
                      <a:pt x="270202" y="489143"/>
                      <a:pt x="273021" y="480285"/>
                    </a:cubicBezTo>
                    <a:lnTo>
                      <a:pt x="275784" y="473427"/>
                    </a:lnTo>
                    <a:cubicBezTo>
                      <a:pt x="287274" y="444792"/>
                      <a:pt x="295486" y="414947"/>
                      <a:pt x="300263" y="384464"/>
                    </a:cubicBezTo>
                    <a:lnTo>
                      <a:pt x="314646" y="384464"/>
                    </a:lnTo>
                    <a:cubicBezTo>
                      <a:pt x="319342" y="414954"/>
                      <a:pt x="327524" y="444804"/>
                      <a:pt x="339030" y="473427"/>
                    </a:cubicBezTo>
                    <a:lnTo>
                      <a:pt x="341792" y="480285"/>
                    </a:lnTo>
                    <a:cubicBezTo>
                      <a:pt x="346305" y="491560"/>
                      <a:pt x="358958" y="497212"/>
                      <a:pt x="370367" y="493049"/>
                    </a:cubicBezTo>
                    <a:cubicBezTo>
                      <a:pt x="375884" y="490939"/>
                      <a:pt x="380338" y="486725"/>
                      <a:pt x="382749" y="481333"/>
                    </a:cubicBezTo>
                    <a:cubicBezTo>
                      <a:pt x="385134" y="475966"/>
                      <a:pt x="385134" y="469841"/>
                      <a:pt x="382749" y="464474"/>
                    </a:cubicBezTo>
                    <a:lnTo>
                      <a:pt x="380273" y="457235"/>
                    </a:lnTo>
                    <a:cubicBezTo>
                      <a:pt x="373891" y="441042"/>
                      <a:pt x="369224" y="427803"/>
                      <a:pt x="366176" y="417611"/>
                    </a:cubicBezTo>
                    <a:cubicBezTo>
                      <a:pt x="361901" y="400035"/>
                      <a:pt x="358877" y="382179"/>
                      <a:pt x="357127" y="364176"/>
                    </a:cubicBezTo>
                    <a:cubicBezTo>
                      <a:pt x="353699" y="333496"/>
                      <a:pt x="351919" y="302654"/>
                      <a:pt x="351793" y="271783"/>
                    </a:cubicBezTo>
                    <a:cubicBezTo>
                      <a:pt x="386820" y="267169"/>
                      <a:pt x="421551" y="260522"/>
                      <a:pt x="455806" y="251876"/>
                    </a:cubicBezTo>
                    <a:cubicBezTo>
                      <a:pt x="461479" y="250746"/>
                      <a:pt x="466420" y="247292"/>
                      <a:pt x="469427" y="242351"/>
                    </a:cubicBezTo>
                    <a:close/>
                    <a:moveTo>
                      <a:pt x="338934" y="207108"/>
                    </a:moveTo>
                    <a:cubicBezTo>
                      <a:pt x="356097" y="189927"/>
                      <a:pt x="356097" y="162091"/>
                      <a:pt x="338934" y="144910"/>
                    </a:cubicBezTo>
                    <a:cubicBezTo>
                      <a:pt x="321639" y="127760"/>
                      <a:pt x="293716" y="127879"/>
                      <a:pt x="276568" y="145174"/>
                    </a:cubicBezTo>
                    <a:cubicBezTo>
                      <a:pt x="268418" y="153392"/>
                      <a:pt x="263827" y="164484"/>
                      <a:pt x="263782" y="176057"/>
                    </a:cubicBezTo>
                    <a:cubicBezTo>
                      <a:pt x="263801" y="200361"/>
                      <a:pt x="283519" y="220047"/>
                      <a:pt x="307823" y="220027"/>
                    </a:cubicBezTo>
                    <a:cubicBezTo>
                      <a:pt x="319496" y="220019"/>
                      <a:pt x="330688" y="215371"/>
                      <a:pt x="338934" y="207108"/>
                    </a:cubicBezTo>
                    <a:close/>
                  </a:path>
                </a:pathLst>
              </a:custGeom>
              <a:solidFill>
                <a:srgbClr val="084A9C"/>
              </a:solidFill>
              <a:ln w="47625" cap="flat">
                <a:noFill/>
                <a:prstDash val="solid"/>
                <a:miter/>
              </a:ln>
              <a:scene3d>
                <a:camera prst="isometricOffAxis1Right"/>
                <a:lightRig rig="threePt" dir="t"/>
              </a:scene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7" name="TextBox 316">
                <a:extLst>
                  <a:ext uri="{FF2B5EF4-FFF2-40B4-BE49-F238E27FC236}">
                    <a16:creationId xmlns:a16="http://schemas.microsoft.com/office/drawing/2014/main" id="{97D672BF-1DC5-08E3-74B4-F100C3C84E2A}"/>
                  </a:ext>
                </a:extLst>
              </p:cNvPr>
              <p:cNvSpPr txBox="1"/>
              <p:nvPr/>
            </p:nvSpPr>
            <p:spPr>
              <a:xfrm>
                <a:off x="3717652" y="4930466"/>
                <a:ext cx="21480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  <a:scene3d>
                  <a:camera prst="isometricOffAxis1Left"/>
                  <a:lightRig rig="threePt" dir="t"/>
                </a:scene3d>
              </a:bodyPr>
              <a:lstStyle/>
              <a:p>
                <a:r>
                  <a:rPr lang="en-US" sz="800">
                    <a:solidFill>
                      <a:srgbClr val="084A9C"/>
                    </a:solidFill>
                  </a:rPr>
                  <a:t>open</a:t>
                </a:r>
              </a:p>
            </p:txBody>
          </p:sp>
          <p:sp>
            <p:nvSpPr>
              <p:cNvPr id="318" name="TextBox 317">
                <a:extLst>
                  <a:ext uri="{FF2B5EF4-FFF2-40B4-BE49-F238E27FC236}">
                    <a16:creationId xmlns:a16="http://schemas.microsoft.com/office/drawing/2014/main" id="{93672C53-ED84-B9B6-4FDA-63B46C4578CD}"/>
                  </a:ext>
                </a:extLst>
              </p:cNvPr>
              <p:cNvSpPr txBox="1"/>
              <p:nvPr/>
            </p:nvSpPr>
            <p:spPr>
              <a:xfrm>
                <a:off x="3876291" y="4661139"/>
                <a:ext cx="330219" cy="215444"/>
              </a:xfrm>
              <a:prstGeom prst="rect">
                <a:avLst/>
              </a:prstGeom>
              <a:noFill/>
              <a:scene3d>
                <a:camera prst="isometricOffAxis1Left"/>
                <a:lightRig rig="threePt" dir="t"/>
              </a:scene3d>
            </p:spPr>
            <p:txBody>
              <a:bodyPr wrap="none" lIns="0" tIns="0" rIns="0" bIns="0" rtlCol="0">
                <a:spAutoFit/>
                <a:scene3d>
                  <a:camera prst="isometricOffAxis1Top"/>
                  <a:lightRig rig="threePt" dir="t"/>
                </a:scene3d>
              </a:bodyPr>
              <a:lstStyle/>
              <a:p>
                <a:pPr algn="ctr"/>
                <a:r>
                  <a:rPr lang="en-US" sz="700">
                    <a:solidFill>
                      <a:srgbClr val="084A9C"/>
                    </a:solidFill>
                  </a:rPr>
                  <a:t>Digital</a:t>
                </a:r>
              </a:p>
              <a:p>
                <a:pPr algn="ctr"/>
                <a:r>
                  <a:rPr lang="en-US" sz="700">
                    <a:solidFill>
                      <a:srgbClr val="084A9C"/>
                    </a:solidFill>
                  </a:rPr>
                  <a:t>Interface</a:t>
                </a:r>
              </a:p>
            </p:txBody>
          </p:sp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id="{19653B87-5500-0F12-C021-D12046C96302}"/>
                  </a:ext>
                </a:extLst>
              </p:cNvPr>
              <p:cNvSpPr txBox="1"/>
              <p:nvPr/>
            </p:nvSpPr>
            <p:spPr>
              <a:xfrm>
                <a:off x="3766898" y="4259723"/>
                <a:ext cx="4683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isometricOffAxis1Top"/>
                  <a:lightRig rig="threePt" dir="t"/>
                </a:scene3d>
              </a:bodyPr>
              <a:lstStyle/>
              <a:p>
                <a:pPr algn="ctr"/>
                <a:r>
                  <a:rPr lang="en-US" sz="1000">
                    <a:solidFill>
                      <a:srgbClr val="084A9C"/>
                    </a:solidFill>
                  </a:rPr>
                  <a:t>Meta</a:t>
                </a:r>
              </a:p>
              <a:p>
                <a:pPr algn="ctr"/>
                <a:r>
                  <a:rPr lang="en-US" sz="1000">
                    <a:solidFill>
                      <a:srgbClr val="084A9C"/>
                    </a:solidFill>
                  </a:rPr>
                  <a:t>Data</a:t>
                </a:r>
              </a:p>
            </p:txBody>
          </p:sp>
          <p:sp>
            <p:nvSpPr>
              <p:cNvPr id="320" name="TextBox 319">
                <a:extLst>
                  <a:ext uri="{FF2B5EF4-FFF2-40B4-BE49-F238E27FC236}">
                    <a16:creationId xmlns:a16="http://schemas.microsoft.com/office/drawing/2014/main" id="{2A9EF62E-FCBA-A5BC-1329-1893869EF430}"/>
                  </a:ext>
                </a:extLst>
              </p:cNvPr>
              <p:cNvSpPr txBox="1"/>
              <p:nvPr/>
            </p:nvSpPr>
            <p:spPr>
              <a:xfrm>
                <a:off x="4390786" y="4021606"/>
                <a:ext cx="2824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isometricOffAxis1Top"/>
                  <a:lightRig rig="threePt" dir="t"/>
                </a:scene3d>
              </a:bodyPr>
              <a:lstStyle/>
              <a:p>
                <a:r>
                  <a:rPr lang="en-US" sz="2400">
                    <a:solidFill>
                      <a:srgbClr val="084A9C"/>
                    </a:solidFill>
                  </a:rPr>
                  <a:t>J</a:t>
                </a:r>
              </a:p>
            </p:txBody>
          </p:sp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2A4B2961-31F6-AF5A-7409-909CEB7B8B91}"/>
                  </a:ext>
                </a:extLst>
              </p:cNvPr>
              <p:cNvSpPr txBox="1"/>
              <p:nvPr/>
            </p:nvSpPr>
            <p:spPr>
              <a:xfrm>
                <a:off x="4750356" y="3963231"/>
                <a:ext cx="3626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isometricOffAxis1Top"/>
                  <a:lightRig rig="threePt" dir="t"/>
                </a:scene3d>
              </a:bodyPr>
              <a:lstStyle/>
              <a:p>
                <a:r>
                  <a:rPr lang="en-US" sz="2400">
                    <a:solidFill>
                      <a:srgbClr val="084A9C"/>
                    </a:solidFill>
                  </a:rPr>
                  <a:t>A</a:t>
                </a:r>
              </a:p>
            </p:txBody>
          </p:sp>
          <p:sp>
            <p:nvSpPr>
              <p:cNvPr id="322" name="TextBox 321">
                <a:extLst>
                  <a:ext uri="{FF2B5EF4-FFF2-40B4-BE49-F238E27FC236}">
                    <a16:creationId xmlns:a16="http://schemas.microsoft.com/office/drawing/2014/main" id="{E1827935-1ADC-4FD3-D7C3-EA1957E03BEE}"/>
                  </a:ext>
                </a:extLst>
              </p:cNvPr>
              <p:cNvSpPr txBox="1"/>
              <p:nvPr/>
            </p:nvSpPr>
            <p:spPr>
              <a:xfrm>
                <a:off x="5072004" y="3911708"/>
                <a:ext cx="4748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isometricOffAxis1Top"/>
                  <a:lightRig rig="threePt" dir="t"/>
                </a:scene3d>
              </a:bodyPr>
              <a:lstStyle/>
              <a:p>
                <a:r>
                  <a:rPr lang="en-US" sz="2400">
                    <a:solidFill>
                      <a:srgbClr val="084A9C"/>
                    </a:solidFill>
                  </a:rPr>
                  <a:t>W</a:t>
                </a:r>
              </a:p>
            </p:txBody>
          </p:sp>
          <p:sp>
            <p:nvSpPr>
              <p:cNvPr id="323" name="TextBox 322">
                <a:extLst>
                  <a:ext uri="{FF2B5EF4-FFF2-40B4-BE49-F238E27FC236}">
                    <a16:creationId xmlns:a16="http://schemas.microsoft.com/office/drawing/2014/main" id="{474568DF-3825-4768-282E-95542C45D241}"/>
                  </a:ext>
                </a:extLst>
              </p:cNvPr>
              <p:cNvSpPr txBox="1"/>
              <p:nvPr/>
            </p:nvSpPr>
            <p:spPr>
              <a:xfrm>
                <a:off x="5474725" y="3857058"/>
                <a:ext cx="3257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isometricOffAxis1Top"/>
                  <a:lightRig rig="threePt" dir="t"/>
                </a:scene3d>
              </a:bodyPr>
              <a:lstStyle/>
              <a:p>
                <a:r>
                  <a:rPr lang="en-US" sz="2400">
                    <a:solidFill>
                      <a:srgbClr val="084A9C"/>
                    </a:solidFill>
                  </a:rPr>
                  <a:t>S</a:t>
                </a:r>
              </a:p>
            </p:txBody>
          </p:sp>
          <p:sp>
            <p:nvSpPr>
              <p:cNvPr id="324" name="TextBox 323">
                <a:extLst>
                  <a:ext uri="{FF2B5EF4-FFF2-40B4-BE49-F238E27FC236}">
                    <a16:creationId xmlns:a16="http://schemas.microsoft.com/office/drawing/2014/main" id="{D7C3D1FC-141F-9C78-8E8C-F6608708DE00}"/>
                  </a:ext>
                </a:extLst>
              </p:cNvPr>
              <p:cNvSpPr txBox="1"/>
              <p:nvPr/>
            </p:nvSpPr>
            <p:spPr>
              <a:xfrm>
                <a:off x="4157421" y="3890356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isometricOffAxis1Top"/>
                  <a:lightRig rig="threePt" dir="t"/>
                </a:scene3d>
              </a:bodyPr>
              <a:lstStyle/>
              <a:p>
                <a:r>
                  <a:rPr lang="en-US" sz="2400">
                    <a:solidFill>
                      <a:srgbClr val="084A9C"/>
                    </a:solidFill>
                  </a:rPr>
                  <a:t>D</a:t>
                </a:r>
              </a:p>
            </p:txBody>
          </p:sp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D16B90BD-2B79-52AF-D1A2-71D616B13D98}"/>
                  </a:ext>
                </a:extLst>
              </p:cNvPr>
              <p:cNvSpPr txBox="1"/>
              <p:nvPr/>
            </p:nvSpPr>
            <p:spPr>
              <a:xfrm>
                <a:off x="4534190" y="3826000"/>
                <a:ext cx="388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isometricOffAxis1Top"/>
                  <a:lightRig rig="threePt" dir="t"/>
                </a:scene3d>
              </a:bodyPr>
              <a:lstStyle/>
              <a:p>
                <a:r>
                  <a:rPr lang="en-US" sz="2400">
                    <a:solidFill>
                      <a:srgbClr val="084A9C"/>
                    </a:solidFill>
                  </a:rPr>
                  <a:t>O</a:t>
                </a:r>
              </a:p>
            </p:txBody>
          </p:sp>
          <p:sp>
            <p:nvSpPr>
              <p:cNvPr id="326" name="TextBox 325">
                <a:extLst>
                  <a:ext uri="{FF2B5EF4-FFF2-40B4-BE49-F238E27FC236}">
                    <a16:creationId xmlns:a16="http://schemas.microsoft.com/office/drawing/2014/main" id="{28D3565B-9088-25BA-33BC-AA21CF567C28}"/>
                  </a:ext>
                </a:extLst>
              </p:cNvPr>
              <p:cNvSpPr txBox="1"/>
              <p:nvPr/>
            </p:nvSpPr>
            <p:spPr>
              <a:xfrm>
                <a:off x="4874358" y="3775415"/>
                <a:ext cx="4475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isometricOffAxis1Top"/>
                  <a:lightRig rig="threePt" dir="t"/>
                </a:scene3d>
              </a:bodyPr>
              <a:lstStyle/>
              <a:p>
                <a:r>
                  <a:rPr lang="en-US" sz="2400">
                    <a:solidFill>
                      <a:srgbClr val="084A9C"/>
                    </a:solidFill>
                  </a:rPr>
                  <a:t>M</a:t>
                </a:r>
              </a:p>
            </p:txBody>
          </p:sp>
          <p:sp>
            <p:nvSpPr>
              <p:cNvPr id="327" name="TextBox 326">
                <a:extLst>
                  <a:ext uri="{FF2B5EF4-FFF2-40B4-BE49-F238E27FC236}">
                    <a16:creationId xmlns:a16="http://schemas.microsoft.com/office/drawing/2014/main" id="{D2F4C0C4-DD88-0C51-C386-06535A558353}"/>
                  </a:ext>
                </a:extLst>
              </p:cNvPr>
              <p:cNvSpPr txBox="1"/>
              <p:nvPr/>
            </p:nvSpPr>
            <p:spPr>
              <a:xfrm>
                <a:off x="4078929" y="4187391"/>
                <a:ext cx="214802" cy="215444"/>
              </a:xfrm>
              <a:prstGeom prst="rect">
                <a:avLst/>
              </a:prstGeom>
              <a:noFill/>
              <a:scene3d>
                <a:camera prst="isometricOffAxis1Left"/>
                <a:lightRig rig="threePt" dir="t"/>
              </a:scene3d>
            </p:spPr>
            <p:txBody>
              <a:bodyPr wrap="none" lIns="0" tIns="0" rIns="0" bIns="0" rtlCol="0">
                <a:spAutoFit/>
                <a:scene3d>
                  <a:camera prst="isometricOffAxis1Top"/>
                  <a:lightRig rig="threePt" dir="t"/>
                </a:scene3d>
              </a:bodyPr>
              <a:lstStyle/>
              <a:p>
                <a:pPr algn="ctr"/>
                <a:r>
                  <a:rPr lang="en-US" sz="700">
                    <a:solidFill>
                      <a:srgbClr val="084A9C"/>
                    </a:solidFill>
                  </a:rPr>
                  <a:t>HTML</a:t>
                </a:r>
              </a:p>
              <a:p>
                <a:pPr algn="ctr"/>
                <a:r>
                  <a:rPr lang="en-US" sz="700">
                    <a:solidFill>
                      <a:srgbClr val="084A9C"/>
                    </a:solidFill>
                  </a:rPr>
                  <a:t>XML</a:t>
                </a:r>
              </a:p>
            </p:txBody>
          </p:sp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BE47897E-B3B7-519D-47E4-DC9730509C67}"/>
                  </a:ext>
                </a:extLst>
              </p:cNvPr>
              <p:cNvSpPr txBox="1"/>
              <p:nvPr/>
            </p:nvSpPr>
            <p:spPr>
              <a:xfrm>
                <a:off x="4268178" y="4323846"/>
                <a:ext cx="259686" cy="215444"/>
              </a:xfrm>
              <a:prstGeom prst="rect">
                <a:avLst/>
              </a:prstGeom>
              <a:noFill/>
              <a:scene3d>
                <a:camera prst="isometricOffAxis1Left"/>
                <a:lightRig rig="threePt" dir="t"/>
              </a:scene3d>
            </p:spPr>
            <p:txBody>
              <a:bodyPr wrap="none" lIns="0" tIns="0" rIns="0" bIns="0" rtlCol="0">
                <a:spAutoFit/>
                <a:scene3d>
                  <a:camera prst="isometricOffAxis1Top"/>
                  <a:lightRig rig="threePt" dir="t"/>
                </a:scene3d>
              </a:bodyPr>
              <a:lstStyle/>
              <a:p>
                <a:pPr algn="ctr"/>
                <a:r>
                  <a:rPr lang="en-US" sz="700">
                    <a:solidFill>
                      <a:srgbClr val="084A9C"/>
                    </a:solidFill>
                  </a:rPr>
                  <a:t>Screen</a:t>
                </a:r>
              </a:p>
              <a:p>
                <a:pPr algn="ctr"/>
                <a:r>
                  <a:rPr lang="en-US" sz="700">
                    <a:solidFill>
                      <a:srgbClr val="084A9C"/>
                    </a:solidFill>
                  </a:rPr>
                  <a:t>Reader</a:t>
                </a:r>
              </a:p>
            </p:txBody>
          </p:sp>
          <p:sp>
            <p:nvSpPr>
              <p:cNvPr id="329" name="TextBox 328">
                <a:extLst>
                  <a:ext uri="{FF2B5EF4-FFF2-40B4-BE49-F238E27FC236}">
                    <a16:creationId xmlns:a16="http://schemas.microsoft.com/office/drawing/2014/main" id="{3C6DB8E5-4093-EE6D-00C6-4A0D7F6EA6CC}"/>
                  </a:ext>
                </a:extLst>
              </p:cNvPr>
              <p:cNvSpPr txBox="1"/>
              <p:nvPr/>
            </p:nvSpPr>
            <p:spPr>
              <a:xfrm>
                <a:off x="3018234" y="3525744"/>
                <a:ext cx="514885" cy="318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isometricOffAxis1Top"/>
                  <a:lightRig rig="threePt" dir="t"/>
                </a:scene3d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n-US" sz="700">
                    <a:solidFill>
                      <a:srgbClr val="084A9C"/>
                    </a:solidFill>
                  </a:rPr>
                  <a:t>Interface</a:t>
                </a:r>
              </a:p>
              <a:p>
                <a:pPr algn="ctr">
                  <a:lnSpc>
                    <a:spcPts val="900"/>
                  </a:lnSpc>
                </a:pPr>
                <a:r>
                  <a:rPr lang="en-US" sz="700">
                    <a:solidFill>
                      <a:srgbClr val="084A9C"/>
                    </a:solidFill>
                  </a:rPr>
                  <a:t>Behavior</a:t>
                </a:r>
              </a:p>
            </p:txBody>
          </p:sp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4AAE4500-BFB7-DD7F-51C9-D334DDCD9E6D}"/>
                  </a:ext>
                </a:extLst>
              </p:cNvPr>
              <p:cNvSpPr txBox="1"/>
              <p:nvPr/>
            </p:nvSpPr>
            <p:spPr>
              <a:xfrm>
                <a:off x="3261458" y="3653801"/>
                <a:ext cx="445956" cy="318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isometricOffAxis1Top"/>
                  <a:lightRig rig="threePt" dir="t"/>
                </a:scene3d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n-US" sz="700">
                    <a:solidFill>
                      <a:srgbClr val="084A9C"/>
                    </a:solidFill>
                  </a:rPr>
                  <a:t>Visual</a:t>
                </a:r>
              </a:p>
              <a:p>
                <a:pPr algn="ctr">
                  <a:lnSpc>
                    <a:spcPts val="900"/>
                  </a:lnSpc>
                </a:pPr>
                <a:r>
                  <a:rPr lang="en-US" sz="700">
                    <a:solidFill>
                      <a:srgbClr val="084A9C"/>
                    </a:solidFill>
                  </a:rPr>
                  <a:t>Display</a:t>
                </a:r>
              </a:p>
            </p:txBody>
          </p:sp>
          <p:grpSp>
            <p:nvGrpSpPr>
              <p:cNvPr id="331" name="Group 330">
                <a:extLst>
                  <a:ext uri="{FF2B5EF4-FFF2-40B4-BE49-F238E27FC236}">
                    <a16:creationId xmlns:a16="http://schemas.microsoft.com/office/drawing/2014/main" id="{AAA92F4F-D8B1-B500-9DE9-044D8CCB2951}"/>
                  </a:ext>
                </a:extLst>
              </p:cNvPr>
              <p:cNvGrpSpPr/>
              <p:nvPr/>
            </p:nvGrpSpPr>
            <p:grpSpPr>
              <a:xfrm>
                <a:off x="2789392" y="3867541"/>
                <a:ext cx="302755" cy="344145"/>
                <a:chOff x="877351" y="1361251"/>
                <a:chExt cx="1398074" cy="1589205"/>
              </a:xfrm>
              <a:scene3d>
                <a:camera prst="isometricOffAxis1Top"/>
                <a:lightRig rig="threePt" dir="t"/>
              </a:scene3d>
            </p:grpSpPr>
            <p:sp>
              <p:nvSpPr>
                <p:cNvPr id="409" name="Freeform: Shape 408">
                  <a:extLst>
                    <a:ext uri="{FF2B5EF4-FFF2-40B4-BE49-F238E27FC236}">
                      <a16:creationId xmlns:a16="http://schemas.microsoft.com/office/drawing/2014/main" id="{C957C221-87C1-DB76-1780-6B23550A55E8}"/>
                    </a:ext>
                  </a:extLst>
                </p:cNvPr>
                <p:cNvSpPr/>
                <p:nvPr/>
              </p:nvSpPr>
              <p:spPr>
                <a:xfrm>
                  <a:off x="877351" y="1361251"/>
                  <a:ext cx="1398074" cy="1589205"/>
                </a:xfrm>
                <a:custGeom>
                  <a:avLst/>
                  <a:gdLst>
                    <a:gd name="connsiteX0" fmla="*/ 0 w 1061918"/>
                    <a:gd name="connsiteY0" fmla="*/ 2628 h 1207089"/>
                    <a:gd name="connsiteX1" fmla="*/ 356473 w 1061918"/>
                    <a:gd name="connsiteY1" fmla="*/ 2033 h 1207089"/>
                    <a:gd name="connsiteX2" fmla="*/ 749737 w 1061918"/>
                    <a:gd name="connsiteY2" fmla="*/ 1795 h 1207089"/>
                    <a:gd name="connsiteX3" fmla="*/ 1061918 w 1061918"/>
                    <a:gd name="connsiteY3" fmla="*/ 2152 h 1207089"/>
                    <a:gd name="connsiteX4" fmla="*/ 965835 w 1061918"/>
                    <a:gd name="connsiteY4" fmla="*/ 1085740 h 1207089"/>
                    <a:gd name="connsiteX5" fmla="*/ 547450 w 1061918"/>
                    <a:gd name="connsiteY5" fmla="*/ 1203850 h 1207089"/>
                    <a:gd name="connsiteX6" fmla="*/ 494109 w 1061918"/>
                    <a:gd name="connsiteY6" fmla="*/ 1199683 h 1207089"/>
                    <a:gd name="connsiteX7" fmla="*/ 96322 w 1061918"/>
                    <a:gd name="connsiteY7" fmla="*/ 1087168 h 1207089"/>
                    <a:gd name="connsiteX8" fmla="*/ 0 w 1061918"/>
                    <a:gd name="connsiteY8" fmla="*/ 2628 h 1207089"/>
                    <a:gd name="connsiteX9" fmla="*/ 533162 w 1061918"/>
                    <a:gd name="connsiteY9" fmla="*/ 96807 h 1207089"/>
                    <a:gd name="connsiteX10" fmla="*/ 531019 w 1061918"/>
                    <a:gd name="connsiteY10" fmla="*/ 631159 h 1207089"/>
                    <a:gd name="connsiteX11" fmla="*/ 532924 w 1061918"/>
                    <a:gd name="connsiteY11" fmla="*/ 1119911 h 1207089"/>
                    <a:gd name="connsiteX12" fmla="*/ 881301 w 1061918"/>
                    <a:gd name="connsiteY12" fmla="*/ 1024899 h 1207089"/>
                    <a:gd name="connsiteX13" fmla="*/ 962977 w 1061918"/>
                    <a:gd name="connsiteY13" fmla="*/ 96926 h 1207089"/>
                    <a:gd name="connsiteX14" fmla="*/ 533162 w 1061918"/>
                    <a:gd name="connsiteY14" fmla="*/ 96807 h 1207089"/>
                    <a:gd name="connsiteX15" fmla="*/ 384096 w 1061918"/>
                    <a:gd name="connsiteY15" fmla="*/ 792370 h 1207089"/>
                    <a:gd name="connsiteX16" fmla="*/ 177522 w 1061918"/>
                    <a:gd name="connsiteY16" fmla="*/ 737006 h 1207089"/>
                    <a:gd name="connsiteX17" fmla="*/ 180975 w 1061918"/>
                    <a:gd name="connsiteY17" fmla="*/ 861069 h 1207089"/>
                    <a:gd name="connsiteX18" fmla="*/ 485418 w 1061918"/>
                    <a:gd name="connsiteY18" fmla="*/ 943103 h 1207089"/>
                    <a:gd name="connsiteX19" fmla="*/ 485894 w 1061918"/>
                    <a:gd name="connsiteY19" fmla="*/ 235395 h 1207089"/>
                    <a:gd name="connsiteX20" fmla="*/ 385882 w 1061918"/>
                    <a:gd name="connsiteY20" fmla="*/ 233371 h 1207089"/>
                    <a:gd name="connsiteX21" fmla="*/ 384096 w 1061918"/>
                    <a:gd name="connsiteY21" fmla="*/ 792370 h 1207089"/>
                    <a:gd name="connsiteX0" fmla="*/ 0 w 1061918"/>
                    <a:gd name="connsiteY0" fmla="*/ 2628 h 1207090"/>
                    <a:gd name="connsiteX1" fmla="*/ 356473 w 1061918"/>
                    <a:gd name="connsiteY1" fmla="*/ 2033 h 1207090"/>
                    <a:gd name="connsiteX2" fmla="*/ 749737 w 1061918"/>
                    <a:gd name="connsiteY2" fmla="*/ 1795 h 1207090"/>
                    <a:gd name="connsiteX3" fmla="*/ 1061918 w 1061918"/>
                    <a:gd name="connsiteY3" fmla="*/ 2152 h 1207090"/>
                    <a:gd name="connsiteX4" fmla="*/ 965835 w 1061918"/>
                    <a:gd name="connsiteY4" fmla="*/ 1085740 h 1207090"/>
                    <a:gd name="connsiteX5" fmla="*/ 547450 w 1061918"/>
                    <a:gd name="connsiteY5" fmla="*/ 1203850 h 1207090"/>
                    <a:gd name="connsiteX6" fmla="*/ 494109 w 1061918"/>
                    <a:gd name="connsiteY6" fmla="*/ 1199683 h 1207090"/>
                    <a:gd name="connsiteX7" fmla="*/ 96322 w 1061918"/>
                    <a:gd name="connsiteY7" fmla="*/ 1087168 h 1207090"/>
                    <a:gd name="connsiteX8" fmla="*/ 0 w 1061918"/>
                    <a:gd name="connsiteY8" fmla="*/ 2628 h 1207090"/>
                    <a:gd name="connsiteX9" fmla="*/ 533162 w 1061918"/>
                    <a:gd name="connsiteY9" fmla="*/ 96807 h 1207090"/>
                    <a:gd name="connsiteX10" fmla="*/ 531019 w 1061918"/>
                    <a:gd name="connsiteY10" fmla="*/ 631159 h 1207090"/>
                    <a:gd name="connsiteX11" fmla="*/ 532924 w 1061918"/>
                    <a:gd name="connsiteY11" fmla="*/ 1119911 h 1207090"/>
                    <a:gd name="connsiteX12" fmla="*/ 881301 w 1061918"/>
                    <a:gd name="connsiteY12" fmla="*/ 1024899 h 1207090"/>
                    <a:gd name="connsiteX13" fmla="*/ 962977 w 1061918"/>
                    <a:gd name="connsiteY13" fmla="*/ 96926 h 1207090"/>
                    <a:gd name="connsiteX14" fmla="*/ 533162 w 1061918"/>
                    <a:gd name="connsiteY14" fmla="*/ 96807 h 1207090"/>
                    <a:gd name="connsiteX15" fmla="*/ 384096 w 1061918"/>
                    <a:gd name="connsiteY15" fmla="*/ 792370 h 1207090"/>
                    <a:gd name="connsiteX16" fmla="*/ 177522 w 1061918"/>
                    <a:gd name="connsiteY16" fmla="*/ 737006 h 1207090"/>
                    <a:gd name="connsiteX17" fmla="*/ 180975 w 1061918"/>
                    <a:gd name="connsiteY17" fmla="*/ 861069 h 1207090"/>
                    <a:gd name="connsiteX18" fmla="*/ 485418 w 1061918"/>
                    <a:gd name="connsiteY18" fmla="*/ 943103 h 1207090"/>
                    <a:gd name="connsiteX19" fmla="*/ 485894 w 1061918"/>
                    <a:gd name="connsiteY19" fmla="*/ 235395 h 1207090"/>
                    <a:gd name="connsiteX20" fmla="*/ 385882 w 1061918"/>
                    <a:gd name="connsiteY20" fmla="*/ 233371 h 1207090"/>
                    <a:gd name="connsiteX21" fmla="*/ 384096 w 1061918"/>
                    <a:gd name="connsiteY21" fmla="*/ 792370 h 1207090"/>
                    <a:gd name="connsiteX0" fmla="*/ 0 w 1061918"/>
                    <a:gd name="connsiteY0" fmla="*/ 2628 h 1207090"/>
                    <a:gd name="connsiteX1" fmla="*/ 356473 w 1061918"/>
                    <a:gd name="connsiteY1" fmla="*/ 2033 h 1207090"/>
                    <a:gd name="connsiteX2" fmla="*/ 749737 w 1061918"/>
                    <a:gd name="connsiteY2" fmla="*/ 1795 h 1207090"/>
                    <a:gd name="connsiteX3" fmla="*/ 1061918 w 1061918"/>
                    <a:gd name="connsiteY3" fmla="*/ 2152 h 1207090"/>
                    <a:gd name="connsiteX4" fmla="*/ 965835 w 1061918"/>
                    <a:gd name="connsiteY4" fmla="*/ 1085740 h 1207090"/>
                    <a:gd name="connsiteX5" fmla="*/ 547450 w 1061918"/>
                    <a:gd name="connsiteY5" fmla="*/ 1203850 h 1207090"/>
                    <a:gd name="connsiteX6" fmla="*/ 494109 w 1061918"/>
                    <a:gd name="connsiteY6" fmla="*/ 1199683 h 1207090"/>
                    <a:gd name="connsiteX7" fmla="*/ 96322 w 1061918"/>
                    <a:gd name="connsiteY7" fmla="*/ 1087168 h 1207090"/>
                    <a:gd name="connsiteX8" fmla="*/ 0 w 1061918"/>
                    <a:gd name="connsiteY8" fmla="*/ 2628 h 1207090"/>
                    <a:gd name="connsiteX9" fmla="*/ 533162 w 1061918"/>
                    <a:gd name="connsiteY9" fmla="*/ 96807 h 1207090"/>
                    <a:gd name="connsiteX10" fmla="*/ 531019 w 1061918"/>
                    <a:gd name="connsiteY10" fmla="*/ 631159 h 1207090"/>
                    <a:gd name="connsiteX11" fmla="*/ 532924 w 1061918"/>
                    <a:gd name="connsiteY11" fmla="*/ 1119911 h 1207090"/>
                    <a:gd name="connsiteX12" fmla="*/ 881301 w 1061918"/>
                    <a:gd name="connsiteY12" fmla="*/ 1024899 h 1207090"/>
                    <a:gd name="connsiteX13" fmla="*/ 962977 w 1061918"/>
                    <a:gd name="connsiteY13" fmla="*/ 96926 h 1207090"/>
                    <a:gd name="connsiteX14" fmla="*/ 533162 w 1061918"/>
                    <a:gd name="connsiteY14" fmla="*/ 96807 h 1207090"/>
                    <a:gd name="connsiteX15" fmla="*/ 384096 w 1061918"/>
                    <a:gd name="connsiteY15" fmla="*/ 792370 h 1207090"/>
                    <a:gd name="connsiteX16" fmla="*/ 177522 w 1061918"/>
                    <a:gd name="connsiteY16" fmla="*/ 737006 h 1207090"/>
                    <a:gd name="connsiteX17" fmla="*/ 180975 w 1061918"/>
                    <a:gd name="connsiteY17" fmla="*/ 861069 h 1207090"/>
                    <a:gd name="connsiteX18" fmla="*/ 485418 w 1061918"/>
                    <a:gd name="connsiteY18" fmla="*/ 943103 h 1207090"/>
                    <a:gd name="connsiteX19" fmla="*/ 485894 w 1061918"/>
                    <a:gd name="connsiteY19" fmla="*/ 235395 h 1207090"/>
                    <a:gd name="connsiteX20" fmla="*/ 385882 w 1061918"/>
                    <a:gd name="connsiteY20" fmla="*/ 233371 h 1207090"/>
                    <a:gd name="connsiteX21" fmla="*/ 384096 w 1061918"/>
                    <a:gd name="connsiteY21" fmla="*/ 792370 h 1207090"/>
                    <a:gd name="connsiteX0" fmla="*/ 0 w 1061918"/>
                    <a:gd name="connsiteY0" fmla="*/ 2628 h 1207090"/>
                    <a:gd name="connsiteX1" fmla="*/ 356473 w 1061918"/>
                    <a:gd name="connsiteY1" fmla="*/ 2033 h 1207090"/>
                    <a:gd name="connsiteX2" fmla="*/ 749737 w 1061918"/>
                    <a:gd name="connsiteY2" fmla="*/ 1795 h 1207090"/>
                    <a:gd name="connsiteX3" fmla="*/ 1061918 w 1061918"/>
                    <a:gd name="connsiteY3" fmla="*/ 2152 h 1207090"/>
                    <a:gd name="connsiteX4" fmla="*/ 965835 w 1061918"/>
                    <a:gd name="connsiteY4" fmla="*/ 1085740 h 1207090"/>
                    <a:gd name="connsiteX5" fmla="*/ 547450 w 1061918"/>
                    <a:gd name="connsiteY5" fmla="*/ 1203850 h 1207090"/>
                    <a:gd name="connsiteX6" fmla="*/ 494109 w 1061918"/>
                    <a:gd name="connsiteY6" fmla="*/ 1199683 h 1207090"/>
                    <a:gd name="connsiteX7" fmla="*/ 96322 w 1061918"/>
                    <a:gd name="connsiteY7" fmla="*/ 1087168 h 1207090"/>
                    <a:gd name="connsiteX8" fmla="*/ 0 w 1061918"/>
                    <a:gd name="connsiteY8" fmla="*/ 2628 h 1207090"/>
                    <a:gd name="connsiteX9" fmla="*/ 533162 w 1061918"/>
                    <a:gd name="connsiteY9" fmla="*/ 96807 h 1207090"/>
                    <a:gd name="connsiteX10" fmla="*/ 531019 w 1061918"/>
                    <a:gd name="connsiteY10" fmla="*/ 631159 h 1207090"/>
                    <a:gd name="connsiteX11" fmla="*/ 532924 w 1061918"/>
                    <a:gd name="connsiteY11" fmla="*/ 1119911 h 1207090"/>
                    <a:gd name="connsiteX12" fmla="*/ 881301 w 1061918"/>
                    <a:gd name="connsiteY12" fmla="*/ 1024899 h 1207090"/>
                    <a:gd name="connsiteX13" fmla="*/ 962977 w 1061918"/>
                    <a:gd name="connsiteY13" fmla="*/ 96926 h 1207090"/>
                    <a:gd name="connsiteX14" fmla="*/ 533162 w 1061918"/>
                    <a:gd name="connsiteY14" fmla="*/ 96807 h 1207090"/>
                    <a:gd name="connsiteX15" fmla="*/ 384096 w 1061918"/>
                    <a:gd name="connsiteY15" fmla="*/ 792370 h 1207090"/>
                    <a:gd name="connsiteX16" fmla="*/ 177522 w 1061918"/>
                    <a:gd name="connsiteY16" fmla="*/ 737006 h 1207090"/>
                    <a:gd name="connsiteX17" fmla="*/ 180975 w 1061918"/>
                    <a:gd name="connsiteY17" fmla="*/ 861069 h 1207090"/>
                    <a:gd name="connsiteX18" fmla="*/ 485418 w 1061918"/>
                    <a:gd name="connsiteY18" fmla="*/ 943103 h 1207090"/>
                    <a:gd name="connsiteX19" fmla="*/ 485894 w 1061918"/>
                    <a:gd name="connsiteY19" fmla="*/ 235395 h 1207090"/>
                    <a:gd name="connsiteX20" fmla="*/ 384096 w 1061918"/>
                    <a:gd name="connsiteY20" fmla="*/ 792370 h 1207090"/>
                    <a:gd name="connsiteX0" fmla="*/ 0 w 1061918"/>
                    <a:gd name="connsiteY0" fmla="*/ 2628 h 1207090"/>
                    <a:gd name="connsiteX1" fmla="*/ 356473 w 1061918"/>
                    <a:gd name="connsiteY1" fmla="*/ 2033 h 1207090"/>
                    <a:gd name="connsiteX2" fmla="*/ 749737 w 1061918"/>
                    <a:gd name="connsiteY2" fmla="*/ 1795 h 1207090"/>
                    <a:gd name="connsiteX3" fmla="*/ 1061918 w 1061918"/>
                    <a:gd name="connsiteY3" fmla="*/ 2152 h 1207090"/>
                    <a:gd name="connsiteX4" fmla="*/ 965835 w 1061918"/>
                    <a:gd name="connsiteY4" fmla="*/ 1085740 h 1207090"/>
                    <a:gd name="connsiteX5" fmla="*/ 547450 w 1061918"/>
                    <a:gd name="connsiteY5" fmla="*/ 1203850 h 1207090"/>
                    <a:gd name="connsiteX6" fmla="*/ 494109 w 1061918"/>
                    <a:gd name="connsiteY6" fmla="*/ 1199683 h 1207090"/>
                    <a:gd name="connsiteX7" fmla="*/ 96322 w 1061918"/>
                    <a:gd name="connsiteY7" fmla="*/ 1087168 h 1207090"/>
                    <a:gd name="connsiteX8" fmla="*/ 0 w 1061918"/>
                    <a:gd name="connsiteY8" fmla="*/ 2628 h 1207090"/>
                    <a:gd name="connsiteX9" fmla="*/ 533162 w 1061918"/>
                    <a:gd name="connsiteY9" fmla="*/ 96807 h 1207090"/>
                    <a:gd name="connsiteX10" fmla="*/ 531019 w 1061918"/>
                    <a:gd name="connsiteY10" fmla="*/ 631159 h 1207090"/>
                    <a:gd name="connsiteX11" fmla="*/ 532924 w 1061918"/>
                    <a:gd name="connsiteY11" fmla="*/ 1119911 h 1207090"/>
                    <a:gd name="connsiteX12" fmla="*/ 881301 w 1061918"/>
                    <a:gd name="connsiteY12" fmla="*/ 1024899 h 1207090"/>
                    <a:gd name="connsiteX13" fmla="*/ 962977 w 1061918"/>
                    <a:gd name="connsiteY13" fmla="*/ 96926 h 1207090"/>
                    <a:gd name="connsiteX14" fmla="*/ 533162 w 1061918"/>
                    <a:gd name="connsiteY14" fmla="*/ 96807 h 1207090"/>
                    <a:gd name="connsiteX15" fmla="*/ 384096 w 1061918"/>
                    <a:gd name="connsiteY15" fmla="*/ 792370 h 1207090"/>
                    <a:gd name="connsiteX16" fmla="*/ 177522 w 1061918"/>
                    <a:gd name="connsiteY16" fmla="*/ 737006 h 1207090"/>
                    <a:gd name="connsiteX17" fmla="*/ 180975 w 1061918"/>
                    <a:gd name="connsiteY17" fmla="*/ 861069 h 1207090"/>
                    <a:gd name="connsiteX18" fmla="*/ 485418 w 1061918"/>
                    <a:gd name="connsiteY18" fmla="*/ 943103 h 1207090"/>
                    <a:gd name="connsiteX19" fmla="*/ 384096 w 1061918"/>
                    <a:gd name="connsiteY19" fmla="*/ 792370 h 1207090"/>
                    <a:gd name="connsiteX0" fmla="*/ 0 w 1061918"/>
                    <a:gd name="connsiteY0" fmla="*/ 2628 h 1207090"/>
                    <a:gd name="connsiteX1" fmla="*/ 356473 w 1061918"/>
                    <a:gd name="connsiteY1" fmla="*/ 2033 h 1207090"/>
                    <a:gd name="connsiteX2" fmla="*/ 749737 w 1061918"/>
                    <a:gd name="connsiteY2" fmla="*/ 1795 h 1207090"/>
                    <a:gd name="connsiteX3" fmla="*/ 1061918 w 1061918"/>
                    <a:gd name="connsiteY3" fmla="*/ 2152 h 1207090"/>
                    <a:gd name="connsiteX4" fmla="*/ 965835 w 1061918"/>
                    <a:gd name="connsiteY4" fmla="*/ 1085740 h 1207090"/>
                    <a:gd name="connsiteX5" fmla="*/ 547450 w 1061918"/>
                    <a:gd name="connsiteY5" fmla="*/ 1203850 h 1207090"/>
                    <a:gd name="connsiteX6" fmla="*/ 494109 w 1061918"/>
                    <a:gd name="connsiteY6" fmla="*/ 1199683 h 1207090"/>
                    <a:gd name="connsiteX7" fmla="*/ 96322 w 1061918"/>
                    <a:gd name="connsiteY7" fmla="*/ 1087168 h 1207090"/>
                    <a:gd name="connsiteX8" fmla="*/ 0 w 1061918"/>
                    <a:gd name="connsiteY8" fmla="*/ 2628 h 1207090"/>
                    <a:gd name="connsiteX9" fmla="*/ 533162 w 1061918"/>
                    <a:gd name="connsiteY9" fmla="*/ 96807 h 1207090"/>
                    <a:gd name="connsiteX10" fmla="*/ 531019 w 1061918"/>
                    <a:gd name="connsiteY10" fmla="*/ 631159 h 1207090"/>
                    <a:gd name="connsiteX11" fmla="*/ 532924 w 1061918"/>
                    <a:gd name="connsiteY11" fmla="*/ 1119911 h 1207090"/>
                    <a:gd name="connsiteX12" fmla="*/ 881301 w 1061918"/>
                    <a:gd name="connsiteY12" fmla="*/ 1024899 h 1207090"/>
                    <a:gd name="connsiteX13" fmla="*/ 962977 w 1061918"/>
                    <a:gd name="connsiteY13" fmla="*/ 96926 h 1207090"/>
                    <a:gd name="connsiteX14" fmla="*/ 533162 w 1061918"/>
                    <a:gd name="connsiteY14" fmla="*/ 96807 h 1207090"/>
                    <a:gd name="connsiteX15" fmla="*/ 384096 w 1061918"/>
                    <a:gd name="connsiteY15" fmla="*/ 792370 h 1207090"/>
                    <a:gd name="connsiteX16" fmla="*/ 177522 w 1061918"/>
                    <a:gd name="connsiteY16" fmla="*/ 737006 h 1207090"/>
                    <a:gd name="connsiteX17" fmla="*/ 180975 w 1061918"/>
                    <a:gd name="connsiteY17" fmla="*/ 861069 h 1207090"/>
                    <a:gd name="connsiteX18" fmla="*/ 384096 w 1061918"/>
                    <a:gd name="connsiteY18" fmla="*/ 792370 h 1207090"/>
                    <a:gd name="connsiteX0" fmla="*/ 0 w 1061918"/>
                    <a:gd name="connsiteY0" fmla="*/ 2628 h 1207090"/>
                    <a:gd name="connsiteX1" fmla="*/ 356473 w 1061918"/>
                    <a:gd name="connsiteY1" fmla="*/ 2033 h 1207090"/>
                    <a:gd name="connsiteX2" fmla="*/ 749737 w 1061918"/>
                    <a:gd name="connsiteY2" fmla="*/ 1795 h 1207090"/>
                    <a:gd name="connsiteX3" fmla="*/ 1061918 w 1061918"/>
                    <a:gd name="connsiteY3" fmla="*/ 2152 h 1207090"/>
                    <a:gd name="connsiteX4" fmla="*/ 965835 w 1061918"/>
                    <a:gd name="connsiteY4" fmla="*/ 1085740 h 1207090"/>
                    <a:gd name="connsiteX5" fmla="*/ 547450 w 1061918"/>
                    <a:gd name="connsiteY5" fmla="*/ 1203850 h 1207090"/>
                    <a:gd name="connsiteX6" fmla="*/ 494109 w 1061918"/>
                    <a:gd name="connsiteY6" fmla="*/ 1199683 h 1207090"/>
                    <a:gd name="connsiteX7" fmla="*/ 96322 w 1061918"/>
                    <a:gd name="connsiteY7" fmla="*/ 1087168 h 1207090"/>
                    <a:gd name="connsiteX8" fmla="*/ 0 w 1061918"/>
                    <a:gd name="connsiteY8" fmla="*/ 2628 h 1207090"/>
                    <a:gd name="connsiteX9" fmla="*/ 533162 w 1061918"/>
                    <a:gd name="connsiteY9" fmla="*/ 96807 h 1207090"/>
                    <a:gd name="connsiteX10" fmla="*/ 531019 w 1061918"/>
                    <a:gd name="connsiteY10" fmla="*/ 631159 h 1207090"/>
                    <a:gd name="connsiteX11" fmla="*/ 532924 w 1061918"/>
                    <a:gd name="connsiteY11" fmla="*/ 1119911 h 1207090"/>
                    <a:gd name="connsiteX12" fmla="*/ 881301 w 1061918"/>
                    <a:gd name="connsiteY12" fmla="*/ 1024899 h 1207090"/>
                    <a:gd name="connsiteX13" fmla="*/ 962977 w 1061918"/>
                    <a:gd name="connsiteY13" fmla="*/ 96926 h 1207090"/>
                    <a:gd name="connsiteX14" fmla="*/ 533162 w 1061918"/>
                    <a:gd name="connsiteY14" fmla="*/ 96807 h 1207090"/>
                    <a:gd name="connsiteX15" fmla="*/ 180975 w 1061918"/>
                    <a:gd name="connsiteY15" fmla="*/ 861069 h 1207090"/>
                    <a:gd name="connsiteX16" fmla="*/ 177522 w 1061918"/>
                    <a:gd name="connsiteY16" fmla="*/ 737006 h 1207090"/>
                    <a:gd name="connsiteX17" fmla="*/ 180975 w 1061918"/>
                    <a:gd name="connsiteY17" fmla="*/ 861069 h 1207090"/>
                    <a:gd name="connsiteX0" fmla="*/ 0 w 1061918"/>
                    <a:gd name="connsiteY0" fmla="*/ 2628 h 1207090"/>
                    <a:gd name="connsiteX1" fmla="*/ 356473 w 1061918"/>
                    <a:gd name="connsiteY1" fmla="*/ 2033 h 1207090"/>
                    <a:gd name="connsiteX2" fmla="*/ 749737 w 1061918"/>
                    <a:gd name="connsiteY2" fmla="*/ 1795 h 1207090"/>
                    <a:gd name="connsiteX3" fmla="*/ 1061918 w 1061918"/>
                    <a:gd name="connsiteY3" fmla="*/ 2152 h 1207090"/>
                    <a:gd name="connsiteX4" fmla="*/ 965835 w 1061918"/>
                    <a:gd name="connsiteY4" fmla="*/ 1085740 h 1207090"/>
                    <a:gd name="connsiteX5" fmla="*/ 547450 w 1061918"/>
                    <a:gd name="connsiteY5" fmla="*/ 1203850 h 1207090"/>
                    <a:gd name="connsiteX6" fmla="*/ 494109 w 1061918"/>
                    <a:gd name="connsiteY6" fmla="*/ 1199683 h 1207090"/>
                    <a:gd name="connsiteX7" fmla="*/ 96322 w 1061918"/>
                    <a:gd name="connsiteY7" fmla="*/ 1087168 h 1207090"/>
                    <a:gd name="connsiteX8" fmla="*/ 0 w 1061918"/>
                    <a:gd name="connsiteY8" fmla="*/ 2628 h 1207090"/>
                    <a:gd name="connsiteX9" fmla="*/ 533162 w 1061918"/>
                    <a:gd name="connsiteY9" fmla="*/ 96807 h 1207090"/>
                    <a:gd name="connsiteX10" fmla="*/ 531019 w 1061918"/>
                    <a:gd name="connsiteY10" fmla="*/ 631159 h 1207090"/>
                    <a:gd name="connsiteX11" fmla="*/ 532924 w 1061918"/>
                    <a:gd name="connsiteY11" fmla="*/ 1119911 h 1207090"/>
                    <a:gd name="connsiteX12" fmla="*/ 881301 w 1061918"/>
                    <a:gd name="connsiteY12" fmla="*/ 1024899 h 1207090"/>
                    <a:gd name="connsiteX13" fmla="*/ 962977 w 1061918"/>
                    <a:gd name="connsiteY13" fmla="*/ 96926 h 1207090"/>
                    <a:gd name="connsiteX14" fmla="*/ 533162 w 1061918"/>
                    <a:gd name="connsiteY14" fmla="*/ 96807 h 1207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61918" h="1207090">
                      <a:moveTo>
                        <a:pt x="0" y="2628"/>
                      </a:moveTo>
                      <a:cubicBezTo>
                        <a:pt x="118705" y="-2372"/>
                        <a:pt x="237649" y="4057"/>
                        <a:pt x="356473" y="2033"/>
                      </a:cubicBezTo>
                      <a:cubicBezTo>
                        <a:pt x="487561" y="-2134"/>
                        <a:pt x="618530" y="1319"/>
                        <a:pt x="749737" y="1795"/>
                      </a:cubicBezTo>
                      <a:lnTo>
                        <a:pt x="1061918" y="2152"/>
                      </a:lnTo>
                      <a:cubicBezTo>
                        <a:pt x="1029176" y="363268"/>
                        <a:pt x="996196" y="724385"/>
                        <a:pt x="965835" y="1085740"/>
                      </a:cubicBezTo>
                      <a:lnTo>
                        <a:pt x="547450" y="1203850"/>
                      </a:lnTo>
                      <a:cubicBezTo>
                        <a:pt x="529590" y="1211232"/>
                        <a:pt x="511254" y="1204326"/>
                        <a:pt x="494109" y="1199683"/>
                      </a:cubicBezTo>
                      <a:lnTo>
                        <a:pt x="96322" y="1087168"/>
                      </a:lnTo>
                      <a:cubicBezTo>
                        <a:pt x="61793" y="725933"/>
                        <a:pt x="29289" y="364340"/>
                        <a:pt x="0" y="2628"/>
                      </a:cubicBezTo>
                      <a:moveTo>
                        <a:pt x="533162" y="96807"/>
                      </a:moveTo>
                      <a:cubicBezTo>
                        <a:pt x="528280" y="274924"/>
                        <a:pt x="532448" y="453042"/>
                        <a:pt x="531019" y="631159"/>
                      </a:cubicBezTo>
                      <a:cubicBezTo>
                        <a:pt x="532328" y="794037"/>
                        <a:pt x="528637" y="957033"/>
                        <a:pt x="532924" y="1119911"/>
                      </a:cubicBezTo>
                      <a:cubicBezTo>
                        <a:pt x="650081" y="1092288"/>
                        <a:pt x="765691" y="1058355"/>
                        <a:pt x="881301" y="1024899"/>
                      </a:cubicBezTo>
                      <a:cubicBezTo>
                        <a:pt x="910352" y="715693"/>
                        <a:pt x="938689" y="406488"/>
                        <a:pt x="962977" y="96926"/>
                      </a:cubicBezTo>
                      <a:lnTo>
                        <a:pt x="533162" y="96807"/>
                      </a:lnTo>
                    </a:path>
                  </a:pathLst>
                </a:custGeom>
                <a:solidFill>
                  <a:srgbClr val="D6BA32"/>
                </a:solidFill>
                <a:ln w="119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0" name="Freeform: Shape 409">
                  <a:extLst>
                    <a:ext uri="{FF2B5EF4-FFF2-40B4-BE49-F238E27FC236}">
                      <a16:creationId xmlns:a16="http://schemas.microsoft.com/office/drawing/2014/main" id="{E7049C33-EDD5-5AB8-D668-B75FAA8904CB}"/>
                    </a:ext>
                  </a:extLst>
                </p:cNvPr>
                <p:cNvSpPr/>
                <p:nvPr/>
              </p:nvSpPr>
              <p:spPr>
                <a:xfrm>
                  <a:off x="1576063" y="1488084"/>
                  <a:ext cx="569104" cy="1347594"/>
                </a:xfrm>
                <a:custGeom>
                  <a:avLst/>
                  <a:gdLst>
                    <a:gd name="connsiteX0" fmla="*/ 2452 w 432267"/>
                    <a:gd name="connsiteY0" fmla="*/ 470 h 1023573"/>
                    <a:gd name="connsiteX1" fmla="*/ 432267 w 432267"/>
                    <a:gd name="connsiteY1" fmla="*/ 589 h 1023573"/>
                    <a:gd name="connsiteX2" fmla="*/ 350590 w 432267"/>
                    <a:gd name="connsiteY2" fmla="*/ 928562 h 1023573"/>
                    <a:gd name="connsiteX3" fmla="*/ 2214 w 432267"/>
                    <a:gd name="connsiteY3" fmla="*/ 1023574 h 1023573"/>
                    <a:gd name="connsiteX4" fmla="*/ 309 w 432267"/>
                    <a:gd name="connsiteY4" fmla="*/ 534822 h 1023573"/>
                    <a:gd name="connsiteX5" fmla="*/ 2452 w 432267"/>
                    <a:gd name="connsiteY5" fmla="*/ 470 h 1023573"/>
                    <a:gd name="connsiteX6" fmla="*/ 42576 w 432267"/>
                    <a:gd name="connsiteY6" fmla="*/ 138939 h 1023573"/>
                    <a:gd name="connsiteX7" fmla="*/ 42576 w 432267"/>
                    <a:gd name="connsiteY7" fmla="*/ 599116 h 1023573"/>
                    <a:gd name="connsiteX8" fmla="*/ 252126 w 432267"/>
                    <a:gd name="connsiteY8" fmla="*/ 562088 h 1023573"/>
                    <a:gd name="connsiteX9" fmla="*/ 248078 w 432267"/>
                    <a:gd name="connsiteY9" fmla="*/ 669244 h 1023573"/>
                    <a:gd name="connsiteX10" fmla="*/ 43886 w 432267"/>
                    <a:gd name="connsiteY10" fmla="*/ 722822 h 1023573"/>
                    <a:gd name="connsiteX11" fmla="*/ 43052 w 432267"/>
                    <a:gd name="connsiteY11" fmla="*/ 846528 h 1023573"/>
                    <a:gd name="connsiteX12" fmla="*/ 299394 w 432267"/>
                    <a:gd name="connsiteY12" fmla="*/ 781401 h 1023573"/>
                    <a:gd name="connsiteX13" fmla="*/ 329754 w 432267"/>
                    <a:gd name="connsiteY13" fmla="*/ 760208 h 1023573"/>
                    <a:gd name="connsiteX14" fmla="*/ 356544 w 432267"/>
                    <a:gd name="connsiteY14" fmla="*/ 428738 h 1023573"/>
                    <a:gd name="connsiteX15" fmla="*/ 144732 w 432267"/>
                    <a:gd name="connsiteY15" fmla="*/ 451359 h 1023573"/>
                    <a:gd name="connsiteX16" fmla="*/ 144970 w 432267"/>
                    <a:gd name="connsiteY16" fmla="*/ 263479 h 1023573"/>
                    <a:gd name="connsiteX17" fmla="*/ 368450 w 432267"/>
                    <a:gd name="connsiteY17" fmla="*/ 263598 h 1023573"/>
                    <a:gd name="connsiteX18" fmla="*/ 380594 w 432267"/>
                    <a:gd name="connsiteY18" fmla="*/ 137987 h 1023573"/>
                    <a:gd name="connsiteX19" fmla="*/ 42576 w 432267"/>
                    <a:gd name="connsiteY19" fmla="*/ 138939 h 1023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32267" h="1023573">
                      <a:moveTo>
                        <a:pt x="2452" y="470"/>
                      </a:moveTo>
                      <a:cubicBezTo>
                        <a:pt x="145684" y="827"/>
                        <a:pt x="289035" y="-840"/>
                        <a:pt x="432267" y="589"/>
                      </a:cubicBezTo>
                      <a:cubicBezTo>
                        <a:pt x="407979" y="310151"/>
                        <a:pt x="379642" y="619357"/>
                        <a:pt x="350590" y="928562"/>
                      </a:cubicBezTo>
                      <a:cubicBezTo>
                        <a:pt x="234981" y="962018"/>
                        <a:pt x="119371" y="995951"/>
                        <a:pt x="2214" y="1023574"/>
                      </a:cubicBezTo>
                      <a:cubicBezTo>
                        <a:pt x="-2073" y="860696"/>
                        <a:pt x="1618" y="697700"/>
                        <a:pt x="309" y="534822"/>
                      </a:cubicBezTo>
                      <a:cubicBezTo>
                        <a:pt x="1737" y="356705"/>
                        <a:pt x="-2430" y="178587"/>
                        <a:pt x="2452" y="470"/>
                      </a:cubicBezTo>
                      <a:moveTo>
                        <a:pt x="42576" y="138939"/>
                      </a:moveTo>
                      <a:cubicBezTo>
                        <a:pt x="43052" y="292292"/>
                        <a:pt x="43171" y="445764"/>
                        <a:pt x="42576" y="599116"/>
                      </a:cubicBezTo>
                      <a:cubicBezTo>
                        <a:pt x="112585" y="587805"/>
                        <a:pt x="182355" y="574827"/>
                        <a:pt x="252126" y="562088"/>
                      </a:cubicBezTo>
                      <a:cubicBezTo>
                        <a:pt x="251054" y="597806"/>
                        <a:pt x="249626" y="633525"/>
                        <a:pt x="248078" y="669244"/>
                      </a:cubicBezTo>
                      <a:cubicBezTo>
                        <a:pt x="180093" y="687341"/>
                        <a:pt x="112227" y="706034"/>
                        <a:pt x="43886" y="722822"/>
                      </a:cubicBezTo>
                      <a:cubicBezTo>
                        <a:pt x="42814" y="764018"/>
                        <a:pt x="42695" y="805213"/>
                        <a:pt x="43052" y="846528"/>
                      </a:cubicBezTo>
                      <a:cubicBezTo>
                        <a:pt x="129134" y="827240"/>
                        <a:pt x="213907" y="802951"/>
                        <a:pt x="299394" y="781401"/>
                      </a:cubicBezTo>
                      <a:cubicBezTo>
                        <a:pt x="310109" y="776400"/>
                        <a:pt x="330707" y="776995"/>
                        <a:pt x="329754" y="760208"/>
                      </a:cubicBezTo>
                      <a:cubicBezTo>
                        <a:pt x="340113" y="649956"/>
                        <a:pt x="346543" y="539228"/>
                        <a:pt x="356544" y="428738"/>
                      </a:cubicBezTo>
                      <a:cubicBezTo>
                        <a:pt x="285702" y="434572"/>
                        <a:pt x="215574" y="446478"/>
                        <a:pt x="144732" y="451359"/>
                      </a:cubicBezTo>
                      <a:cubicBezTo>
                        <a:pt x="144136" y="388733"/>
                        <a:pt x="144017" y="326106"/>
                        <a:pt x="144970" y="263479"/>
                      </a:cubicBezTo>
                      <a:cubicBezTo>
                        <a:pt x="219503" y="263479"/>
                        <a:pt x="293917" y="263479"/>
                        <a:pt x="368450" y="263598"/>
                      </a:cubicBezTo>
                      <a:cubicBezTo>
                        <a:pt x="373213" y="221807"/>
                        <a:pt x="377379" y="179897"/>
                        <a:pt x="380594" y="137987"/>
                      </a:cubicBezTo>
                      <a:cubicBezTo>
                        <a:pt x="267961" y="138463"/>
                        <a:pt x="155209" y="136915"/>
                        <a:pt x="42576" y="138939"/>
                      </a:cubicBezTo>
                      <a:close/>
                    </a:path>
                  </a:pathLst>
                </a:custGeom>
                <a:solidFill>
                  <a:srgbClr val="FFDA3E"/>
                </a:solidFill>
                <a:ln w="119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1" name="Freeform: Shape 410">
                  <a:extLst>
                    <a:ext uri="{FF2B5EF4-FFF2-40B4-BE49-F238E27FC236}">
                      <a16:creationId xmlns:a16="http://schemas.microsoft.com/office/drawing/2014/main" id="{ED5268D3-D5B2-E093-9C17-0E0B9D0DFE3C}"/>
                    </a:ext>
                  </a:extLst>
                </p:cNvPr>
                <p:cNvSpPr/>
                <p:nvPr/>
              </p:nvSpPr>
              <p:spPr>
                <a:xfrm>
                  <a:off x="1102970" y="1668413"/>
                  <a:ext cx="413181" cy="934409"/>
                </a:xfrm>
                <a:custGeom>
                  <a:avLst/>
                  <a:gdLst>
                    <a:gd name="connsiteX0" fmla="*/ 207638 w 309432"/>
                    <a:gd name="connsiteY0" fmla="*/ 559003 h 709736"/>
                    <a:gd name="connsiteX1" fmla="*/ 209420 w 309432"/>
                    <a:gd name="connsiteY1" fmla="*/ 0 h 709736"/>
                    <a:gd name="connsiteX2" fmla="*/ 309432 w 309432"/>
                    <a:gd name="connsiteY2" fmla="*/ 2029 h 709736"/>
                    <a:gd name="connsiteX3" fmla="*/ 308955 w 309432"/>
                    <a:gd name="connsiteY3" fmla="*/ 709736 h 709736"/>
                    <a:gd name="connsiteX4" fmla="*/ 4518 w 309432"/>
                    <a:gd name="connsiteY4" fmla="*/ 627697 h 709736"/>
                    <a:gd name="connsiteX5" fmla="*/ 1060 w 309432"/>
                    <a:gd name="connsiteY5" fmla="*/ 503634 h 709736"/>
                    <a:gd name="connsiteX6" fmla="*/ 207638 w 309432"/>
                    <a:gd name="connsiteY6" fmla="*/ 559003 h 709736"/>
                    <a:gd name="connsiteX0" fmla="*/ 207638 w 309432"/>
                    <a:gd name="connsiteY0" fmla="*/ 559003 h 709736"/>
                    <a:gd name="connsiteX1" fmla="*/ 209420 w 309432"/>
                    <a:gd name="connsiteY1" fmla="*/ 0 h 709736"/>
                    <a:gd name="connsiteX2" fmla="*/ 309432 w 309432"/>
                    <a:gd name="connsiteY2" fmla="*/ 2029 h 709736"/>
                    <a:gd name="connsiteX3" fmla="*/ 308955 w 309432"/>
                    <a:gd name="connsiteY3" fmla="*/ 709736 h 709736"/>
                    <a:gd name="connsiteX4" fmla="*/ 4518 w 309432"/>
                    <a:gd name="connsiteY4" fmla="*/ 627697 h 709736"/>
                    <a:gd name="connsiteX5" fmla="*/ 1060 w 309432"/>
                    <a:gd name="connsiteY5" fmla="*/ 503634 h 709736"/>
                    <a:gd name="connsiteX6" fmla="*/ 86029 w 309432"/>
                    <a:gd name="connsiteY6" fmla="*/ 527824 h 709736"/>
                    <a:gd name="connsiteX7" fmla="*/ 207638 w 309432"/>
                    <a:gd name="connsiteY7" fmla="*/ 559003 h 709736"/>
                    <a:gd name="connsiteX0" fmla="*/ 207638 w 309432"/>
                    <a:gd name="connsiteY0" fmla="*/ 559003 h 709736"/>
                    <a:gd name="connsiteX1" fmla="*/ 209420 w 309432"/>
                    <a:gd name="connsiteY1" fmla="*/ 0 h 709736"/>
                    <a:gd name="connsiteX2" fmla="*/ 309432 w 309432"/>
                    <a:gd name="connsiteY2" fmla="*/ 2029 h 709736"/>
                    <a:gd name="connsiteX3" fmla="*/ 308955 w 309432"/>
                    <a:gd name="connsiteY3" fmla="*/ 709736 h 709736"/>
                    <a:gd name="connsiteX4" fmla="*/ 4518 w 309432"/>
                    <a:gd name="connsiteY4" fmla="*/ 627697 h 709736"/>
                    <a:gd name="connsiteX5" fmla="*/ 1060 w 309432"/>
                    <a:gd name="connsiteY5" fmla="*/ 503634 h 709736"/>
                    <a:gd name="connsiteX6" fmla="*/ 86029 w 309432"/>
                    <a:gd name="connsiteY6" fmla="*/ 521794 h 709736"/>
                    <a:gd name="connsiteX7" fmla="*/ 207638 w 309432"/>
                    <a:gd name="connsiteY7" fmla="*/ 559003 h 709736"/>
                    <a:gd name="connsiteX0" fmla="*/ 207638 w 309432"/>
                    <a:gd name="connsiteY0" fmla="*/ 559003 h 709736"/>
                    <a:gd name="connsiteX1" fmla="*/ 209420 w 309432"/>
                    <a:gd name="connsiteY1" fmla="*/ 0 h 709736"/>
                    <a:gd name="connsiteX2" fmla="*/ 309432 w 309432"/>
                    <a:gd name="connsiteY2" fmla="*/ 2029 h 709736"/>
                    <a:gd name="connsiteX3" fmla="*/ 308955 w 309432"/>
                    <a:gd name="connsiteY3" fmla="*/ 709736 h 709736"/>
                    <a:gd name="connsiteX4" fmla="*/ 4518 w 309432"/>
                    <a:gd name="connsiteY4" fmla="*/ 627697 h 709736"/>
                    <a:gd name="connsiteX5" fmla="*/ 1060 w 309432"/>
                    <a:gd name="connsiteY5" fmla="*/ 503634 h 709736"/>
                    <a:gd name="connsiteX6" fmla="*/ 86029 w 309432"/>
                    <a:gd name="connsiteY6" fmla="*/ 521794 h 709736"/>
                    <a:gd name="connsiteX7" fmla="*/ 207638 w 309432"/>
                    <a:gd name="connsiteY7" fmla="*/ 559003 h 709736"/>
                    <a:gd name="connsiteX0" fmla="*/ 207638 w 309432"/>
                    <a:gd name="connsiteY0" fmla="*/ 559003 h 709736"/>
                    <a:gd name="connsiteX1" fmla="*/ 209420 w 309432"/>
                    <a:gd name="connsiteY1" fmla="*/ 0 h 709736"/>
                    <a:gd name="connsiteX2" fmla="*/ 309432 w 309432"/>
                    <a:gd name="connsiteY2" fmla="*/ 2029 h 709736"/>
                    <a:gd name="connsiteX3" fmla="*/ 308955 w 309432"/>
                    <a:gd name="connsiteY3" fmla="*/ 709736 h 709736"/>
                    <a:gd name="connsiteX4" fmla="*/ 4518 w 309432"/>
                    <a:gd name="connsiteY4" fmla="*/ 627697 h 709736"/>
                    <a:gd name="connsiteX5" fmla="*/ 1060 w 309432"/>
                    <a:gd name="connsiteY5" fmla="*/ 503634 h 709736"/>
                    <a:gd name="connsiteX6" fmla="*/ 16093 w 309432"/>
                    <a:gd name="connsiteY6" fmla="*/ 418499 h 709736"/>
                    <a:gd name="connsiteX7" fmla="*/ 86029 w 309432"/>
                    <a:gd name="connsiteY7" fmla="*/ 521794 h 709736"/>
                    <a:gd name="connsiteX8" fmla="*/ 207638 w 309432"/>
                    <a:gd name="connsiteY8" fmla="*/ 559003 h 709736"/>
                    <a:gd name="connsiteX0" fmla="*/ 207638 w 309432"/>
                    <a:gd name="connsiteY0" fmla="*/ 559003 h 709736"/>
                    <a:gd name="connsiteX1" fmla="*/ 209420 w 309432"/>
                    <a:gd name="connsiteY1" fmla="*/ 0 h 709736"/>
                    <a:gd name="connsiteX2" fmla="*/ 309432 w 309432"/>
                    <a:gd name="connsiteY2" fmla="*/ 2029 h 709736"/>
                    <a:gd name="connsiteX3" fmla="*/ 308955 w 309432"/>
                    <a:gd name="connsiteY3" fmla="*/ 709736 h 709736"/>
                    <a:gd name="connsiteX4" fmla="*/ 4518 w 309432"/>
                    <a:gd name="connsiteY4" fmla="*/ 627697 h 709736"/>
                    <a:gd name="connsiteX5" fmla="*/ 1060 w 309432"/>
                    <a:gd name="connsiteY5" fmla="*/ 503634 h 709736"/>
                    <a:gd name="connsiteX6" fmla="*/ 16093 w 309432"/>
                    <a:gd name="connsiteY6" fmla="*/ 418499 h 709736"/>
                    <a:gd name="connsiteX7" fmla="*/ 88441 w 309432"/>
                    <a:gd name="connsiteY7" fmla="*/ 451056 h 709736"/>
                    <a:gd name="connsiteX8" fmla="*/ 86029 w 309432"/>
                    <a:gd name="connsiteY8" fmla="*/ 521794 h 709736"/>
                    <a:gd name="connsiteX9" fmla="*/ 207638 w 309432"/>
                    <a:gd name="connsiteY9" fmla="*/ 559003 h 709736"/>
                    <a:gd name="connsiteX0" fmla="*/ 207638 w 309432"/>
                    <a:gd name="connsiteY0" fmla="*/ 559003 h 709736"/>
                    <a:gd name="connsiteX1" fmla="*/ 209420 w 309432"/>
                    <a:gd name="connsiteY1" fmla="*/ 0 h 709736"/>
                    <a:gd name="connsiteX2" fmla="*/ 309432 w 309432"/>
                    <a:gd name="connsiteY2" fmla="*/ 2029 h 709736"/>
                    <a:gd name="connsiteX3" fmla="*/ 308955 w 309432"/>
                    <a:gd name="connsiteY3" fmla="*/ 709736 h 709736"/>
                    <a:gd name="connsiteX4" fmla="*/ 4518 w 309432"/>
                    <a:gd name="connsiteY4" fmla="*/ 627697 h 709736"/>
                    <a:gd name="connsiteX5" fmla="*/ 1060 w 309432"/>
                    <a:gd name="connsiteY5" fmla="*/ 503634 h 709736"/>
                    <a:gd name="connsiteX6" fmla="*/ 14887 w 309432"/>
                    <a:gd name="connsiteY6" fmla="*/ 434174 h 709736"/>
                    <a:gd name="connsiteX7" fmla="*/ 88441 w 309432"/>
                    <a:gd name="connsiteY7" fmla="*/ 451056 h 709736"/>
                    <a:gd name="connsiteX8" fmla="*/ 86029 w 309432"/>
                    <a:gd name="connsiteY8" fmla="*/ 521794 h 709736"/>
                    <a:gd name="connsiteX9" fmla="*/ 207638 w 309432"/>
                    <a:gd name="connsiteY9" fmla="*/ 559003 h 709736"/>
                    <a:gd name="connsiteX0" fmla="*/ 207638 w 309432"/>
                    <a:gd name="connsiteY0" fmla="*/ 559003 h 709736"/>
                    <a:gd name="connsiteX1" fmla="*/ 209420 w 309432"/>
                    <a:gd name="connsiteY1" fmla="*/ 0 h 709736"/>
                    <a:gd name="connsiteX2" fmla="*/ 309432 w 309432"/>
                    <a:gd name="connsiteY2" fmla="*/ 2029 h 709736"/>
                    <a:gd name="connsiteX3" fmla="*/ 308955 w 309432"/>
                    <a:gd name="connsiteY3" fmla="*/ 709736 h 709736"/>
                    <a:gd name="connsiteX4" fmla="*/ 4518 w 309432"/>
                    <a:gd name="connsiteY4" fmla="*/ 627697 h 709736"/>
                    <a:gd name="connsiteX5" fmla="*/ 1060 w 309432"/>
                    <a:gd name="connsiteY5" fmla="*/ 503634 h 709736"/>
                    <a:gd name="connsiteX6" fmla="*/ 14887 w 309432"/>
                    <a:gd name="connsiteY6" fmla="*/ 434174 h 709736"/>
                    <a:gd name="connsiteX7" fmla="*/ 88441 w 309432"/>
                    <a:gd name="connsiteY7" fmla="*/ 442615 h 709736"/>
                    <a:gd name="connsiteX8" fmla="*/ 86029 w 309432"/>
                    <a:gd name="connsiteY8" fmla="*/ 521794 h 709736"/>
                    <a:gd name="connsiteX9" fmla="*/ 207638 w 309432"/>
                    <a:gd name="connsiteY9" fmla="*/ 559003 h 709736"/>
                    <a:gd name="connsiteX0" fmla="*/ 207638 w 309432"/>
                    <a:gd name="connsiteY0" fmla="*/ 559003 h 709736"/>
                    <a:gd name="connsiteX1" fmla="*/ 209420 w 309432"/>
                    <a:gd name="connsiteY1" fmla="*/ 0 h 709736"/>
                    <a:gd name="connsiteX2" fmla="*/ 309432 w 309432"/>
                    <a:gd name="connsiteY2" fmla="*/ 2029 h 709736"/>
                    <a:gd name="connsiteX3" fmla="*/ 308955 w 309432"/>
                    <a:gd name="connsiteY3" fmla="*/ 709736 h 709736"/>
                    <a:gd name="connsiteX4" fmla="*/ 4518 w 309432"/>
                    <a:gd name="connsiteY4" fmla="*/ 627697 h 709736"/>
                    <a:gd name="connsiteX5" fmla="*/ 1060 w 309432"/>
                    <a:gd name="connsiteY5" fmla="*/ 503634 h 709736"/>
                    <a:gd name="connsiteX6" fmla="*/ 14887 w 309432"/>
                    <a:gd name="connsiteY6" fmla="*/ 434174 h 709736"/>
                    <a:gd name="connsiteX7" fmla="*/ 88441 w 309432"/>
                    <a:gd name="connsiteY7" fmla="*/ 442615 h 709736"/>
                    <a:gd name="connsiteX8" fmla="*/ 86029 w 309432"/>
                    <a:gd name="connsiteY8" fmla="*/ 521794 h 709736"/>
                    <a:gd name="connsiteX9" fmla="*/ 207638 w 309432"/>
                    <a:gd name="connsiteY9" fmla="*/ 559003 h 709736"/>
                    <a:gd name="connsiteX0" fmla="*/ 207638 w 309432"/>
                    <a:gd name="connsiteY0" fmla="*/ 559003 h 709736"/>
                    <a:gd name="connsiteX1" fmla="*/ 209420 w 309432"/>
                    <a:gd name="connsiteY1" fmla="*/ 0 h 709736"/>
                    <a:gd name="connsiteX2" fmla="*/ 309432 w 309432"/>
                    <a:gd name="connsiteY2" fmla="*/ 2029 h 709736"/>
                    <a:gd name="connsiteX3" fmla="*/ 308955 w 309432"/>
                    <a:gd name="connsiteY3" fmla="*/ 709736 h 709736"/>
                    <a:gd name="connsiteX4" fmla="*/ 4518 w 309432"/>
                    <a:gd name="connsiteY4" fmla="*/ 627697 h 709736"/>
                    <a:gd name="connsiteX5" fmla="*/ 1060 w 309432"/>
                    <a:gd name="connsiteY5" fmla="*/ 503634 h 709736"/>
                    <a:gd name="connsiteX6" fmla="*/ 14887 w 309432"/>
                    <a:gd name="connsiteY6" fmla="*/ 434174 h 709736"/>
                    <a:gd name="connsiteX7" fmla="*/ 88441 w 309432"/>
                    <a:gd name="connsiteY7" fmla="*/ 442615 h 709736"/>
                    <a:gd name="connsiteX8" fmla="*/ 86029 w 309432"/>
                    <a:gd name="connsiteY8" fmla="*/ 521794 h 709736"/>
                    <a:gd name="connsiteX9" fmla="*/ 207638 w 309432"/>
                    <a:gd name="connsiteY9" fmla="*/ 559003 h 709736"/>
                    <a:gd name="connsiteX0" fmla="*/ 207638 w 309432"/>
                    <a:gd name="connsiteY0" fmla="*/ 559003 h 709736"/>
                    <a:gd name="connsiteX1" fmla="*/ 209420 w 309432"/>
                    <a:gd name="connsiteY1" fmla="*/ 0 h 709736"/>
                    <a:gd name="connsiteX2" fmla="*/ 309432 w 309432"/>
                    <a:gd name="connsiteY2" fmla="*/ 2029 h 709736"/>
                    <a:gd name="connsiteX3" fmla="*/ 308955 w 309432"/>
                    <a:gd name="connsiteY3" fmla="*/ 709736 h 709736"/>
                    <a:gd name="connsiteX4" fmla="*/ 4518 w 309432"/>
                    <a:gd name="connsiteY4" fmla="*/ 627697 h 709736"/>
                    <a:gd name="connsiteX5" fmla="*/ 1060 w 309432"/>
                    <a:gd name="connsiteY5" fmla="*/ 503634 h 709736"/>
                    <a:gd name="connsiteX6" fmla="*/ 14887 w 309432"/>
                    <a:gd name="connsiteY6" fmla="*/ 434174 h 709736"/>
                    <a:gd name="connsiteX7" fmla="*/ 88441 w 309432"/>
                    <a:gd name="connsiteY7" fmla="*/ 442615 h 709736"/>
                    <a:gd name="connsiteX8" fmla="*/ 86029 w 309432"/>
                    <a:gd name="connsiteY8" fmla="*/ 521794 h 709736"/>
                    <a:gd name="connsiteX9" fmla="*/ 207638 w 309432"/>
                    <a:gd name="connsiteY9" fmla="*/ 559003 h 709736"/>
                    <a:gd name="connsiteX0" fmla="*/ 206578 w 308372"/>
                    <a:gd name="connsiteY0" fmla="*/ 559003 h 709736"/>
                    <a:gd name="connsiteX1" fmla="*/ 208360 w 308372"/>
                    <a:gd name="connsiteY1" fmla="*/ 0 h 709736"/>
                    <a:gd name="connsiteX2" fmla="*/ 308372 w 308372"/>
                    <a:gd name="connsiteY2" fmla="*/ 2029 h 709736"/>
                    <a:gd name="connsiteX3" fmla="*/ 307895 w 308372"/>
                    <a:gd name="connsiteY3" fmla="*/ 709736 h 709736"/>
                    <a:gd name="connsiteX4" fmla="*/ 3458 w 308372"/>
                    <a:gd name="connsiteY4" fmla="*/ 627697 h 709736"/>
                    <a:gd name="connsiteX5" fmla="*/ 0 w 308372"/>
                    <a:gd name="connsiteY5" fmla="*/ 503634 h 709736"/>
                    <a:gd name="connsiteX6" fmla="*/ 13827 w 308372"/>
                    <a:gd name="connsiteY6" fmla="*/ 434174 h 709736"/>
                    <a:gd name="connsiteX7" fmla="*/ 87381 w 308372"/>
                    <a:gd name="connsiteY7" fmla="*/ 442615 h 709736"/>
                    <a:gd name="connsiteX8" fmla="*/ 84969 w 308372"/>
                    <a:gd name="connsiteY8" fmla="*/ 521794 h 709736"/>
                    <a:gd name="connsiteX9" fmla="*/ 206578 w 308372"/>
                    <a:gd name="connsiteY9" fmla="*/ 559003 h 709736"/>
                    <a:gd name="connsiteX0" fmla="*/ 206578 w 308372"/>
                    <a:gd name="connsiteY0" fmla="*/ 559003 h 709736"/>
                    <a:gd name="connsiteX1" fmla="*/ 208360 w 308372"/>
                    <a:gd name="connsiteY1" fmla="*/ 0 h 709736"/>
                    <a:gd name="connsiteX2" fmla="*/ 308372 w 308372"/>
                    <a:gd name="connsiteY2" fmla="*/ 2029 h 709736"/>
                    <a:gd name="connsiteX3" fmla="*/ 307895 w 308372"/>
                    <a:gd name="connsiteY3" fmla="*/ 709736 h 709736"/>
                    <a:gd name="connsiteX4" fmla="*/ 3458 w 308372"/>
                    <a:gd name="connsiteY4" fmla="*/ 627697 h 709736"/>
                    <a:gd name="connsiteX5" fmla="*/ 0 w 308372"/>
                    <a:gd name="connsiteY5" fmla="*/ 503634 h 709736"/>
                    <a:gd name="connsiteX6" fmla="*/ 13827 w 308372"/>
                    <a:gd name="connsiteY6" fmla="*/ 434174 h 709736"/>
                    <a:gd name="connsiteX7" fmla="*/ 87381 w 308372"/>
                    <a:gd name="connsiteY7" fmla="*/ 442615 h 709736"/>
                    <a:gd name="connsiteX8" fmla="*/ 84969 w 308372"/>
                    <a:gd name="connsiteY8" fmla="*/ 521794 h 709736"/>
                    <a:gd name="connsiteX9" fmla="*/ 206578 w 308372"/>
                    <a:gd name="connsiteY9" fmla="*/ 559003 h 709736"/>
                    <a:gd name="connsiteX0" fmla="*/ 206578 w 308372"/>
                    <a:gd name="connsiteY0" fmla="*/ 559003 h 709736"/>
                    <a:gd name="connsiteX1" fmla="*/ 208360 w 308372"/>
                    <a:gd name="connsiteY1" fmla="*/ 0 h 709736"/>
                    <a:gd name="connsiteX2" fmla="*/ 308372 w 308372"/>
                    <a:gd name="connsiteY2" fmla="*/ 2029 h 709736"/>
                    <a:gd name="connsiteX3" fmla="*/ 307895 w 308372"/>
                    <a:gd name="connsiteY3" fmla="*/ 709736 h 709736"/>
                    <a:gd name="connsiteX4" fmla="*/ 3458 w 308372"/>
                    <a:gd name="connsiteY4" fmla="*/ 627697 h 709736"/>
                    <a:gd name="connsiteX5" fmla="*/ 0 w 308372"/>
                    <a:gd name="connsiteY5" fmla="*/ 503634 h 709736"/>
                    <a:gd name="connsiteX6" fmla="*/ 13827 w 308372"/>
                    <a:gd name="connsiteY6" fmla="*/ 434174 h 709736"/>
                    <a:gd name="connsiteX7" fmla="*/ 87381 w 308372"/>
                    <a:gd name="connsiteY7" fmla="*/ 442615 h 709736"/>
                    <a:gd name="connsiteX8" fmla="*/ 84969 w 308372"/>
                    <a:gd name="connsiteY8" fmla="*/ 521794 h 709736"/>
                    <a:gd name="connsiteX9" fmla="*/ 206578 w 308372"/>
                    <a:gd name="connsiteY9" fmla="*/ 559003 h 709736"/>
                    <a:gd name="connsiteX0" fmla="*/ 206578 w 308372"/>
                    <a:gd name="connsiteY0" fmla="*/ 559003 h 709736"/>
                    <a:gd name="connsiteX1" fmla="*/ 208360 w 308372"/>
                    <a:gd name="connsiteY1" fmla="*/ 0 h 709736"/>
                    <a:gd name="connsiteX2" fmla="*/ 308372 w 308372"/>
                    <a:gd name="connsiteY2" fmla="*/ 2029 h 709736"/>
                    <a:gd name="connsiteX3" fmla="*/ 307895 w 308372"/>
                    <a:gd name="connsiteY3" fmla="*/ 709736 h 709736"/>
                    <a:gd name="connsiteX4" fmla="*/ 3458 w 308372"/>
                    <a:gd name="connsiteY4" fmla="*/ 627697 h 709736"/>
                    <a:gd name="connsiteX5" fmla="*/ 0 w 308372"/>
                    <a:gd name="connsiteY5" fmla="*/ 503634 h 709736"/>
                    <a:gd name="connsiteX6" fmla="*/ 10209 w 308372"/>
                    <a:gd name="connsiteY6" fmla="*/ 434174 h 709736"/>
                    <a:gd name="connsiteX7" fmla="*/ 87381 w 308372"/>
                    <a:gd name="connsiteY7" fmla="*/ 442615 h 709736"/>
                    <a:gd name="connsiteX8" fmla="*/ 84969 w 308372"/>
                    <a:gd name="connsiteY8" fmla="*/ 521794 h 709736"/>
                    <a:gd name="connsiteX9" fmla="*/ 206578 w 308372"/>
                    <a:gd name="connsiteY9" fmla="*/ 559003 h 709736"/>
                    <a:gd name="connsiteX0" fmla="*/ 206578 w 308372"/>
                    <a:gd name="connsiteY0" fmla="*/ 559003 h 709736"/>
                    <a:gd name="connsiteX1" fmla="*/ 208360 w 308372"/>
                    <a:gd name="connsiteY1" fmla="*/ 0 h 709736"/>
                    <a:gd name="connsiteX2" fmla="*/ 308372 w 308372"/>
                    <a:gd name="connsiteY2" fmla="*/ 2029 h 709736"/>
                    <a:gd name="connsiteX3" fmla="*/ 307895 w 308372"/>
                    <a:gd name="connsiteY3" fmla="*/ 709736 h 709736"/>
                    <a:gd name="connsiteX4" fmla="*/ 3458 w 308372"/>
                    <a:gd name="connsiteY4" fmla="*/ 627697 h 709736"/>
                    <a:gd name="connsiteX5" fmla="*/ 0 w 308372"/>
                    <a:gd name="connsiteY5" fmla="*/ 503634 h 709736"/>
                    <a:gd name="connsiteX6" fmla="*/ 10209 w 308372"/>
                    <a:gd name="connsiteY6" fmla="*/ 434174 h 709736"/>
                    <a:gd name="connsiteX7" fmla="*/ 87381 w 308372"/>
                    <a:gd name="connsiteY7" fmla="*/ 442615 h 709736"/>
                    <a:gd name="connsiteX8" fmla="*/ 84969 w 308372"/>
                    <a:gd name="connsiteY8" fmla="*/ 521794 h 709736"/>
                    <a:gd name="connsiteX9" fmla="*/ 206578 w 308372"/>
                    <a:gd name="connsiteY9" fmla="*/ 559003 h 709736"/>
                    <a:gd name="connsiteX0" fmla="*/ 206578 w 308372"/>
                    <a:gd name="connsiteY0" fmla="*/ 559003 h 709736"/>
                    <a:gd name="connsiteX1" fmla="*/ 208360 w 308372"/>
                    <a:gd name="connsiteY1" fmla="*/ 0 h 709736"/>
                    <a:gd name="connsiteX2" fmla="*/ 308372 w 308372"/>
                    <a:gd name="connsiteY2" fmla="*/ 2029 h 709736"/>
                    <a:gd name="connsiteX3" fmla="*/ 307895 w 308372"/>
                    <a:gd name="connsiteY3" fmla="*/ 709736 h 709736"/>
                    <a:gd name="connsiteX4" fmla="*/ 3458 w 308372"/>
                    <a:gd name="connsiteY4" fmla="*/ 627697 h 709736"/>
                    <a:gd name="connsiteX5" fmla="*/ 0 w 308372"/>
                    <a:gd name="connsiteY5" fmla="*/ 503634 h 709736"/>
                    <a:gd name="connsiteX6" fmla="*/ 4181 w 308372"/>
                    <a:gd name="connsiteY6" fmla="*/ 434174 h 709736"/>
                    <a:gd name="connsiteX7" fmla="*/ 87381 w 308372"/>
                    <a:gd name="connsiteY7" fmla="*/ 442615 h 709736"/>
                    <a:gd name="connsiteX8" fmla="*/ 84969 w 308372"/>
                    <a:gd name="connsiteY8" fmla="*/ 521794 h 709736"/>
                    <a:gd name="connsiteX9" fmla="*/ 206578 w 308372"/>
                    <a:gd name="connsiteY9" fmla="*/ 559003 h 709736"/>
                    <a:gd name="connsiteX0" fmla="*/ 207074 w 308868"/>
                    <a:gd name="connsiteY0" fmla="*/ 559003 h 709736"/>
                    <a:gd name="connsiteX1" fmla="*/ 208856 w 308868"/>
                    <a:gd name="connsiteY1" fmla="*/ 0 h 709736"/>
                    <a:gd name="connsiteX2" fmla="*/ 308868 w 308868"/>
                    <a:gd name="connsiteY2" fmla="*/ 2029 h 709736"/>
                    <a:gd name="connsiteX3" fmla="*/ 308391 w 308868"/>
                    <a:gd name="connsiteY3" fmla="*/ 709736 h 709736"/>
                    <a:gd name="connsiteX4" fmla="*/ 3954 w 308868"/>
                    <a:gd name="connsiteY4" fmla="*/ 627697 h 709736"/>
                    <a:gd name="connsiteX5" fmla="*/ 496 w 308868"/>
                    <a:gd name="connsiteY5" fmla="*/ 503634 h 709736"/>
                    <a:gd name="connsiteX6" fmla="*/ 4677 w 308868"/>
                    <a:gd name="connsiteY6" fmla="*/ 434174 h 709736"/>
                    <a:gd name="connsiteX7" fmla="*/ 87877 w 308868"/>
                    <a:gd name="connsiteY7" fmla="*/ 442615 h 709736"/>
                    <a:gd name="connsiteX8" fmla="*/ 85465 w 308868"/>
                    <a:gd name="connsiteY8" fmla="*/ 521794 h 709736"/>
                    <a:gd name="connsiteX9" fmla="*/ 207074 w 308868"/>
                    <a:gd name="connsiteY9" fmla="*/ 559003 h 709736"/>
                    <a:gd name="connsiteX0" fmla="*/ 208447 w 310241"/>
                    <a:gd name="connsiteY0" fmla="*/ 559003 h 709736"/>
                    <a:gd name="connsiteX1" fmla="*/ 210229 w 310241"/>
                    <a:gd name="connsiteY1" fmla="*/ 0 h 709736"/>
                    <a:gd name="connsiteX2" fmla="*/ 310241 w 310241"/>
                    <a:gd name="connsiteY2" fmla="*/ 2029 h 709736"/>
                    <a:gd name="connsiteX3" fmla="*/ 309764 w 310241"/>
                    <a:gd name="connsiteY3" fmla="*/ 709736 h 709736"/>
                    <a:gd name="connsiteX4" fmla="*/ 5327 w 310241"/>
                    <a:gd name="connsiteY4" fmla="*/ 627697 h 709736"/>
                    <a:gd name="connsiteX5" fmla="*/ 1869 w 310241"/>
                    <a:gd name="connsiteY5" fmla="*/ 503634 h 709736"/>
                    <a:gd name="connsiteX6" fmla="*/ 1227 w 310241"/>
                    <a:gd name="connsiteY6" fmla="*/ 435381 h 709736"/>
                    <a:gd name="connsiteX7" fmla="*/ 89250 w 310241"/>
                    <a:gd name="connsiteY7" fmla="*/ 442615 h 709736"/>
                    <a:gd name="connsiteX8" fmla="*/ 86838 w 310241"/>
                    <a:gd name="connsiteY8" fmla="*/ 521794 h 709736"/>
                    <a:gd name="connsiteX9" fmla="*/ 208447 w 310241"/>
                    <a:gd name="connsiteY9" fmla="*/ 559003 h 709736"/>
                    <a:gd name="connsiteX0" fmla="*/ 208447 w 310241"/>
                    <a:gd name="connsiteY0" fmla="*/ 559003 h 709736"/>
                    <a:gd name="connsiteX1" fmla="*/ 210229 w 310241"/>
                    <a:gd name="connsiteY1" fmla="*/ 0 h 709736"/>
                    <a:gd name="connsiteX2" fmla="*/ 310241 w 310241"/>
                    <a:gd name="connsiteY2" fmla="*/ 2029 h 709736"/>
                    <a:gd name="connsiteX3" fmla="*/ 309764 w 310241"/>
                    <a:gd name="connsiteY3" fmla="*/ 709736 h 709736"/>
                    <a:gd name="connsiteX4" fmla="*/ 5327 w 310241"/>
                    <a:gd name="connsiteY4" fmla="*/ 627697 h 709736"/>
                    <a:gd name="connsiteX5" fmla="*/ 1869 w 310241"/>
                    <a:gd name="connsiteY5" fmla="*/ 503634 h 709736"/>
                    <a:gd name="connsiteX6" fmla="*/ 1227 w 310241"/>
                    <a:gd name="connsiteY6" fmla="*/ 435381 h 709736"/>
                    <a:gd name="connsiteX7" fmla="*/ 91661 w 310241"/>
                    <a:gd name="connsiteY7" fmla="*/ 442615 h 709736"/>
                    <a:gd name="connsiteX8" fmla="*/ 86838 w 310241"/>
                    <a:gd name="connsiteY8" fmla="*/ 521794 h 709736"/>
                    <a:gd name="connsiteX9" fmla="*/ 208447 w 310241"/>
                    <a:gd name="connsiteY9" fmla="*/ 559003 h 709736"/>
                    <a:gd name="connsiteX0" fmla="*/ 208447 w 310241"/>
                    <a:gd name="connsiteY0" fmla="*/ 559003 h 709736"/>
                    <a:gd name="connsiteX1" fmla="*/ 210229 w 310241"/>
                    <a:gd name="connsiteY1" fmla="*/ 0 h 709736"/>
                    <a:gd name="connsiteX2" fmla="*/ 310241 w 310241"/>
                    <a:gd name="connsiteY2" fmla="*/ 2029 h 709736"/>
                    <a:gd name="connsiteX3" fmla="*/ 309764 w 310241"/>
                    <a:gd name="connsiteY3" fmla="*/ 709736 h 709736"/>
                    <a:gd name="connsiteX4" fmla="*/ 5327 w 310241"/>
                    <a:gd name="connsiteY4" fmla="*/ 627697 h 709736"/>
                    <a:gd name="connsiteX5" fmla="*/ 1869 w 310241"/>
                    <a:gd name="connsiteY5" fmla="*/ 503634 h 709736"/>
                    <a:gd name="connsiteX6" fmla="*/ 1227 w 310241"/>
                    <a:gd name="connsiteY6" fmla="*/ 435381 h 709736"/>
                    <a:gd name="connsiteX7" fmla="*/ 91661 w 310241"/>
                    <a:gd name="connsiteY7" fmla="*/ 442615 h 709736"/>
                    <a:gd name="connsiteX8" fmla="*/ 86838 w 310241"/>
                    <a:gd name="connsiteY8" fmla="*/ 521794 h 709736"/>
                    <a:gd name="connsiteX9" fmla="*/ 208447 w 310241"/>
                    <a:gd name="connsiteY9" fmla="*/ 559003 h 709736"/>
                    <a:gd name="connsiteX0" fmla="*/ 208447 w 310241"/>
                    <a:gd name="connsiteY0" fmla="*/ 559003 h 709736"/>
                    <a:gd name="connsiteX1" fmla="*/ 210229 w 310241"/>
                    <a:gd name="connsiteY1" fmla="*/ 0 h 709736"/>
                    <a:gd name="connsiteX2" fmla="*/ 310241 w 310241"/>
                    <a:gd name="connsiteY2" fmla="*/ 2029 h 709736"/>
                    <a:gd name="connsiteX3" fmla="*/ 309764 w 310241"/>
                    <a:gd name="connsiteY3" fmla="*/ 709736 h 709736"/>
                    <a:gd name="connsiteX4" fmla="*/ 5327 w 310241"/>
                    <a:gd name="connsiteY4" fmla="*/ 627697 h 709736"/>
                    <a:gd name="connsiteX5" fmla="*/ 1869 w 310241"/>
                    <a:gd name="connsiteY5" fmla="*/ 503634 h 709736"/>
                    <a:gd name="connsiteX6" fmla="*/ 1227 w 310241"/>
                    <a:gd name="connsiteY6" fmla="*/ 435381 h 709736"/>
                    <a:gd name="connsiteX7" fmla="*/ 91661 w 310241"/>
                    <a:gd name="connsiteY7" fmla="*/ 442615 h 709736"/>
                    <a:gd name="connsiteX8" fmla="*/ 86838 w 310241"/>
                    <a:gd name="connsiteY8" fmla="*/ 521794 h 709736"/>
                    <a:gd name="connsiteX9" fmla="*/ 208447 w 310241"/>
                    <a:gd name="connsiteY9" fmla="*/ 559003 h 709736"/>
                    <a:gd name="connsiteX0" fmla="*/ 208447 w 310241"/>
                    <a:gd name="connsiteY0" fmla="*/ 559003 h 709736"/>
                    <a:gd name="connsiteX1" fmla="*/ 210229 w 310241"/>
                    <a:gd name="connsiteY1" fmla="*/ 0 h 709736"/>
                    <a:gd name="connsiteX2" fmla="*/ 310241 w 310241"/>
                    <a:gd name="connsiteY2" fmla="*/ 2029 h 709736"/>
                    <a:gd name="connsiteX3" fmla="*/ 309764 w 310241"/>
                    <a:gd name="connsiteY3" fmla="*/ 709736 h 709736"/>
                    <a:gd name="connsiteX4" fmla="*/ 5327 w 310241"/>
                    <a:gd name="connsiteY4" fmla="*/ 627697 h 709736"/>
                    <a:gd name="connsiteX5" fmla="*/ 1869 w 310241"/>
                    <a:gd name="connsiteY5" fmla="*/ 503634 h 709736"/>
                    <a:gd name="connsiteX6" fmla="*/ 1227 w 310241"/>
                    <a:gd name="connsiteY6" fmla="*/ 435381 h 709736"/>
                    <a:gd name="connsiteX7" fmla="*/ 91661 w 310241"/>
                    <a:gd name="connsiteY7" fmla="*/ 442615 h 709736"/>
                    <a:gd name="connsiteX8" fmla="*/ 86838 w 310241"/>
                    <a:gd name="connsiteY8" fmla="*/ 521794 h 709736"/>
                    <a:gd name="connsiteX9" fmla="*/ 208447 w 310241"/>
                    <a:gd name="connsiteY9" fmla="*/ 559003 h 709736"/>
                    <a:gd name="connsiteX0" fmla="*/ 208447 w 310241"/>
                    <a:gd name="connsiteY0" fmla="*/ 559003 h 709736"/>
                    <a:gd name="connsiteX1" fmla="*/ 210229 w 310241"/>
                    <a:gd name="connsiteY1" fmla="*/ 0 h 709736"/>
                    <a:gd name="connsiteX2" fmla="*/ 310241 w 310241"/>
                    <a:gd name="connsiteY2" fmla="*/ 2029 h 709736"/>
                    <a:gd name="connsiteX3" fmla="*/ 309764 w 310241"/>
                    <a:gd name="connsiteY3" fmla="*/ 709736 h 709736"/>
                    <a:gd name="connsiteX4" fmla="*/ 5327 w 310241"/>
                    <a:gd name="connsiteY4" fmla="*/ 627697 h 709736"/>
                    <a:gd name="connsiteX5" fmla="*/ 1869 w 310241"/>
                    <a:gd name="connsiteY5" fmla="*/ 503634 h 709736"/>
                    <a:gd name="connsiteX6" fmla="*/ 1227 w 310241"/>
                    <a:gd name="connsiteY6" fmla="*/ 435381 h 709736"/>
                    <a:gd name="connsiteX7" fmla="*/ 91661 w 310241"/>
                    <a:gd name="connsiteY7" fmla="*/ 442615 h 709736"/>
                    <a:gd name="connsiteX8" fmla="*/ 86838 w 310241"/>
                    <a:gd name="connsiteY8" fmla="*/ 521794 h 709736"/>
                    <a:gd name="connsiteX9" fmla="*/ 208447 w 310241"/>
                    <a:gd name="connsiteY9" fmla="*/ 559003 h 709736"/>
                    <a:gd name="connsiteX0" fmla="*/ 209018 w 310812"/>
                    <a:gd name="connsiteY0" fmla="*/ 559003 h 709736"/>
                    <a:gd name="connsiteX1" fmla="*/ 210800 w 310812"/>
                    <a:gd name="connsiteY1" fmla="*/ 0 h 709736"/>
                    <a:gd name="connsiteX2" fmla="*/ 310812 w 310812"/>
                    <a:gd name="connsiteY2" fmla="*/ 2029 h 709736"/>
                    <a:gd name="connsiteX3" fmla="*/ 310335 w 310812"/>
                    <a:gd name="connsiteY3" fmla="*/ 709736 h 709736"/>
                    <a:gd name="connsiteX4" fmla="*/ 5898 w 310812"/>
                    <a:gd name="connsiteY4" fmla="*/ 627697 h 709736"/>
                    <a:gd name="connsiteX5" fmla="*/ 1234 w 310812"/>
                    <a:gd name="connsiteY5" fmla="*/ 524132 h 709736"/>
                    <a:gd name="connsiteX6" fmla="*/ 1798 w 310812"/>
                    <a:gd name="connsiteY6" fmla="*/ 435381 h 709736"/>
                    <a:gd name="connsiteX7" fmla="*/ 92232 w 310812"/>
                    <a:gd name="connsiteY7" fmla="*/ 442615 h 709736"/>
                    <a:gd name="connsiteX8" fmla="*/ 87409 w 310812"/>
                    <a:gd name="connsiteY8" fmla="*/ 521794 h 709736"/>
                    <a:gd name="connsiteX9" fmla="*/ 209018 w 310812"/>
                    <a:gd name="connsiteY9" fmla="*/ 559003 h 709736"/>
                    <a:gd name="connsiteX0" fmla="*/ 230924 w 332718"/>
                    <a:gd name="connsiteY0" fmla="*/ 559003 h 709736"/>
                    <a:gd name="connsiteX1" fmla="*/ 232706 w 332718"/>
                    <a:gd name="connsiteY1" fmla="*/ 0 h 709736"/>
                    <a:gd name="connsiteX2" fmla="*/ 332718 w 332718"/>
                    <a:gd name="connsiteY2" fmla="*/ 2029 h 709736"/>
                    <a:gd name="connsiteX3" fmla="*/ 332241 w 332718"/>
                    <a:gd name="connsiteY3" fmla="*/ 709736 h 709736"/>
                    <a:gd name="connsiteX4" fmla="*/ 27804 w 332718"/>
                    <a:gd name="connsiteY4" fmla="*/ 627697 h 709736"/>
                    <a:gd name="connsiteX5" fmla="*/ 23704 w 332718"/>
                    <a:gd name="connsiteY5" fmla="*/ 435381 h 709736"/>
                    <a:gd name="connsiteX6" fmla="*/ 114138 w 332718"/>
                    <a:gd name="connsiteY6" fmla="*/ 442615 h 709736"/>
                    <a:gd name="connsiteX7" fmla="*/ 109315 w 332718"/>
                    <a:gd name="connsiteY7" fmla="*/ 521794 h 709736"/>
                    <a:gd name="connsiteX8" fmla="*/ 230924 w 332718"/>
                    <a:gd name="connsiteY8" fmla="*/ 559003 h 709736"/>
                    <a:gd name="connsiteX0" fmla="*/ 214075 w 315869"/>
                    <a:gd name="connsiteY0" fmla="*/ 559003 h 709736"/>
                    <a:gd name="connsiteX1" fmla="*/ 215857 w 315869"/>
                    <a:gd name="connsiteY1" fmla="*/ 0 h 709736"/>
                    <a:gd name="connsiteX2" fmla="*/ 315869 w 315869"/>
                    <a:gd name="connsiteY2" fmla="*/ 2029 h 709736"/>
                    <a:gd name="connsiteX3" fmla="*/ 315392 w 315869"/>
                    <a:gd name="connsiteY3" fmla="*/ 709736 h 709736"/>
                    <a:gd name="connsiteX4" fmla="*/ 10955 w 315869"/>
                    <a:gd name="connsiteY4" fmla="*/ 627697 h 709736"/>
                    <a:gd name="connsiteX5" fmla="*/ 6855 w 315869"/>
                    <a:gd name="connsiteY5" fmla="*/ 435381 h 709736"/>
                    <a:gd name="connsiteX6" fmla="*/ 97289 w 315869"/>
                    <a:gd name="connsiteY6" fmla="*/ 442615 h 709736"/>
                    <a:gd name="connsiteX7" fmla="*/ 92466 w 315869"/>
                    <a:gd name="connsiteY7" fmla="*/ 521794 h 709736"/>
                    <a:gd name="connsiteX8" fmla="*/ 214075 w 315869"/>
                    <a:gd name="connsiteY8" fmla="*/ 559003 h 709736"/>
                    <a:gd name="connsiteX0" fmla="*/ 209273 w 311067"/>
                    <a:gd name="connsiteY0" fmla="*/ 559003 h 709736"/>
                    <a:gd name="connsiteX1" fmla="*/ 211055 w 311067"/>
                    <a:gd name="connsiteY1" fmla="*/ 0 h 709736"/>
                    <a:gd name="connsiteX2" fmla="*/ 311067 w 311067"/>
                    <a:gd name="connsiteY2" fmla="*/ 2029 h 709736"/>
                    <a:gd name="connsiteX3" fmla="*/ 310590 w 311067"/>
                    <a:gd name="connsiteY3" fmla="*/ 709736 h 709736"/>
                    <a:gd name="connsiteX4" fmla="*/ 6153 w 311067"/>
                    <a:gd name="connsiteY4" fmla="*/ 627697 h 709736"/>
                    <a:gd name="connsiteX5" fmla="*/ 2053 w 311067"/>
                    <a:gd name="connsiteY5" fmla="*/ 435381 h 709736"/>
                    <a:gd name="connsiteX6" fmla="*/ 92487 w 311067"/>
                    <a:gd name="connsiteY6" fmla="*/ 442615 h 709736"/>
                    <a:gd name="connsiteX7" fmla="*/ 87664 w 311067"/>
                    <a:gd name="connsiteY7" fmla="*/ 521794 h 709736"/>
                    <a:gd name="connsiteX8" fmla="*/ 209273 w 311067"/>
                    <a:gd name="connsiteY8" fmla="*/ 559003 h 709736"/>
                    <a:gd name="connsiteX0" fmla="*/ 207241 w 309035"/>
                    <a:gd name="connsiteY0" fmla="*/ 559003 h 709736"/>
                    <a:gd name="connsiteX1" fmla="*/ 209023 w 309035"/>
                    <a:gd name="connsiteY1" fmla="*/ 0 h 709736"/>
                    <a:gd name="connsiteX2" fmla="*/ 309035 w 309035"/>
                    <a:gd name="connsiteY2" fmla="*/ 2029 h 709736"/>
                    <a:gd name="connsiteX3" fmla="*/ 308558 w 309035"/>
                    <a:gd name="connsiteY3" fmla="*/ 709736 h 709736"/>
                    <a:gd name="connsiteX4" fmla="*/ 4121 w 309035"/>
                    <a:gd name="connsiteY4" fmla="*/ 627697 h 709736"/>
                    <a:gd name="connsiteX5" fmla="*/ 21 w 309035"/>
                    <a:gd name="connsiteY5" fmla="*/ 435381 h 709736"/>
                    <a:gd name="connsiteX6" fmla="*/ 90455 w 309035"/>
                    <a:gd name="connsiteY6" fmla="*/ 442615 h 709736"/>
                    <a:gd name="connsiteX7" fmla="*/ 85632 w 309035"/>
                    <a:gd name="connsiteY7" fmla="*/ 521794 h 709736"/>
                    <a:gd name="connsiteX8" fmla="*/ 207241 w 309035"/>
                    <a:gd name="connsiteY8" fmla="*/ 559003 h 709736"/>
                    <a:gd name="connsiteX0" fmla="*/ 207220 w 309014"/>
                    <a:gd name="connsiteY0" fmla="*/ 559003 h 709736"/>
                    <a:gd name="connsiteX1" fmla="*/ 209002 w 309014"/>
                    <a:gd name="connsiteY1" fmla="*/ 0 h 709736"/>
                    <a:gd name="connsiteX2" fmla="*/ 309014 w 309014"/>
                    <a:gd name="connsiteY2" fmla="*/ 2029 h 709736"/>
                    <a:gd name="connsiteX3" fmla="*/ 308537 w 309014"/>
                    <a:gd name="connsiteY3" fmla="*/ 709736 h 709736"/>
                    <a:gd name="connsiteX4" fmla="*/ 4100 w 309014"/>
                    <a:gd name="connsiteY4" fmla="*/ 627697 h 709736"/>
                    <a:gd name="connsiteX5" fmla="*/ 0 w 309014"/>
                    <a:gd name="connsiteY5" fmla="*/ 435381 h 709736"/>
                    <a:gd name="connsiteX6" fmla="*/ 90434 w 309014"/>
                    <a:gd name="connsiteY6" fmla="*/ 442615 h 709736"/>
                    <a:gd name="connsiteX7" fmla="*/ 85611 w 309014"/>
                    <a:gd name="connsiteY7" fmla="*/ 521794 h 709736"/>
                    <a:gd name="connsiteX8" fmla="*/ 207220 w 309014"/>
                    <a:gd name="connsiteY8" fmla="*/ 559003 h 709736"/>
                    <a:gd name="connsiteX0" fmla="*/ 207220 w 309014"/>
                    <a:gd name="connsiteY0" fmla="*/ 559003 h 709736"/>
                    <a:gd name="connsiteX1" fmla="*/ 209002 w 309014"/>
                    <a:gd name="connsiteY1" fmla="*/ 0 h 709736"/>
                    <a:gd name="connsiteX2" fmla="*/ 309014 w 309014"/>
                    <a:gd name="connsiteY2" fmla="*/ 2029 h 709736"/>
                    <a:gd name="connsiteX3" fmla="*/ 308537 w 309014"/>
                    <a:gd name="connsiteY3" fmla="*/ 709736 h 709736"/>
                    <a:gd name="connsiteX4" fmla="*/ 4100 w 309014"/>
                    <a:gd name="connsiteY4" fmla="*/ 627697 h 709736"/>
                    <a:gd name="connsiteX5" fmla="*/ 0 w 309014"/>
                    <a:gd name="connsiteY5" fmla="*/ 435381 h 709736"/>
                    <a:gd name="connsiteX6" fmla="*/ 90434 w 309014"/>
                    <a:gd name="connsiteY6" fmla="*/ 442615 h 709736"/>
                    <a:gd name="connsiteX7" fmla="*/ 85611 w 309014"/>
                    <a:gd name="connsiteY7" fmla="*/ 521794 h 709736"/>
                    <a:gd name="connsiteX8" fmla="*/ 207220 w 309014"/>
                    <a:gd name="connsiteY8" fmla="*/ 559003 h 709736"/>
                    <a:gd name="connsiteX0" fmla="*/ 207220 w 309014"/>
                    <a:gd name="connsiteY0" fmla="*/ 559003 h 709736"/>
                    <a:gd name="connsiteX1" fmla="*/ 209002 w 309014"/>
                    <a:gd name="connsiteY1" fmla="*/ 0 h 709736"/>
                    <a:gd name="connsiteX2" fmla="*/ 309014 w 309014"/>
                    <a:gd name="connsiteY2" fmla="*/ 2029 h 709736"/>
                    <a:gd name="connsiteX3" fmla="*/ 308537 w 309014"/>
                    <a:gd name="connsiteY3" fmla="*/ 709736 h 709736"/>
                    <a:gd name="connsiteX4" fmla="*/ 4100 w 309014"/>
                    <a:gd name="connsiteY4" fmla="*/ 627697 h 709736"/>
                    <a:gd name="connsiteX5" fmla="*/ 0 w 309014"/>
                    <a:gd name="connsiteY5" fmla="*/ 435381 h 709736"/>
                    <a:gd name="connsiteX6" fmla="*/ 90434 w 309014"/>
                    <a:gd name="connsiteY6" fmla="*/ 442615 h 709736"/>
                    <a:gd name="connsiteX7" fmla="*/ 85611 w 309014"/>
                    <a:gd name="connsiteY7" fmla="*/ 521794 h 709736"/>
                    <a:gd name="connsiteX8" fmla="*/ 207220 w 309014"/>
                    <a:gd name="connsiteY8" fmla="*/ 559003 h 709736"/>
                    <a:gd name="connsiteX0" fmla="*/ 207220 w 309014"/>
                    <a:gd name="connsiteY0" fmla="*/ 559003 h 709736"/>
                    <a:gd name="connsiteX1" fmla="*/ 209002 w 309014"/>
                    <a:gd name="connsiteY1" fmla="*/ 0 h 709736"/>
                    <a:gd name="connsiteX2" fmla="*/ 309014 w 309014"/>
                    <a:gd name="connsiteY2" fmla="*/ 2029 h 709736"/>
                    <a:gd name="connsiteX3" fmla="*/ 308537 w 309014"/>
                    <a:gd name="connsiteY3" fmla="*/ 709736 h 709736"/>
                    <a:gd name="connsiteX4" fmla="*/ 4100 w 309014"/>
                    <a:gd name="connsiteY4" fmla="*/ 627697 h 709736"/>
                    <a:gd name="connsiteX5" fmla="*/ 0 w 309014"/>
                    <a:gd name="connsiteY5" fmla="*/ 435381 h 709736"/>
                    <a:gd name="connsiteX6" fmla="*/ 90434 w 309014"/>
                    <a:gd name="connsiteY6" fmla="*/ 442615 h 709736"/>
                    <a:gd name="connsiteX7" fmla="*/ 85611 w 309014"/>
                    <a:gd name="connsiteY7" fmla="*/ 521794 h 709736"/>
                    <a:gd name="connsiteX8" fmla="*/ 207220 w 309014"/>
                    <a:gd name="connsiteY8" fmla="*/ 559003 h 709736"/>
                    <a:gd name="connsiteX0" fmla="*/ 207220 w 309014"/>
                    <a:gd name="connsiteY0" fmla="*/ 559003 h 709736"/>
                    <a:gd name="connsiteX1" fmla="*/ 209002 w 309014"/>
                    <a:gd name="connsiteY1" fmla="*/ 0 h 709736"/>
                    <a:gd name="connsiteX2" fmla="*/ 309014 w 309014"/>
                    <a:gd name="connsiteY2" fmla="*/ 2029 h 709736"/>
                    <a:gd name="connsiteX3" fmla="*/ 308537 w 309014"/>
                    <a:gd name="connsiteY3" fmla="*/ 709736 h 709736"/>
                    <a:gd name="connsiteX4" fmla="*/ 4100 w 309014"/>
                    <a:gd name="connsiteY4" fmla="*/ 627697 h 709736"/>
                    <a:gd name="connsiteX5" fmla="*/ 0 w 309014"/>
                    <a:gd name="connsiteY5" fmla="*/ 435381 h 709736"/>
                    <a:gd name="connsiteX6" fmla="*/ 90434 w 309014"/>
                    <a:gd name="connsiteY6" fmla="*/ 442615 h 709736"/>
                    <a:gd name="connsiteX7" fmla="*/ 85611 w 309014"/>
                    <a:gd name="connsiteY7" fmla="*/ 521794 h 709736"/>
                    <a:gd name="connsiteX8" fmla="*/ 207220 w 309014"/>
                    <a:gd name="connsiteY8" fmla="*/ 559003 h 709736"/>
                    <a:gd name="connsiteX0" fmla="*/ 207220 w 309014"/>
                    <a:gd name="connsiteY0" fmla="*/ 559003 h 709736"/>
                    <a:gd name="connsiteX1" fmla="*/ 209002 w 309014"/>
                    <a:gd name="connsiteY1" fmla="*/ 0 h 709736"/>
                    <a:gd name="connsiteX2" fmla="*/ 309014 w 309014"/>
                    <a:gd name="connsiteY2" fmla="*/ 2029 h 709736"/>
                    <a:gd name="connsiteX3" fmla="*/ 308537 w 309014"/>
                    <a:gd name="connsiteY3" fmla="*/ 709736 h 709736"/>
                    <a:gd name="connsiteX4" fmla="*/ 482 w 309014"/>
                    <a:gd name="connsiteY4" fmla="*/ 631314 h 709736"/>
                    <a:gd name="connsiteX5" fmla="*/ 0 w 309014"/>
                    <a:gd name="connsiteY5" fmla="*/ 435381 h 709736"/>
                    <a:gd name="connsiteX6" fmla="*/ 90434 w 309014"/>
                    <a:gd name="connsiteY6" fmla="*/ 442615 h 709736"/>
                    <a:gd name="connsiteX7" fmla="*/ 85611 w 309014"/>
                    <a:gd name="connsiteY7" fmla="*/ 521794 h 709736"/>
                    <a:gd name="connsiteX8" fmla="*/ 207220 w 309014"/>
                    <a:gd name="connsiteY8" fmla="*/ 559003 h 709736"/>
                    <a:gd name="connsiteX0" fmla="*/ 206758 w 308552"/>
                    <a:gd name="connsiteY0" fmla="*/ 559003 h 709736"/>
                    <a:gd name="connsiteX1" fmla="*/ 208540 w 308552"/>
                    <a:gd name="connsiteY1" fmla="*/ 0 h 709736"/>
                    <a:gd name="connsiteX2" fmla="*/ 308552 w 308552"/>
                    <a:gd name="connsiteY2" fmla="*/ 2029 h 709736"/>
                    <a:gd name="connsiteX3" fmla="*/ 308075 w 308552"/>
                    <a:gd name="connsiteY3" fmla="*/ 709736 h 709736"/>
                    <a:gd name="connsiteX4" fmla="*/ 20 w 308552"/>
                    <a:gd name="connsiteY4" fmla="*/ 631314 h 709736"/>
                    <a:gd name="connsiteX5" fmla="*/ 21243 w 308552"/>
                    <a:gd name="connsiteY5" fmla="*/ 437793 h 709736"/>
                    <a:gd name="connsiteX6" fmla="*/ 89972 w 308552"/>
                    <a:gd name="connsiteY6" fmla="*/ 442615 h 709736"/>
                    <a:gd name="connsiteX7" fmla="*/ 85149 w 308552"/>
                    <a:gd name="connsiteY7" fmla="*/ 521794 h 709736"/>
                    <a:gd name="connsiteX8" fmla="*/ 206758 w 308552"/>
                    <a:gd name="connsiteY8" fmla="*/ 559003 h 709736"/>
                    <a:gd name="connsiteX0" fmla="*/ 212043 w 313837"/>
                    <a:gd name="connsiteY0" fmla="*/ 559003 h 709736"/>
                    <a:gd name="connsiteX1" fmla="*/ 213825 w 313837"/>
                    <a:gd name="connsiteY1" fmla="*/ 0 h 709736"/>
                    <a:gd name="connsiteX2" fmla="*/ 313837 w 313837"/>
                    <a:gd name="connsiteY2" fmla="*/ 2029 h 709736"/>
                    <a:gd name="connsiteX3" fmla="*/ 313360 w 313837"/>
                    <a:gd name="connsiteY3" fmla="*/ 709736 h 709736"/>
                    <a:gd name="connsiteX4" fmla="*/ 5305 w 313837"/>
                    <a:gd name="connsiteY4" fmla="*/ 631314 h 709736"/>
                    <a:gd name="connsiteX5" fmla="*/ 0 w 313837"/>
                    <a:gd name="connsiteY5" fmla="*/ 440205 h 709736"/>
                    <a:gd name="connsiteX6" fmla="*/ 95257 w 313837"/>
                    <a:gd name="connsiteY6" fmla="*/ 442615 h 709736"/>
                    <a:gd name="connsiteX7" fmla="*/ 90434 w 313837"/>
                    <a:gd name="connsiteY7" fmla="*/ 521794 h 709736"/>
                    <a:gd name="connsiteX8" fmla="*/ 212043 w 313837"/>
                    <a:gd name="connsiteY8" fmla="*/ 559003 h 709736"/>
                    <a:gd name="connsiteX0" fmla="*/ 212043 w 313837"/>
                    <a:gd name="connsiteY0" fmla="*/ 559003 h 709736"/>
                    <a:gd name="connsiteX1" fmla="*/ 213825 w 313837"/>
                    <a:gd name="connsiteY1" fmla="*/ 0 h 709736"/>
                    <a:gd name="connsiteX2" fmla="*/ 313837 w 313837"/>
                    <a:gd name="connsiteY2" fmla="*/ 2029 h 709736"/>
                    <a:gd name="connsiteX3" fmla="*/ 313360 w 313837"/>
                    <a:gd name="connsiteY3" fmla="*/ 709736 h 709736"/>
                    <a:gd name="connsiteX4" fmla="*/ 5305 w 313837"/>
                    <a:gd name="connsiteY4" fmla="*/ 631314 h 709736"/>
                    <a:gd name="connsiteX5" fmla="*/ 0 w 313837"/>
                    <a:gd name="connsiteY5" fmla="*/ 440205 h 709736"/>
                    <a:gd name="connsiteX6" fmla="*/ 95257 w 313837"/>
                    <a:gd name="connsiteY6" fmla="*/ 442615 h 709736"/>
                    <a:gd name="connsiteX7" fmla="*/ 90434 w 313837"/>
                    <a:gd name="connsiteY7" fmla="*/ 521794 h 709736"/>
                    <a:gd name="connsiteX8" fmla="*/ 212043 w 313837"/>
                    <a:gd name="connsiteY8" fmla="*/ 559003 h 709736"/>
                    <a:gd name="connsiteX0" fmla="*/ 212043 w 313837"/>
                    <a:gd name="connsiteY0" fmla="*/ 559003 h 709736"/>
                    <a:gd name="connsiteX1" fmla="*/ 213825 w 313837"/>
                    <a:gd name="connsiteY1" fmla="*/ 0 h 709736"/>
                    <a:gd name="connsiteX2" fmla="*/ 313837 w 313837"/>
                    <a:gd name="connsiteY2" fmla="*/ 2029 h 709736"/>
                    <a:gd name="connsiteX3" fmla="*/ 313360 w 313837"/>
                    <a:gd name="connsiteY3" fmla="*/ 709736 h 709736"/>
                    <a:gd name="connsiteX4" fmla="*/ 5305 w 313837"/>
                    <a:gd name="connsiteY4" fmla="*/ 631314 h 709736"/>
                    <a:gd name="connsiteX5" fmla="*/ 0 w 313837"/>
                    <a:gd name="connsiteY5" fmla="*/ 440205 h 709736"/>
                    <a:gd name="connsiteX6" fmla="*/ 92845 w 313837"/>
                    <a:gd name="connsiteY6" fmla="*/ 442615 h 709736"/>
                    <a:gd name="connsiteX7" fmla="*/ 90434 w 313837"/>
                    <a:gd name="connsiteY7" fmla="*/ 521794 h 709736"/>
                    <a:gd name="connsiteX8" fmla="*/ 212043 w 313837"/>
                    <a:gd name="connsiteY8" fmla="*/ 559003 h 709736"/>
                    <a:gd name="connsiteX0" fmla="*/ 212043 w 313837"/>
                    <a:gd name="connsiteY0" fmla="*/ 559003 h 709736"/>
                    <a:gd name="connsiteX1" fmla="*/ 213825 w 313837"/>
                    <a:gd name="connsiteY1" fmla="*/ 0 h 709736"/>
                    <a:gd name="connsiteX2" fmla="*/ 313837 w 313837"/>
                    <a:gd name="connsiteY2" fmla="*/ 2029 h 709736"/>
                    <a:gd name="connsiteX3" fmla="*/ 313360 w 313837"/>
                    <a:gd name="connsiteY3" fmla="*/ 709736 h 709736"/>
                    <a:gd name="connsiteX4" fmla="*/ 5305 w 313837"/>
                    <a:gd name="connsiteY4" fmla="*/ 631314 h 709736"/>
                    <a:gd name="connsiteX5" fmla="*/ 0 w 313837"/>
                    <a:gd name="connsiteY5" fmla="*/ 440205 h 709736"/>
                    <a:gd name="connsiteX6" fmla="*/ 92845 w 313837"/>
                    <a:gd name="connsiteY6" fmla="*/ 442615 h 709736"/>
                    <a:gd name="connsiteX7" fmla="*/ 90434 w 313837"/>
                    <a:gd name="connsiteY7" fmla="*/ 521794 h 709736"/>
                    <a:gd name="connsiteX8" fmla="*/ 212043 w 313837"/>
                    <a:gd name="connsiteY8" fmla="*/ 559003 h 709736"/>
                    <a:gd name="connsiteX0" fmla="*/ 212043 w 313837"/>
                    <a:gd name="connsiteY0" fmla="*/ 559003 h 709736"/>
                    <a:gd name="connsiteX1" fmla="*/ 213825 w 313837"/>
                    <a:gd name="connsiteY1" fmla="*/ 0 h 709736"/>
                    <a:gd name="connsiteX2" fmla="*/ 313837 w 313837"/>
                    <a:gd name="connsiteY2" fmla="*/ 2029 h 709736"/>
                    <a:gd name="connsiteX3" fmla="*/ 313360 w 313837"/>
                    <a:gd name="connsiteY3" fmla="*/ 709736 h 709736"/>
                    <a:gd name="connsiteX4" fmla="*/ 5305 w 313837"/>
                    <a:gd name="connsiteY4" fmla="*/ 631314 h 709736"/>
                    <a:gd name="connsiteX5" fmla="*/ 0 w 313837"/>
                    <a:gd name="connsiteY5" fmla="*/ 440205 h 709736"/>
                    <a:gd name="connsiteX6" fmla="*/ 92845 w 313837"/>
                    <a:gd name="connsiteY6" fmla="*/ 442615 h 709736"/>
                    <a:gd name="connsiteX7" fmla="*/ 90434 w 313837"/>
                    <a:gd name="connsiteY7" fmla="*/ 521794 h 709736"/>
                    <a:gd name="connsiteX8" fmla="*/ 212043 w 313837"/>
                    <a:gd name="connsiteY8" fmla="*/ 559003 h 709736"/>
                    <a:gd name="connsiteX0" fmla="*/ 212043 w 313837"/>
                    <a:gd name="connsiteY0" fmla="*/ 559003 h 709736"/>
                    <a:gd name="connsiteX1" fmla="*/ 213825 w 313837"/>
                    <a:gd name="connsiteY1" fmla="*/ 0 h 709736"/>
                    <a:gd name="connsiteX2" fmla="*/ 313837 w 313837"/>
                    <a:gd name="connsiteY2" fmla="*/ 2029 h 709736"/>
                    <a:gd name="connsiteX3" fmla="*/ 313360 w 313837"/>
                    <a:gd name="connsiteY3" fmla="*/ 709736 h 709736"/>
                    <a:gd name="connsiteX4" fmla="*/ 5305 w 313837"/>
                    <a:gd name="connsiteY4" fmla="*/ 631314 h 709736"/>
                    <a:gd name="connsiteX5" fmla="*/ 0 w 313837"/>
                    <a:gd name="connsiteY5" fmla="*/ 440205 h 709736"/>
                    <a:gd name="connsiteX6" fmla="*/ 92845 w 313837"/>
                    <a:gd name="connsiteY6" fmla="*/ 442615 h 709736"/>
                    <a:gd name="connsiteX7" fmla="*/ 88023 w 313837"/>
                    <a:gd name="connsiteY7" fmla="*/ 550733 h 709736"/>
                    <a:gd name="connsiteX8" fmla="*/ 212043 w 313837"/>
                    <a:gd name="connsiteY8" fmla="*/ 559003 h 709736"/>
                    <a:gd name="connsiteX0" fmla="*/ 212043 w 313837"/>
                    <a:gd name="connsiteY0" fmla="*/ 559003 h 709736"/>
                    <a:gd name="connsiteX1" fmla="*/ 213825 w 313837"/>
                    <a:gd name="connsiteY1" fmla="*/ 0 h 709736"/>
                    <a:gd name="connsiteX2" fmla="*/ 313837 w 313837"/>
                    <a:gd name="connsiteY2" fmla="*/ 2029 h 709736"/>
                    <a:gd name="connsiteX3" fmla="*/ 313360 w 313837"/>
                    <a:gd name="connsiteY3" fmla="*/ 709736 h 709736"/>
                    <a:gd name="connsiteX4" fmla="*/ 5305 w 313837"/>
                    <a:gd name="connsiteY4" fmla="*/ 631314 h 709736"/>
                    <a:gd name="connsiteX5" fmla="*/ 0 w 313837"/>
                    <a:gd name="connsiteY5" fmla="*/ 440205 h 709736"/>
                    <a:gd name="connsiteX6" fmla="*/ 92845 w 313837"/>
                    <a:gd name="connsiteY6" fmla="*/ 442615 h 709736"/>
                    <a:gd name="connsiteX7" fmla="*/ 88023 w 313837"/>
                    <a:gd name="connsiteY7" fmla="*/ 550733 h 709736"/>
                    <a:gd name="connsiteX8" fmla="*/ 212043 w 313837"/>
                    <a:gd name="connsiteY8" fmla="*/ 559003 h 709736"/>
                    <a:gd name="connsiteX0" fmla="*/ 212043 w 313837"/>
                    <a:gd name="connsiteY0" fmla="*/ 559003 h 709736"/>
                    <a:gd name="connsiteX1" fmla="*/ 213825 w 313837"/>
                    <a:gd name="connsiteY1" fmla="*/ 0 h 709736"/>
                    <a:gd name="connsiteX2" fmla="*/ 313837 w 313837"/>
                    <a:gd name="connsiteY2" fmla="*/ 2029 h 709736"/>
                    <a:gd name="connsiteX3" fmla="*/ 313360 w 313837"/>
                    <a:gd name="connsiteY3" fmla="*/ 709736 h 709736"/>
                    <a:gd name="connsiteX4" fmla="*/ 5305 w 313837"/>
                    <a:gd name="connsiteY4" fmla="*/ 631314 h 709736"/>
                    <a:gd name="connsiteX5" fmla="*/ 0 w 313837"/>
                    <a:gd name="connsiteY5" fmla="*/ 440205 h 709736"/>
                    <a:gd name="connsiteX6" fmla="*/ 92845 w 313837"/>
                    <a:gd name="connsiteY6" fmla="*/ 442615 h 709736"/>
                    <a:gd name="connsiteX7" fmla="*/ 88023 w 313837"/>
                    <a:gd name="connsiteY7" fmla="*/ 550733 h 709736"/>
                    <a:gd name="connsiteX8" fmla="*/ 212043 w 313837"/>
                    <a:gd name="connsiteY8" fmla="*/ 559003 h 709736"/>
                    <a:gd name="connsiteX0" fmla="*/ 212043 w 313837"/>
                    <a:gd name="connsiteY0" fmla="*/ 559003 h 709736"/>
                    <a:gd name="connsiteX1" fmla="*/ 213825 w 313837"/>
                    <a:gd name="connsiteY1" fmla="*/ 0 h 709736"/>
                    <a:gd name="connsiteX2" fmla="*/ 313837 w 313837"/>
                    <a:gd name="connsiteY2" fmla="*/ 2029 h 709736"/>
                    <a:gd name="connsiteX3" fmla="*/ 313360 w 313837"/>
                    <a:gd name="connsiteY3" fmla="*/ 709736 h 709736"/>
                    <a:gd name="connsiteX4" fmla="*/ 5305 w 313837"/>
                    <a:gd name="connsiteY4" fmla="*/ 631314 h 709736"/>
                    <a:gd name="connsiteX5" fmla="*/ 0 w 313837"/>
                    <a:gd name="connsiteY5" fmla="*/ 440205 h 709736"/>
                    <a:gd name="connsiteX6" fmla="*/ 92845 w 313837"/>
                    <a:gd name="connsiteY6" fmla="*/ 442615 h 709736"/>
                    <a:gd name="connsiteX7" fmla="*/ 88023 w 313837"/>
                    <a:gd name="connsiteY7" fmla="*/ 550733 h 709736"/>
                    <a:gd name="connsiteX8" fmla="*/ 212043 w 313837"/>
                    <a:gd name="connsiteY8" fmla="*/ 559003 h 709736"/>
                    <a:gd name="connsiteX0" fmla="*/ 212043 w 313837"/>
                    <a:gd name="connsiteY0" fmla="*/ 559003 h 709736"/>
                    <a:gd name="connsiteX1" fmla="*/ 213825 w 313837"/>
                    <a:gd name="connsiteY1" fmla="*/ 0 h 709736"/>
                    <a:gd name="connsiteX2" fmla="*/ 313837 w 313837"/>
                    <a:gd name="connsiteY2" fmla="*/ 2029 h 709736"/>
                    <a:gd name="connsiteX3" fmla="*/ 313360 w 313837"/>
                    <a:gd name="connsiteY3" fmla="*/ 709736 h 709736"/>
                    <a:gd name="connsiteX4" fmla="*/ 5305 w 313837"/>
                    <a:gd name="connsiteY4" fmla="*/ 631314 h 709736"/>
                    <a:gd name="connsiteX5" fmla="*/ 0 w 313837"/>
                    <a:gd name="connsiteY5" fmla="*/ 440205 h 709736"/>
                    <a:gd name="connsiteX6" fmla="*/ 92845 w 313837"/>
                    <a:gd name="connsiteY6" fmla="*/ 442615 h 709736"/>
                    <a:gd name="connsiteX7" fmla="*/ 88023 w 313837"/>
                    <a:gd name="connsiteY7" fmla="*/ 550733 h 709736"/>
                    <a:gd name="connsiteX8" fmla="*/ 212043 w 313837"/>
                    <a:gd name="connsiteY8" fmla="*/ 559003 h 709736"/>
                    <a:gd name="connsiteX0" fmla="*/ 212043 w 313837"/>
                    <a:gd name="connsiteY0" fmla="*/ 559003 h 709736"/>
                    <a:gd name="connsiteX1" fmla="*/ 213825 w 313837"/>
                    <a:gd name="connsiteY1" fmla="*/ 0 h 709736"/>
                    <a:gd name="connsiteX2" fmla="*/ 313837 w 313837"/>
                    <a:gd name="connsiteY2" fmla="*/ 2029 h 709736"/>
                    <a:gd name="connsiteX3" fmla="*/ 313360 w 313837"/>
                    <a:gd name="connsiteY3" fmla="*/ 709736 h 709736"/>
                    <a:gd name="connsiteX4" fmla="*/ 5305 w 313837"/>
                    <a:gd name="connsiteY4" fmla="*/ 631314 h 709736"/>
                    <a:gd name="connsiteX5" fmla="*/ 0 w 313837"/>
                    <a:gd name="connsiteY5" fmla="*/ 440205 h 709736"/>
                    <a:gd name="connsiteX6" fmla="*/ 92845 w 313837"/>
                    <a:gd name="connsiteY6" fmla="*/ 442615 h 709736"/>
                    <a:gd name="connsiteX7" fmla="*/ 88023 w 313837"/>
                    <a:gd name="connsiteY7" fmla="*/ 550733 h 709736"/>
                    <a:gd name="connsiteX8" fmla="*/ 212043 w 313837"/>
                    <a:gd name="connsiteY8" fmla="*/ 559003 h 709736"/>
                    <a:gd name="connsiteX0" fmla="*/ 212043 w 313837"/>
                    <a:gd name="connsiteY0" fmla="*/ 559003 h 709736"/>
                    <a:gd name="connsiteX1" fmla="*/ 213825 w 313837"/>
                    <a:gd name="connsiteY1" fmla="*/ 0 h 709736"/>
                    <a:gd name="connsiteX2" fmla="*/ 313837 w 313837"/>
                    <a:gd name="connsiteY2" fmla="*/ 2029 h 709736"/>
                    <a:gd name="connsiteX3" fmla="*/ 313360 w 313837"/>
                    <a:gd name="connsiteY3" fmla="*/ 709736 h 709736"/>
                    <a:gd name="connsiteX4" fmla="*/ 5305 w 313837"/>
                    <a:gd name="connsiteY4" fmla="*/ 631314 h 709736"/>
                    <a:gd name="connsiteX5" fmla="*/ 0 w 313837"/>
                    <a:gd name="connsiteY5" fmla="*/ 440205 h 709736"/>
                    <a:gd name="connsiteX6" fmla="*/ 92845 w 313837"/>
                    <a:gd name="connsiteY6" fmla="*/ 442615 h 709736"/>
                    <a:gd name="connsiteX7" fmla="*/ 88023 w 313837"/>
                    <a:gd name="connsiteY7" fmla="*/ 550733 h 709736"/>
                    <a:gd name="connsiteX8" fmla="*/ 212043 w 313837"/>
                    <a:gd name="connsiteY8" fmla="*/ 559003 h 709736"/>
                    <a:gd name="connsiteX0" fmla="*/ 212043 w 313837"/>
                    <a:gd name="connsiteY0" fmla="*/ 577089 h 709736"/>
                    <a:gd name="connsiteX1" fmla="*/ 213825 w 313837"/>
                    <a:gd name="connsiteY1" fmla="*/ 0 h 709736"/>
                    <a:gd name="connsiteX2" fmla="*/ 313837 w 313837"/>
                    <a:gd name="connsiteY2" fmla="*/ 2029 h 709736"/>
                    <a:gd name="connsiteX3" fmla="*/ 313360 w 313837"/>
                    <a:gd name="connsiteY3" fmla="*/ 709736 h 709736"/>
                    <a:gd name="connsiteX4" fmla="*/ 5305 w 313837"/>
                    <a:gd name="connsiteY4" fmla="*/ 631314 h 709736"/>
                    <a:gd name="connsiteX5" fmla="*/ 0 w 313837"/>
                    <a:gd name="connsiteY5" fmla="*/ 440205 h 709736"/>
                    <a:gd name="connsiteX6" fmla="*/ 92845 w 313837"/>
                    <a:gd name="connsiteY6" fmla="*/ 442615 h 709736"/>
                    <a:gd name="connsiteX7" fmla="*/ 88023 w 313837"/>
                    <a:gd name="connsiteY7" fmla="*/ 550733 h 709736"/>
                    <a:gd name="connsiteX8" fmla="*/ 212043 w 313837"/>
                    <a:gd name="connsiteY8" fmla="*/ 577089 h 709736"/>
                    <a:gd name="connsiteX0" fmla="*/ 212043 w 313837"/>
                    <a:gd name="connsiteY0" fmla="*/ 577089 h 709736"/>
                    <a:gd name="connsiteX1" fmla="*/ 213825 w 313837"/>
                    <a:gd name="connsiteY1" fmla="*/ 0 h 709736"/>
                    <a:gd name="connsiteX2" fmla="*/ 313837 w 313837"/>
                    <a:gd name="connsiteY2" fmla="*/ 2029 h 709736"/>
                    <a:gd name="connsiteX3" fmla="*/ 313360 w 313837"/>
                    <a:gd name="connsiteY3" fmla="*/ 709736 h 709736"/>
                    <a:gd name="connsiteX4" fmla="*/ 5305 w 313837"/>
                    <a:gd name="connsiteY4" fmla="*/ 631314 h 709736"/>
                    <a:gd name="connsiteX5" fmla="*/ 0 w 313837"/>
                    <a:gd name="connsiteY5" fmla="*/ 440205 h 709736"/>
                    <a:gd name="connsiteX6" fmla="*/ 92845 w 313837"/>
                    <a:gd name="connsiteY6" fmla="*/ 442615 h 709736"/>
                    <a:gd name="connsiteX7" fmla="*/ 88023 w 313837"/>
                    <a:gd name="connsiteY7" fmla="*/ 550733 h 709736"/>
                    <a:gd name="connsiteX8" fmla="*/ 212043 w 313837"/>
                    <a:gd name="connsiteY8" fmla="*/ 577089 h 709736"/>
                    <a:gd name="connsiteX0" fmla="*/ 212043 w 313837"/>
                    <a:gd name="connsiteY0" fmla="*/ 577089 h 709736"/>
                    <a:gd name="connsiteX1" fmla="*/ 213825 w 313837"/>
                    <a:gd name="connsiteY1" fmla="*/ 0 h 709736"/>
                    <a:gd name="connsiteX2" fmla="*/ 313837 w 313837"/>
                    <a:gd name="connsiteY2" fmla="*/ 2029 h 709736"/>
                    <a:gd name="connsiteX3" fmla="*/ 313360 w 313837"/>
                    <a:gd name="connsiteY3" fmla="*/ 709736 h 709736"/>
                    <a:gd name="connsiteX4" fmla="*/ 5305 w 313837"/>
                    <a:gd name="connsiteY4" fmla="*/ 631314 h 709736"/>
                    <a:gd name="connsiteX5" fmla="*/ 0 w 313837"/>
                    <a:gd name="connsiteY5" fmla="*/ 440205 h 709736"/>
                    <a:gd name="connsiteX6" fmla="*/ 92845 w 313837"/>
                    <a:gd name="connsiteY6" fmla="*/ 442615 h 709736"/>
                    <a:gd name="connsiteX7" fmla="*/ 88023 w 313837"/>
                    <a:gd name="connsiteY7" fmla="*/ 550733 h 709736"/>
                    <a:gd name="connsiteX8" fmla="*/ 212043 w 313837"/>
                    <a:gd name="connsiteY8" fmla="*/ 577089 h 709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3837" h="709736">
                      <a:moveTo>
                        <a:pt x="212043" y="577089"/>
                      </a:moveTo>
                      <a:cubicBezTo>
                        <a:pt x="213586" y="390752"/>
                        <a:pt x="210014" y="186214"/>
                        <a:pt x="213825" y="0"/>
                      </a:cubicBezTo>
                      <a:lnTo>
                        <a:pt x="313837" y="2029"/>
                      </a:lnTo>
                      <a:cubicBezTo>
                        <a:pt x="313008" y="237887"/>
                        <a:pt x="314075" y="473869"/>
                        <a:pt x="313360" y="709736"/>
                      </a:cubicBezTo>
                      <a:cubicBezTo>
                        <a:pt x="211090" y="685324"/>
                        <a:pt x="107460" y="656203"/>
                        <a:pt x="5305" y="631314"/>
                      </a:cubicBezTo>
                      <a:cubicBezTo>
                        <a:pt x="4524" y="579559"/>
                        <a:pt x="1287" y="504814"/>
                        <a:pt x="0" y="440205"/>
                      </a:cubicBezTo>
                      <a:lnTo>
                        <a:pt x="92845" y="442615"/>
                      </a:lnTo>
                      <a:cubicBezTo>
                        <a:pt x="91236" y="486359"/>
                        <a:pt x="89458" y="505409"/>
                        <a:pt x="88023" y="550733"/>
                      </a:cubicBezTo>
                      <a:cubicBezTo>
                        <a:pt x="130894" y="558755"/>
                        <a:pt x="157850" y="566855"/>
                        <a:pt x="212043" y="577089"/>
                      </a:cubicBezTo>
                      <a:close/>
                    </a:path>
                  </a:pathLst>
                </a:custGeom>
                <a:solidFill>
                  <a:srgbClr val="EBEBE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2" name="Group 331">
                <a:extLst>
                  <a:ext uri="{FF2B5EF4-FFF2-40B4-BE49-F238E27FC236}">
                    <a16:creationId xmlns:a16="http://schemas.microsoft.com/office/drawing/2014/main" id="{16FE15F8-02F8-1A3D-F11D-41ED561BF872}"/>
                  </a:ext>
                </a:extLst>
              </p:cNvPr>
              <p:cNvGrpSpPr/>
              <p:nvPr/>
            </p:nvGrpSpPr>
            <p:grpSpPr>
              <a:xfrm>
                <a:off x="2973500" y="3999636"/>
                <a:ext cx="310101" cy="351784"/>
                <a:chOff x="469674" y="1680507"/>
                <a:chExt cx="1189034" cy="1348862"/>
              </a:xfrm>
              <a:scene3d>
                <a:camera prst="isometricOffAxis1Top"/>
                <a:lightRig rig="threePt" dir="t"/>
              </a:scene3d>
            </p:grpSpPr>
            <p:sp>
              <p:nvSpPr>
                <p:cNvPr id="403" name="Freeform: Shape 402">
                  <a:extLst>
                    <a:ext uri="{FF2B5EF4-FFF2-40B4-BE49-F238E27FC236}">
                      <a16:creationId xmlns:a16="http://schemas.microsoft.com/office/drawing/2014/main" id="{F0ADE674-DA90-9C91-01F8-F6786E60E06B}"/>
                    </a:ext>
                  </a:extLst>
                </p:cNvPr>
                <p:cNvSpPr/>
                <p:nvPr/>
              </p:nvSpPr>
              <p:spPr>
                <a:xfrm>
                  <a:off x="469674" y="1680507"/>
                  <a:ext cx="1189034" cy="1348862"/>
                </a:xfrm>
                <a:custGeom>
                  <a:avLst/>
                  <a:gdLst>
                    <a:gd name="connsiteX0" fmla="*/ 1189034 w 1189034"/>
                    <a:gd name="connsiteY0" fmla="*/ 0 h 1348862"/>
                    <a:gd name="connsiteX1" fmla="*/ 1080710 w 1189034"/>
                    <a:gd name="connsiteY1" fmla="*/ 1213836 h 1348862"/>
                    <a:gd name="connsiteX2" fmla="*/ 593789 w 1189034"/>
                    <a:gd name="connsiteY2" fmla="*/ 1348863 h 1348862"/>
                    <a:gd name="connsiteX3" fmla="*/ 108209 w 1189034"/>
                    <a:gd name="connsiteY3" fmla="*/ 1214026 h 1348862"/>
                    <a:gd name="connsiteX4" fmla="*/ 0 w 1189034"/>
                    <a:gd name="connsiteY4" fmla="*/ 0 h 1348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9034" h="1348862">
                      <a:moveTo>
                        <a:pt x="1189034" y="0"/>
                      </a:moveTo>
                      <a:lnTo>
                        <a:pt x="1080710" y="1213836"/>
                      </a:lnTo>
                      <a:lnTo>
                        <a:pt x="593789" y="1348863"/>
                      </a:lnTo>
                      <a:lnTo>
                        <a:pt x="108209" y="12140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4DE4"/>
                </a:solidFill>
                <a:ln w="32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4" name="Freeform: Shape 403">
                  <a:extLst>
                    <a:ext uri="{FF2B5EF4-FFF2-40B4-BE49-F238E27FC236}">
                      <a16:creationId xmlns:a16="http://schemas.microsoft.com/office/drawing/2014/main" id="{54BE03FB-27ED-038A-52FD-347F6CEF1C82}"/>
                    </a:ext>
                  </a:extLst>
                </p:cNvPr>
                <p:cNvSpPr/>
                <p:nvPr/>
              </p:nvSpPr>
              <p:spPr>
                <a:xfrm>
                  <a:off x="1064191" y="1779771"/>
                  <a:ext cx="486025" cy="1146389"/>
                </a:xfrm>
                <a:custGeom>
                  <a:avLst/>
                  <a:gdLst>
                    <a:gd name="connsiteX0" fmla="*/ 393456 w 486025"/>
                    <a:gd name="connsiteY0" fmla="*/ 1037278 h 1146389"/>
                    <a:gd name="connsiteX1" fmla="*/ 486026 w 486025"/>
                    <a:gd name="connsiteY1" fmla="*/ 0 h 1146389"/>
                    <a:gd name="connsiteX2" fmla="*/ 0 w 486025"/>
                    <a:gd name="connsiteY2" fmla="*/ 0 h 1146389"/>
                    <a:gd name="connsiteX3" fmla="*/ 0 w 486025"/>
                    <a:gd name="connsiteY3" fmla="*/ 1146389 h 1146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6025" h="1146389">
                      <a:moveTo>
                        <a:pt x="393456" y="1037278"/>
                      </a:moveTo>
                      <a:lnTo>
                        <a:pt x="486026" y="0"/>
                      </a:lnTo>
                      <a:lnTo>
                        <a:pt x="0" y="0"/>
                      </a:lnTo>
                      <a:lnTo>
                        <a:pt x="0" y="1146389"/>
                      </a:lnTo>
                      <a:close/>
                    </a:path>
                  </a:pathLst>
                </a:custGeom>
                <a:solidFill>
                  <a:srgbClr val="2965F1"/>
                </a:solidFill>
                <a:ln w="32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5" name="Freeform: Shape 404">
                  <a:extLst>
                    <a:ext uri="{FF2B5EF4-FFF2-40B4-BE49-F238E27FC236}">
                      <a16:creationId xmlns:a16="http://schemas.microsoft.com/office/drawing/2014/main" id="{94B07E28-C3DF-7DEC-F79C-63D5FBFA5F98}"/>
                    </a:ext>
                  </a:extLst>
                </p:cNvPr>
                <p:cNvSpPr/>
                <p:nvPr/>
              </p:nvSpPr>
              <p:spPr>
                <a:xfrm>
                  <a:off x="717741" y="2230036"/>
                  <a:ext cx="346449" cy="148893"/>
                </a:xfrm>
                <a:custGeom>
                  <a:avLst/>
                  <a:gdLst>
                    <a:gd name="connsiteX0" fmla="*/ 0 w 346449"/>
                    <a:gd name="connsiteY0" fmla="*/ 0 h 148893"/>
                    <a:gd name="connsiteX1" fmla="*/ 13341 w 346449"/>
                    <a:gd name="connsiteY1" fmla="*/ 148894 h 148893"/>
                    <a:gd name="connsiteX2" fmla="*/ 346450 w 346449"/>
                    <a:gd name="connsiteY2" fmla="*/ 148894 h 148893"/>
                    <a:gd name="connsiteX3" fmla="*/ 346450 w 346449"/>
                    <a:gd name="connsiteY3" fmla="*/ 0 h 148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6449" h="148893">
                      <a:moveTo>
                        <a:pt x="0" y="0"/>
                      </a:moveTo>
                      <a:lnTo>
                        <a:pt x="13341" y="148894"/>
                      </a:lnTo>
                      <a:lnTo>
                        <a:pt x="346450" y="148894"/>
                      </a:lnTo>
                      <a:lnTo>
                        <a:pt x="346450" y="0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32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6" name="Freeform: Shape 405">
                  <a:extLst>
                    <a:ext uri="{FF2B5EF4-FFF2-40B4-BE49-F238E27FC236}">
                      <a16:creationId xmlns:a16="http://schemas.microsoft.com/office/drawing/2014/main" id="{8818D2D7-821F-696B-7970-85C7E28572AB}"/>
                    </a:ext>
                  </a:extLst>
                </p:cNvPr>
                <p:cNvSpPr/>
                <p:nvPr/>
              </p:nvSpPr>
              <p:spPr>
                <a:xfrm>
                  <a:off x="690934" y="1928668"/>
                  <a:ext cx="373256" cy="148896"/>
                </a:xfrm>
                <a:custGeom>
                  <a:avLst/>
                  <a:gdLst>
                    <a:gd name="connsiteX0" fmla="*/ 373257 w 373256"/>
                    <a:gd name="connsiteY0" fmla="*/ 0 h 148896"/>
                    <a:gd name="connsiteX1" fmla="*/ 372742 w 373256"/>
                    <a:gd name="connsiteY1" fmla="*/ 0 h 148896"/>
                    <a:gd name="connsiteX2" fmla="*/ 0 w 373256"/>
                    <a:gd name="connsiteY2" fmla="*/ 0 h 148896"/>
                    <a:gd name="connsiteX3" fmla="*/ 13531 w 373256"/>
                    <a:gd name="connsiteY3" fmla="*/ 148897 h 148896"/>
                    <a:gd name="connsiteX4" fmla="*/ 373257 w 373256"/>
                    <a:gd name="connsiteY4" fmla="*/ 148897 h 14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256" h="148896">
                      <a:moveTo>
                        <a:pt x="373257" y="0"/>
                      </a:moveTo>
                      <a:lnTo>
                        <a:pt x="372742" y="0"/>
                      </a:lnTo>
                      <a:lnTo>
                        <a:pt x="0" y="0"/>
                      </a:lnTo>
                      <a:lnTo>
                        <a:pt x="13531" y="148897"/>
                      </a:lnTo>
                      <a:lnTo>
                        <a:pt x="373257" y="148897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32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7" name="Freeform: Shape 406">
                  <a:extLst>
                    <a:ext uri="{FF2B5EF4-FFF2-40B4-BE49-F238E27FC236}">
                      <a16:creationId xmlns:a16="http://schemas.microsoft.com/office/drawing/2014/main" id="{A8744E42-D832-C8E1-D027-DCBB70937C33}"/>
                    </a:ext>
                  </a:extLst>
                </p:cNvPr>
                <p:cNvSpPr/>
                <p:nvPr/>
              </p:nvSpPr>
              <p:spPr>
                <a:xfrm>
                  <a:off x="737733" y="2453380"/>
                  <a:ext cx="326457" cy="318457"/>
                </a:xfrm>
                <a:custGeom>
                  <a:avLst/>
                  <a:gdLst>
                    <a:gd name="connsiteX0" fmla="*/ 326457 w 326457"/>
                    <a:gd name="connsiteY0" fmla="*/ 318267 h 318457"/>
                    <a:gd name="connsiteX1" fmla="*/ 326457 w 326457"/>
                    <a:gd name="connsiteY1" fmla="*/ 163353 h 318457"/>
                    <a:gd name="connsiteX2" fmla="*/ 325805 w 326457"/>
                    <a:gd name="connsiteY2" fmla="*/ 163527 h 318457"/>
                    <a:gd name="connsiteX3" fmla="*/ 160024 w 326457"/>
                    <a:gd name="connsiteY3" fmla="*/ 118751 h 318457"/>
                    <a:gd name="connsiteX4" fmla="*/ 149427 w 326457"/>
                    <a:gd name="connsiteY4" fmla="*/ 0 h 318457"/>
                    <a:gd name="connsiteX5" fmla="*/ 68870 w 326457"/>
                    <a:gd name="connsiteY5" fmla="*/ 0 h 318457"/>
                    <a:gd name="connsiteX6" fmla="*/ 0 w 326457"/>
                    <a:gd name="connsiteY6" fmla="*/ 0 h 318457"/>
                    <a:gd name="connsiteX7" fmla="*/ 20854 w 326457"/>
                    <a:gd name="connsiteY7" fmla="*/ 233787 h 318457"/>
                    <a:gd name="connsiteX8" fmla="*/ 325772 w 326457"/>
                    <a:gd name="connsiteY8" fmla="*/ 318457 h 318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6457" h="318457">
                      <a:moveTo>
                        <a:pt x="326457" y="318267"/>
                      </a:moveTo>
                      <a:lnTo>
                        <a:pt x="326457" y="163353"/>
                      </a:lnTo>
                      <a:lnTo>
                        <a:pt x="325805" y="163527"/>
                      </a:lnTo>
                      <a:lnTo>
                        <a:pt x="160024" y="118751"/>
                      </a:lnTo>
                      <a:lnTo>
                        <a:pt x="149427" y="0"/>
                      </a:lnTo>
                      <a:lnTo>
                        <a:pt x="68870" y="0"/>
                      </a:lnTo>
                      <a:lnTo>
                        <a:pt x="0" y="0"/>
                      </a:lnTo>
                      <a:lnTo>
                        <a:pt x="20854" y="233787"/>
                      </a:lnTo>
                      <a:lnTo>
                        <a:pt x="325772" y="318457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32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8" name="Freeform: Shape 407">
                  <a:extLst>
                    <a:ext uri="{FF2B5EF4-FFF2-40B4-BE49-F238E27FC236}">
                      <a16:creationId xmlns:a16="http://schemas.microsoft.com/office/drawing/2014/main" id="{5DF29837-D6DE-915F-6E63-24687F8D3C36}"/>
                    </a:ext>
                  </a:extLst>
                </p:cNvPr>
                <p:cNvSpPr/>
                <p:nvPr/>
              </p:nvSpPr>
              <p:spPr>
                <a:xfrm>
                  <a:off x="1063676" y="1928668"/>
                  <a:ext cx="372883" cy="843096"/>
                </a:xfrm>
                <a:custGeom>
                  <a:avLst/>
                  <a:gdLst>
                    <a:gd name="connsiteX0" fmla="*/ 183298 w 372883"/>
                    <a:gd name="connsiteY0" fmla="*/ 450261 h 843096"/>
                    <a:gd name="connsiteX1" fmla="*/ 166020 w 372883"/>
                    <a:gd name="connsiteY1" fmla="*/ 643367 h 843096"/>
                    <a:gd name="connsiteX2" fmla="*/ 0 w 372883"/>
                    <a:gd name="connsiteY2" fmla="*/ 688190 h 843096"/>
                    <a:gd name="connsiteX3" fmla="*/ 0 w 372883"/>
                    <a:gd name="connsiteY3" fmla="*/ 843097 h 843096"/>
                    <a:gd name="connsiteX4" fmla="*/ 305160 w 372883"/>
                    <a:gd name="connsiteY4" fmla="*/ 758498 h 843096"/>
                    <a:gd name="connsiteX5" fmla="*/ 307399 w 372883"/>
                    <a:gd name="connsiteY5" fmla="*/ 733343 h 843096"/>
                    <a:gd name="connsiteX6" fmla="*/ 342378 w 372883"/>
                    <a:gd name="connsiteY6" fmla="*/ 341350 h 843096"/>
                    <a:gd name="connsiteX7" fmla="*/ 346010 w 372883"/>
                    <a:gd name="connsiteY7" fmla="*/ 301368 h 843096"/>
                    <a:gd name="connsiteX8" fmla="*/ 372883 w 372883"/>
                    <a:gd name="connsiteY8" fmla="*/ 0 h 843096"/>
                    <a:gd name="connsiteX9" fmla="*/ 0 w 372883"/>
                    <a:gd name="connsiteY9" fmla="*/ 0 h 843096"/>
                    <a:gd name="connsiteX10" fmla="*/ 0 w 372883"/>
                    <a:gd name="connsiteY10" fmla="*/ 148897 h 843096"/>
                    <a:gd name="connsiteX11" fmla="*/ 209751 w 372883"/>
                    <a:gd name="connsiteY11" fmla="*/ 148897 h 843096"/>
                    <a:gd name="connsiteX12" fmla="*/ 196207 w 372883"/>
                    <a:gd name="connsiteY12" fmla="*/ 301368 h 843096"/>
                    <a:gd name="connsiteX13" fmla="*/ 0 w 372883"/>
                    <a:gd name="connsiteY13" fmla="*/ 301368 h 843096"/>
                    <a:gd name="connsiteX14" fmla="*/ 0 w 372883"/>
                    <a:gd name="connsiteY14" fmla="*/ 450261 h 843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72883" h="843096">
                      <a:moveTo>
                        <a:pt x="183298" y="450261"/>
                      </a:moveTo>
                      <a:lnTo>
                        <a:pt x="166020" y="643367"/>
                      </a:lnTo>
                      <a:lnTo>
                        <a:pt x="0" y="688190"/>
                      </a:lnTo>
                      <a:lnTo>
                        <a:pt x="0" y="843097"/>
                      </a:lnTo>
                      <a:lnTo>
                        <a:pt x="305160" y="758498"/>
                      </a:lnTo>
                      <a:lnTo>
                        <a:pt x="307399" y="733343"/>
                      </a:lnTo>
                      <a:lnTo>
                        <a:pt x="342378" y="341350"/>
                      </a:lnTo>
                      <a:lnTo>
                        <a:pt x="346010" y="301368"/>
                      </a:lnTo>
                      <a:lnTo>
                        <a:pt x="372883" y="0"/>
                      </a:lnTo>
                      <a:lnTo>
                        <a:pt x="0" y="0"/>
                      </a:lnTo>
                      <a:lnTo>
                        <a:pt x="0" y="148897"/>
                      </a:lnTo>
                      <a:lnTo>
                        <a:pt x="209751" y="148897"/>
                      </a:lnTo>
                      <a:lnTo>
                        <a:pt x="196207" y="301368"/>
                      </a:lnTo>
                      <a:lnTo>
                        <a:pt x="0" y="301368"/>
                      </a:lnTo>
                      <a:lnTo>
                        <a:pt x="0" y="4502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2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3" name="Group 332">
                <a:extLst>
                  <a:ext uri="{FF2B5EF4-FFF2-40B4-BE49-F238E27FC236}">
                    <a16:creationId xmlns:a16="http://schemas.microsoft.com/office/drawing/2014/main" id="{971E4013-18A6-A5BA-5D0D-0A1B3E660233}"/>
                  </a:ext>
                </a:extLst>
              </p:cNvPr>
              <p:cNvGrpSpPr/>
              <p:nvPr/>
            </p:nvGrpSpPr>
            <p:grpSpPr>
              <a:xfrm>
                <a:off x="2132250" y="3799440"/>
                <a:ext cx="910265" cy="635140"/>
                <a:chOff x="109011" y="2583953"/>
                <a:chExt cx="910265" cy="635140"/>
              </a:xfrm>
            </p:grpSpPr>
            <p:sp>
              <p:nvSpPr>
                <p:cNvPr id="400" name="TextBox 399">
                  <a:extLst>
                    <a:ext uri="{FF2B5EF4-FFF2-40B4-BE49-F238E27FC236}">
                      <a16:creationId xmlns:a16="http://schemas.microsoft.com/office/drawing/2014/main" id="{08F7BEA8-9201-0C6A-98DF-A357BB6FF33B}"/>
                    </a:ext>
                  </a:extLst>
                </p:cNvPr>
                <p:cNvSpPr txBox="1"/>
                <p:nvPr/>
              </p:nvSpPr>
              <p:spPr>
                <a:xfrm>
                  <a:off x="610995" y="2885146"/>
                  <a:ext cx="209994" cy="215444"/>
                </a:xfrm>
                <a:prstGeom prst="rect">
                  <a:avLst/>
                </a:prstGeom>
                <a:noFill/>
                <a:scene3d>
                  <a:camera prst="isometricOffAxis1Left"/>
                  <a:lightRig rig="threePt" dir="t"/>
                </a:scene3d>
              </p:spPr>
              <p:txBody>
                <a:bodyPr wrap="none" lIns="0" tIns="0" rIns="0" bIns="0" rtlCol="0">
                  <a:spAutoFit/>
                  <a:scene3d>
                    <a:camera prst="isometricOffAxis1Top"/>
                    <a:lightRig rig="threePt" dir="t"/>
                  </a:scene3d>
                </a:bodyPr>
                <a:lstStyle/>
                <a:p>
                  <a:pPr algn="ctr"/>
                  <a:r>
                    <a:rPr lang="en-US" sz="700">
                      <a:solidFill>
                        <a:srgbClr val="084A9C"/>
                      </a:solidFill>
                    </a:rPr>
                    <a:t>Java </a:t>
                  </a:r>
                </a:p>
                <a:p>
                  <a:pPr algn="ctr"/>
                  <a:r>
                    <a:rPr lang="en-US" sz="700">
                      <a:solidFill>
                        <a:srgbClr val="084A9C"/>
                      </a:solidFill>
                    </a:rPr>
                    <a:t>Script</a:t>
                  </a:r>
                </a:p>
              </p:txBody>
            </p:sp>
            <p:sp>
              <p:nvSpPr>
                <p:cNvPr id="401" name="TextBox 400">
                  <a:extLst>
                    <a:ext uri="{FF2B5EF4-FFF2-40B4-BE49-F238E27FC236}">
                      <a16:creationId xmlns:a16="http://schemas.microsoft.com/office/drawing/2014/main" id="{7907CD2D-B258-1E1C-4649-00F344BC0A8A}"/>
                    </a:ext>
                  </a:extLst>
                </p:cNvPr>
                <p:cNvSpPr txBox="1"/>
                <p:nvPr/>
              </p:nvSpPr>
              <p:spPr>
                <a:xfrm>
                  <a:off x="810886" y="3003649"/>
                  <a:ext cx="208390" cy="215444"/>
                </a:xfrm>
                <a:prstGeom prst="rect">
                  <a:avLst/>
                </a:prstGeom>
                <a:noFill/>
                <a:scene3d>
                  <a:camera prst="isometricOffAxis1Left"/>
                  <a:lightRig rig="threePt" dir="t"/>
                </a:scene3d>
              </p:spPr>
              <p:txBody>
                <a:bodyPr wrap="none" lIns="0" tIns="0" rIns="0" bIns="0" rtlCol="0">
                  <a:spAutoFit/>
                  <a:scene3d>
                    <a:camera prst="isometricOffAxis1Top"/>
                    <a:lightRig rig="threePt" dir="t"/>
                  </a:scene3d>
                </a:bodyPr>
                <a:lstStyle/>
                <a:p>
                  <a:pPr algn="ctr"/>
                  <a:r>
                    <a:rPr lang="en-US" sz="700">
                      <a:solidFill>
                        <a:srgbClr val="084A9C"/>
                      </a:solidFill>
                    </a:rPr>
                    <a:t>Style</a:t>
                  </a:r>
                </a:p>
                <a:p>
                  <a:pPr algn="ctr"/>
                  <a:r>
                    <a:rPr lang="en-US" sz="700">
                      <a:solidFill>
                        <a:srgbClr val="084A9C"/>
                      </a:solidFill>
                    </a:rPr>
                    <a:t>Sheet</a:t>
                  </a:r>
                </a:p>
              </p:txBody>
            </p:sp>
            <p:sp>
              <p:nvSpPr>
                <p:cNvPr id="402" name="TextBox 401">
                  <a:extLst>
                    <a:ext uri="{FF2B5EF4-FFF2-40B4-BE49-F238E27FC236}">
                      <a16:creationId xmlns:a16="http://schemas.microsoft.com/office/drawing/2014/main" id="{0641A793-52C2-AE43-0CA6-0C2A78237F58}"/>
                    </a:ext>
                  </a:extLst>
                </p:cNvPr>
                <p:cNvSpPr txBox="1"/>
                <p:nvPr/>
              </p:nvSpPr>
              <p:spPr>
                <a:xfrm>
                  <a:off x="109011" y="2583953"/>
                  <a:ext cx="318997" cy="270587"/>
                </a:xfrm>
                <a:prstGeom prst="rect">
                  <a:avLst/>
                </a:prstGeom>
                <a:noFill/>
                <a:scene3d>
                  <a:camera prst="isometricOffAxis1Left"/>
                  <a:lightRig rig="threePt" dir="t"/>
                </a:scene3d>
              </p:spPr>
              <p:txBody>
                <a:bodyPr wrap="none" lIns="0" tIns="0" rIns="0" bIns="0" rtlCol="0">
                  <a:spAutoFit/>
                  <a:scene3d>
                    <a:camera prst="isometricOffAxis1Top"/>
                    <a:lightRig rig="threePt" dir="t"/>
                  </a:scene3d>
                </a:bodyPr>
                <a:lstStyle/>
                <a:p>
                  <a:pPr algn="ctr">
                    <a:lnSpc>
                      <a:spcPts val="700"/>
                    </a:lnSpc>
                  </a:pPr>
                  <a:r>
                    <a:rPr lang="en-US" sz="700">
                      <a:solidFill>
                        <a:srgbClr val="084A9C"/>
                      </a:solidFill>
                    </a:rPr>
                    <a:t>Scalable</a:t>
                  </a:r>
                </a:p>
                <a:p>
                  <a:pPr algn="ctr">
                    <a:lnSpc>
                      <a:spcPts val="700"/>
                    </a:lnSpc>
                  </a:pPr>
                  <a:r>
                    <a:rPr lang="en-US" sz="700">
                      <a:solidFill>
                        <a:srgbClr val="084A9C"/>
                      </a:solidFill>
                    </a:rPr>
                    <a:t>Vector</a:t>
                  </a:r>
                </a:p>
                <a:p>
                  <a:pPr algn="ctr">
                    <a:lnSpc>
                      <a:spcPts val="700"/>
                    </a:lnSpc>
                  </a:pPr>
                  <a:r>
                    <a:rPr lang="en-US" sz="700">
                      <a:solidFill>
                        <a:srgbClr val="084A9C"/>
                      </a:solidFill>
                    </a:rPr>
                    <a:t>Graphics</a:t>
                  </a:r>
                </a:p>
              </p:txBody>
            </p:sp>
          </p:grpSp>
          <p:pic>
            <p:nvPicPr>
              <p:cNvPr id="334" name="Graphic 333">
                <a:extLst>
                  <a:ext uri="{FF2B5EF4-FFF2-40B4-BE49-F238E27FC236}">
                    <a16:creationId xmlns:a16="http://schemas.microsoft.com/office/drawing/2014/main" id="{7BF40D78-85EE-6736-F395-24C80BF47C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125445" y="3207541"/>
                <a:ext cx="264400" cy="264400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</p:spPr>
          </p:pic>
          <p:sp>
            <p:nvSpPr>
              <p:cNvPr id="335" name="TextBox 334">
                <a:extLst>
                  <a:ext uri="{FF2B5EF4-FFF2-40B4-BE49-F238E27FC236}">
                    <a16:creationId xmlns:a16="http://schemas.microsoft.com/office/drawing/2014/main" id="{25A6C08D-FC4B-B303-4492-C884EA1B8C07}"/>
                  </a:ext>
                </a:extLst>
              </p:cNvPr>
              <p:cNvSpPr txBox="1"/>
              <p:nvPr/>
            </p:nvSpPr>
            <p:spPr>
              <a:xfrm>
                <a:off x="3531547" y="4020734"/>
                <a:ext cx="516488" cy="271869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none" rtlCol="0">
                <a:spAutoFit/>
                <a:scene3d>
                  <a:camera prst="isometricOffAxis1Top"/>
                  <a:lightRig rig="threePt" dir="t"/>
                </a:scene3d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en-US" sz="600">
                    <a:solidFill>
                      <a:srgbClr val="084A9C"/>
                    </a:solidFill>
                  </a:rPr>
                  <a:t>High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en-US" sz="600">
                    <a:solidFill>
                      <a:srgbClr val="084A9C"/>
                    </a:solidFill>
                  </a:rPr>
                  <a:t>Resolution</a:t>
                </a:r>
              </a:p>
            </p:txBody>
          </p:sp>
          <p:sp>
            <p:nvSpPr>
              <p:cNvPr id="336" name="TextBox 335">
                <a:extLst>
                  <a:ext uri="{FF2B5EF4-FFF2-40B4-BE49-F238E27FC236}">
                    <a16:creationId xmlns:a16="http://schemas.microsoft.com/office/drawing/2014/main" id="{255D4D5E-BA7D-BDDE-00D7-9EB9B4E545FA}"/>
                  </a:ext>
                </a:extLst>
              </p:cNvPr>
              <p:cNvSpPr txBox="1"/>
              <p:nvPr/>
            </p:nvSpPr>
            <p:spPr>
              <a:xfrm>
                <a:off x="3451056" y="3792866"/>
                <a:ext cx="436337" cy="318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isometricOffAxis1Top"/>
                  <a:lightRig rig="threePt" dir="t"/>
                </a:scene3d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n-US" sz="700">
                    <a:solidFill>
                      <a:srgbClr val="084A9C"/>
                    </a:solidFill>
                  </a:rPr>
                  <a:t>Open</a:t>
                </a:r>
              </a:p>
              <a:p>
                <a:pPr algn="ctr">
                  <a:lnSpc>
                    <a:spcPts val="900"/>
                  </a:lnSpc>
                </a:pPr>
                <a:r>
                  <a:rPr lang="en-US" sz="700">
                    <a:solidFill>
                      <a:srgbClr val="084A9C"/>
                    </a:solidFill>
                  </a:rPr>
                  <a:t>Source</a:t>
                </a:r>
              </a:p>
            </p:txBody>
          </p:sp>
          <p:sp>
            <p:nvSpPr>
              <p:cNvPr id="337" name="Graphic 459">
                <a:extLst>
                  <a:ext uri="{FF2B5EF4-FFF2-40B4-BE49-F238E27FC236}">
                    <a16:creationId xmlns:a16="http://schemas.microsoft.com/office/drawing/2014/main" id="{54C72CED-668C-6053-F7DB-D9BDFD3946B3}"/>
                  </a:ext>
                </a:extLst>
              </p:cNvPr>
              <p:cNvSpPr/>
              <p:nvPr/>
            </p:nvSpPr>
            <p:spPr>
              <a:xfrm>
                <a:off x="3294909" y="4378137"/>
                <a:ext cx="271403" cy="245835"/>
              </a:xfrm>
              <a:custGeom>
                <a:avLst/>
                <a:gdLst>
                  <a:gd name="connsiteX0" fmla="*/ 825835 w 856686"/>
                  <a:gd name="connsiteY0" fmla="*/ 0 h 775982"/>
                  <a:gd name="connsiteX1" fmla="*/ 488955 w 856686"/>
                  <a:gd name="connsiteY1" fmla="*/ 0 h 775982"/>
                  <a:gd name="connsiteX2" fmla="*/ 458103 w 856686"/>
                  <a:gd name="connsiteY2" fmla="*/ 30851 h 775982"/>
                  <a:gd name="connsiteX3" fmla="*/ 458103 w 856686"/>
                  <a:gd name="connsiteY3" fmla="*/ 198834 h 775982"/>
                  <a:gd name="connsiteX4" fmla="*/ 434033 w 856686"/>
                  <a:gd name="connsiteY4" fmla="*/ 198834 h 775982"/>
                  <a:gd name="connsiteX5" fmla="*/ 434033 w 856686"/>
                  <a:gd name="connsiteY5" fmla="*/ 122301 h 775982"/>
                  <a:gd name="connsiteX6" fmla="*/ 403906 w 856686"/>
                  <a:gd name="connsiteY6" fmla="*/ 92059 h 775982"/>
                  <a:gd name="connsiteX7" fmla="*/ 325725 w 856686"/>
                  <a:gd name="connsiteY7" fmla="*/ 92059 h 775982"/>
                  <a:gd name="connsiteX8" fmla="*/ 295588 w 856686"/>
                  <a:gd name="connsiteY8" fmla="*/ 122301 h 775982"/>
                  <a:gd name="connsiteX9" fmla="*/ 295588 w 856686"/>
                  <a:gd name="connsiteY9" fmla="*/ 198834 h 775982"/>
                  <a:gd name="connsiteX10" fmla="*/ 125547 w 856686"/>
                  <a:gd name="connsiteY10" fmla="*/ 198834 h 775982"/>
                  <a:gd name="connsiteX11" fmla="*/ 62692 w 856686"/>
                  <a:gd name="connsiteY11" fmla="*/ 278035 h 775982"/>
                  <a:gd name="connsiteX12" fmla="*/ 62692 w 856686"/>
                  <a:gd name="connsiteY12" fmla="*/ 523970 h 775982"/>
                  <a:gd name="connsiteX13" fmla="*/ 61673 w 856686"/>
                  <a:gd name="connsiteY13" fmla="*/ 527361 h 775982"/>
                  <a:gd name="connsiteX14" fmla="*/ 40889 w 856686"/>
                  <a:gd name="connsiteY14" fmla="*/ 591236 h 775982"/>
                  <a:gd name="connsiteX15" fmla="*/ 19191 w 856686"/>
                  <a:gd name="connsiteY15" fmla="*/ 658416 h 775982"/>
                  <a:gd name="connsiteX16" fmla="*/ 4180 w 856686"/>
                  <a:gd name="connsiteY16" fmla="*/ 704593 h 775982"/>
                  <a:gd name="connsiteX17" fmla="*/ 42232 w 856686"/>
                  <a:gd name="connsiteY17" fmla="*/ 775983 h 775982"/>
                  <a:gd name="connsiteX18" fmla="*/ 634201 w 856686"/>
                  <a:gd name="connsiteY18" fmla="*/ 775983 h 775982"/>
                  <a:gd name="connsiteX19" fmla="*/ 672149 w 856686"/>
                  <a:gd name="connsiteY19" fmla="*/ 704593 h 775982"/>
                  <a:gd name="connsiteX20" fmla="*/ 657242 w 856686"/>
                  <a:gd name="connsiteY20" fmla="*/ 658416 h 775982"/>
                  <a:gd name="connsiteX21" fmla="*/ 635440 w 856686"/>
                  <a:gd name="connsiteY21" fmla="*/ 591236 h 775982"/>
                  <a:gd name="connsiteX22" fmla="*/ 614646 w 856686"/>
                  <a:gd name="connsiteY22" fmla="*/ 527361 h 775982"/>
                  <a:gd name="connsiteX23" fmla="*/ 613627 w 856686"/>
                  <a:gd name="connsiteY23" fmla="*/ 523970 h 775982"/>
                  <a:gd name="connsiteX24" fmla="*/ 613627 w 856686"/>
                  <a:gd name="connsiteY24" fmla="*/ 502777 h 775982"/>
                  <a:gd name="connsiteX25" fmla="*/ 825835 w 856686"/>
                  <a:gd name="connsiteY25" fmla="*/ 502777 h 775982"/>
                  <a:gd name="connsiteX26" fmla="*/ 856686 w 856686"/>
                  <a:gd name="connsiteY26" fmla="*/ 471926 h 775982"/>
                  <a:gd name="connsiteX27" fmla="*/ 856686 w 856686"/>
                  <a:gd name="connsiteY27" fmla="*/ 30851 h 775982"/>
                  <a:gd name="connsiteX28" fmla="*/ 825835 w 856686"/>
                  <a:gd name="connsiteY28" fmla="*/ 0 h 775982"/>
                  <a:gd name="connsiteX29" fmla="*/ 310694 w 856686"/>
                  <a:gd name="connsiteY29" fmla="*/ 109547 h 775982"/>
                  <a:gd name="connsiteX30" fmla="*/ 419013 w 856686"/>
                  <a:gd name="connsiteY30" fmla="*/ 109547 h 775982"/>
                  <a:gd name="connsiteX31" fmla="*/ 419013 w 856686"/>
                  <a:gd name="connsiteY31" fmla="*/ 261690 h 775982"/>
                  <a:gd name="connsiteX32" fmla="*/ 310694 w 856686"/>
                  <a:gd name="connsiteY32" fmla="*/ 261690 h 775982"/>
                  <a:gd name="connsiteX33" fmla="*/ 310694 w 856686"/>
                  <a:gd name="connsiteY33" fmla="*/ 109547 h 775982"/>
                  <a:gd name="connsiteX34" fmla="*/ 419022 w 856686"/>
                  <a:gd name="connsiteY34" fmla="*/ 270415 h 775982"/>
                  <a:gd name="connsiteX35" fmla="*/ 419022 w 856686"/>
                  <a:gd name="connsiteY35" fmla="*/ 282245 h 775982"/>
                  <a:gd name="connsiteX36" fmla="*/ 396705 w 856686"/>
                  <a:gd name="connsiteY36" fmla="*/ 282245 h 775982"/>
                  <a:gd name="connsiteX37" fmla="*/ 396705 w 856686"/>
                  <a:gd name="connsiteY37" fmla="*/ 270415 h 775982"/>
                  <a:gd name="connsiteX38" fmla="*/ 419022 w 856686"/>
                  <a:gd name="connsiteY38" fmla="*/ 270415 h 775982"/>
                  <a:gd name="connsiteX39" fmla="*/ 390323 w 856686"/>
                  <a:gd name="connsiteY39" fmla="*/ 270415 h 775982"/>
                  <a:gd name="connsiteX40" fmla="*/ 390323 w 856686"/>
                  <a:gd name="connsiteY40" fmla="*/ 282245 h 775982"/>
                  <a:gd name="connsiteX41" fmla="*/ 368197 w 856686"/>
                  <a:gd name="connsiteY41" fmla="*/ 282245 h 775982"/>
                  <a:gd name="connsiteX42" fmla="*/ 368197 w 856686"/>
                  <a:gd name="connsiteY42" fmla="*/ 270415 h 775982"/>
                  <a:gd name="connsiteX43" fmla="*/ 390323 w 856686"/>
                  <a:gd name="connsiteY43" fmla="*/ 270415 h 775982"/>
                  <a:gd name="connsiteX44" fmla="*/ 361615 w 856686"/>
                  <a:gd name="connsiteY44" fmla="*/ 270415 h 775982"/>
                  <a:gd name="connsiteX45" fmla="*/ 361615 w 856686"/>
                  <a:gd name="connsiteY45" fmla="*/ 282245 h 775982"/>
                  <a:gd name="connsiteX46" fmla="*/ 339498 w 856686"/>
                  <a:gd name="connsiteY46" fmla="*/ 282245 h 775982"/>
                  <a:gd name="connsiteX47" fmla="*/ 339498 w 856686"/>
                  <a:gd name="connsiteY47" fmla="*/ 270415 h 775982"/>
                  <a:gd name="connsiteX48" fmla="*/ 361615 w 856686"/>
                  <a:gd name="connsiteY48" fmla="*/ 270415 h 775982"/>
                  <a:gd name="connsiteX49" fmla="*/ 333126 w 856686"/>
                  <a:gd name="connsiteY49" fmla="*/ 270415 h 775982"/>
                  <a:gd name="connsiteX50" fmla="*/ 333126 w 856686"/>
                  <a:gd name="connsiteY50" fmla="*/ 282245 h 775982"/>
                  <a:gd name="connsiteX51" fmla="*/ 310913 w 856686"/>
                  <a:gd name="connsiteY51" fmla="*/ 282245 h 775982"/>
                  <a:gd name="connsiteX52" fmla="*/ 310913 w 856686"/>
                  <a:gd name="connsiteY52" fmla="*/ 270415 h 775982"/>
                  <a:gd name="connsiteX53" fmla="*/ 333126 w 856686"/>
                  <a:gd name="connsiteY53" fmla="*/ 270415 h 775982"/>
                  <a:gd name="connsiteX54" fmla="*/ 106211 w 856686"/>
                  <a:gd name="connsiteY54" fmla="*/ 239668 h 775982"/>
                  <a:gd name="connsiteX55" fmla="*/ 295588 w 856686"/>
                  <a:gd name="connsiteY55" fmla="*/ 239668 h 775982"/>
                  <a:gd name="connsiteX56" fmla="*/ 295588 w 856686"/>
                  <a:gd name="connsiteY56" fmla="*/ 275358 h 775982"/>
                  <a:gd name="connsiteX57" fmla="*/ 325725 w 856686"/>
                  <a:gd name="connsiteY57" fmla="*/ 305610 h 775982"/>
                  <a:gd name="connsiteX58" fmla="*/ 403906 w 856686"/>
                  <a:gd name="connsiteY58" fmla="*/ 305610 h 775982"/>
                  <a:gd name="connsiteX59" fmla="*/ 434033 w 856686"/>
                  <a:gd name="connsiteY59" fmla="*/ 275358 h 775982"/>
                  <a:gd name="connsiteX60" fmla="*/ 434033 w 856686"/>
                  <a:gd name="connsiteY60" fmla="*/ 239668 h 775982"/>
                  <a:gd name="connsiteX61" fmla="*/ 458103 w 856686"/>
                  <a:gd name="connsiteY61" fmla="*/ 239668 h 775982"/>
                  <a:gd name="connsiteX62" fmla="*/ 458103 w 856686"/>
                  <a:gd name="connsiteY62" fmla="*/ 471935 h 775982"/>
                  <a:gd name="connsiteX63" fmla="*/ 488955 w 856686"/>
                  <a:gd name="connsiteY63" fmla="*/ 502787 h 775982"/>
                  <a:gd name="connsiteX64" fmla="*/ 570117 w 856686"/>
                  <a:gd name="connsiteY64" fmla="*/ 502787 h 775982"/>
                  <a:gd name="connsiteX65" fmla="*/ 570117 w 856686"/>
                  <a:gd name="connsiteY65" fmla="*/ 515245 h 775982"/>
                  <a:gd name="connsiteX66" fmla="*/ 106211 w 856686"/>
                  <a:gd name="connsiteY66" fmla="*/ 515245 h 775982"/>
                  <a:gd name="connsiteX67" fmla="*/ 106211 w 856686"/>
                  <a:gd name="connsiteY67" fmla="*/ 239668 h 775982"/>
                  <a:gd name="connsiteX68" fmla="*/ 538123 w 856686"/>
                  <a:gd name="connsiteY68" fmla="*/ 593512 h 775982"/>
                  <a:gd name="connsiteX69" fmla="*/ 525778 w 856686"/>
                  <a:gd name="connsiteY69" fmla="*/ 603075 h 775982"/>
                  <a:gd name="connsiteX70" fmla="*/ 509014 w 856686"/>
                  <a:gd name="connsiteY70" fmla="*/ 603075 h 775982"/>
                  <a:gd name="connsiteX71" fmla="*/ 500156 w 856686"/>
                  <a:gd name="connsiteY71" fmla="*/ 600294 h 775982"/>
                  <a:gd name="connsiteX72" fmla="*/ 496565 w 856686"/>
                  <a:gd name="connsiteY72" fmla="*/ 593512 h 775982"/>
                  <a:gd name="connsiteX73" fmla="*/ 509014 w 856686"/>
                  <a:gd name="connsiteY73" fmla="*/ 584044 h 775982"/>
                  <a:gd name="connsiteX74" fmla="*/ 525778 w 856686"/>
                  <a:gd name="connsiteY74" fmla="*/ 584044 h 775982"/>
                  <a:gd name="connsiteX75" fmla="*/ 538123 w 856686"/>
                  <a:gd name="connsiteY75" fmla="*/ 593512 h 775982"/>
                  <a:gd name="connsiteX76" fmla="*/ 485259 w 856686"/>
                  <a:gd name="connsiteY76" fmla="*/ 593512 h 775982"/>
                  <a:gd name="connsiteX77" fmla="*/ 472914 w 856686"/>
                  <a:gd name="connsiteY77" fmla="*/ 603075 h 775982"/>
                  <a:gd name="connsiteX78" fmla="*/ 456141 w 856686"/>
                  <a:gd name="connsiteY78" fmla="*/ 603075 h 775982"/>
                  <a:gd name="connsiteX79" fmla="*/ 447302 w 856686"/>
                  <a:gd name="connsiteY79" fmla="*/ 600294 h 775982"/>
                  <a:gd name="connsiteX80" fmla="*/ 443701 w 856686"/>
                  <a:gd name="connsiteY80" fmla="*/ 593512 h 775982"/>
                  <a:gd name="connsiteX81" fmla="*/ 456141 w 856686"/>
                  <a:gd name="connsiteY81" fmla="*/ 584044 h 775982"/>
                  <a:gd name="connsiteX82" fmla="*/ 472914 w 856686"/>
                  <a:gd name="connsiteY82" fmla="*/ 584044 h 775982"/>
                  <a:gd name="connsiteX83" fmla="*/ 485259 w 856686"/>
                  <a:gd name="connsiteY83" fmla="*/ 593512 h 775982"/>
                  <a:gd name="connsiteX84" fmla="*/ 411192 w 856686"/>
                  <a:gd name="connsiteY84" fmla="*/ 622411 h 775982"/>
                  <a:gd name="connsiteX85" fmla="*/ 429814 w 856686"/>
                  <a:gd name="connsiteY85" fmla="*/ 622411 h 775982"/>
                  <a:gd name="connsiteX86" fmla="*/ 443701 w 856686"/>
                  <a:gd name="connsiteY86" fmla="*/ 633317 h 775982"/>
                  <a:gd name="connsiteX87" fmla="*/ 429814 w 856686"/>
                  <a:gd name="connsiteY87" fmla="*/ 644328 h 775982"/>
                  <a:gd name="connsiteX88" fmla="*/ 411192 w 856686"/>
                  <a:gd name="connsiteY88" fmla="*/ 644328 h 775982"/>
                  <a:gd name="connsiteX89" fmla="*/ 401429 w 856686"/>
                  <a:gd name="connsiteY89" fmla="*/ 641128 h 775982"/>
                  <a:gd name="connsiteX90" fmla="*/ 397410 w 856686"/>
                  <a:gd name="connsiteY90" fmla="*/ 633317 h 775982"/>
                  <a:gd name="connsiteX91" fmla="*/ 411192 w 856686"/>
                  <a:gd name="connsiteY91" fmla="*/ 622411 h 775982"/>
                  <a:gd name="connsiteX92" fmla="*/ 394419 w 856686"/>
                  <a:gd name="connsiteY92" fmla="*/ 600294 h 775982"/>
                  <a:gd name="connsiteX93" fmla="*/ 390828 w 856686"/>
                  <a:gd name="connsiteY93" fmla="*/ 593512 h 775982"/>
                  <a:gd name="connsiteX94" fmla="*/ 403268 w 856686"/>
                  <a:gd name="connsiteY94" fmla="*/ 584044 h 775982"/>
                  <a:gd name="connsiteX95" fmla="*/ 419936 w 856686"/>
                  <a:gd name="connsiteY95" fmla="*/ 584044 h 775982"/>
                  <a:gd name="connsiteX96" fmla="*/ 432386 w 856686"/>
                  <a:gd name="connsiteY96" fmla="*/ 593512 h 775982"/>
                  <a:gd name="connsiteX97" fmla="*/ 419936 w 856686"/>
                  <a:gd name="connsiteY97" fmla="*/ 603075 h 775982"/>
                  <a:gd name="connsiteX98" fmla="*/ 403268 w 856686"/>
                  <a:gd name="connsiteY98" fmla="*/ 603075 h 775982"/>
                  <a:gd name="connsiteX99" fmla="*/ 394419 w 856686"/>
                  <a:gd name="connsiteY99" fmla="*/ 600294 h 775982"/>
                  <a:gd name="connsiteX100" fmla="*/ 352357 w 856686"/>
                  <a:gd name="connsiteY100" fmla="*/ 622411 h 775982"/>
                  <a:gd name="connsiteX101" fmla="*/ 371083 w 856686"/>
                  <a:gd name="connsiteY101" fmla="*/ 622411 h 775982"/>
                  <a:gd name="connsiteX102" fmla="*/ 384856 w 856686"/>
                  <a:gd name="connsiteY102" fmla="*/ 633317 h 775982"/>
                  <a:gd name="connsiteX103" fmla="*/ 371083 w 856686"/>
                  <a:gd name="connsiteY103" fmla="*/ 644328 h 775982"/>
                  <a:gd name="connsiteX104" fmla="*/ 352357 w 856686"/>
                  <a:gd name="connsiteY104" fmla="*/ 644328 h 775982"/>
                  <a:gd name="connsiteX105" fmla="*/ 342574 w 856686"/>
                  <a:gd name="connsiteY105" fmla="*/ 641128 h 775982"/>
                  <a:gd name="connsiteX106" fmla="*/ 338564 w 856686"/>
                  <a:gd name="connsiteY106" fmla="*/ 633317 h 775982"/>
                  <a:gd name="connsiteX107" fmla="*/ 352357 w 856686"/>
                  <a:gd name="connsiteY107" fmla="*/ 622411 h 775982"/>
                  <a:gd name="connsiteX108" fmla="*/ 337964 w 856686"/>
                  <a:gd name="connsiteY108" fmla="*/ 593512 h 775982"/>
                  <a:gd name="connsiteX109" fmla="*/ 350413 w 856686"/>
                  <a:gd name="connsiteY109" fmla="*/ 584044 h 775982"/>
                  <a:gd name="connsiteX110" fmla="*/ 367082 w 856686"/>
                  <a:gd name="connsiteY110" fmla="*/ 584044 h 775982"/>
                  <a:gd name="connsiteX111" fmla="*/ 379627 w 856686"/>
                  <a:gd name="connsiteY111" fmla="*/ 593512 h 775982"/>
                  <a:gd name="connsiteX112" fmla="*/ 367082 w 856686"/>
                  <a:gd name="connsiteY112" fmla="*/ 603075 h 775982"/>
                  <a:gd name="connsiteX113" fmla="*/ 350413 w 856686"/>
                  <a:gd name="connsiteY113" fmla="*/ 603075 h 775982"/>
                  <a:gd name="connsiteX114" fmla="*/ 341555 w 856686"/>
                  <a:gd name="connsiteY114" fmla="*/ 600294 h 775982"/>
                  <a:gd name="connsiteX115" fmla="*/ 337964 w 856686"/>
                  <a:gd name="connsiteY115" fmla="*/ 593512 h 775982"/>
                  <a:gd name="connsiteX116" fmla="*/ 314285 w 856686"/>
                  <a:gd name="connsiteY116" fmla="*/ 603075 h 775982"/>
                  <a:gd name="connsiteX117" fmla="*/ 297521 w 856686"/>
                  <a:gd name="connsiteY117" fmla="*/ 603075 h 775982"/>
                  <a:gd name="connsiteX118" fmla="*/ 288682 w 856686"/>
                  <a:gd name="connsiteY118" fmla="*/ 600294 h 775982"/>
                  <a:gd name="connsiteX119" fmla="*/ 285081 w 856686"/>
                  <a:gd name="connsiteY119" fmla="*/ 593512 h 775982"/>
                  <a:gd name="connsiteX120" fmla="*/ 297521 w 856686"/>
                  <a:gd name="connsiteY120" fmla="*/ 584044 h 775982"/>
                  <a:gd name="connsiteX121" fmla="*/ 314285 w 856686"/>
                  <a:gd name="connsiteY121" fmla="*/ 584044 h 775982"/>
                  <a:gd name="connsiteX122" fmla="*/ 326639 w 856686"/>
                  <a:gd name="connsiteY122" fmla="*/ 593512 h 775982"/>
                  <a:gd name="connsiteX123" fmla="*/ 314285 w 856686"/>
                  <a:gd name="connsiteY123" fmla="*/ 603075 h 775982"/>
                  <a:gd name="connsiteX124" fmla="*/ 326029 w 856686"/>
                  <a:gd name="connsiteY124" fmla="*/ 633317 h 775982"/>
                  <a:gd name="connsiteX125" fmla="*/ 312247 w 856686"/>
                  <a:gd name="connsiteY125" fmla="*/ 644328 h 775982"/>
                  <a:gd name="connsiteX126" fmla="*/ 293625 w 856686"/>
                  <a:gd name="connsiteY126" fmla="*/ 644328 h 775982"/>
                  <a:gd name="connsiteX127" fmla="*/ 283853 w 856686"/>
                  <a:gd name="connsiteY127" fmla="*/ 641128 h 775982"/>
                  <a:gd name="connsiteX128" fmla="*/ 279747 w 856686"/>
                  <a:gd name="connsiteY128" fmla="*/ 633317 h 775982"/>
                  <a:gd name="connsiteX129" fmla="*/ 293625 w 856686"/>
                  <a:gd name="connsiteY129" fmla="*/ 622411 h 775982"/>
                  <a:gd name="connsiteX130" fmla="*/ 312247 w 856686"/>
                  <a:gd name="connsiteY130" fmla="*/ 622411 h 775982"/>
                  <a:gd name="connsiteX131" fmla="*/ 326029 w 856686"/>
                  <a:gd name="connsiteY131" fmla="*/ 633317 h 775982"/>
                  <a:gd name="connsiteX132" fmla="*/ 261336 w 856686"/>
                  <a:gd name="connsiteY132" fmla="*/ 603075 h 775982"/>
                  <a:gd name="connsiteX133" fmla="*/ 244667 w 856686"/>
                  <a:gd name="connsiteY133" fmla="*/ 603075 h 775982"/>
                  <a:gd name="connsiteX134" fmla="*/ 235809 w 856686"/>
                  <a:gd name="connsiteY134" fmla="*/ 600294 h 775982"/>
                  <a:gd name="connsiteX135" fmla="*/ 232218 w 856686"/>
                  <a:gd name="connsiteY135" fmla="*/ 593512 h 775982"/>
                  <a:gd name="connsiteX136" fmla="*/ 244667 w 856686"/>
                  <a:gd name="connsiteY136" fmla="*/ 584044 h 775982"/>
                  <a:gd name="connsiteX137" fmla="*/ 261336 w 856686"/>
                  <a:gd name="connsiteY137" fmla="*/ 584044 h 775982"/>
                  <a:gd name="connsiteX138" fmla="*/ 273775 w 856686"/>
                  <a:gd name="connsiteY138" fmla="*/ 593512 h 775982"/>
                  <a:gd name="connsiteX139" fmla="*/ 261336 w 856686"/>
                  <a:gd name="connsiteY139" fmla="*/ 603075 h 775982"/>
                  <a:gd name="connsiteX140" fmla="*/ 267194 w 856686"/>
                  <a:gd name="connsiteY140" fmla="*/ 633317 h 775982"/>
                  <a:gd name="connsiteX141" fmla="*/ 253401 w 856686"/>
                  <a:gd name="connsiteY141" fmla="*/ 644328 h 775982"/>
                  <a:gd name="connsiteX142" fmla="*/ 234789 w 856686"/>
                  <a:gd name="connsiteY142" fmla="*/ 644328 h 775982"/>
                  <a:gd name="connsiteX143" fmla="*/ 225026 w 856686"/>
                  <a:gd name="connsiteY143" fmla="*/ 641128 h 775982"/>
                  <a:gd name="connsiteX144" fmla="*/ 221016 w 856686"/>
                  <a:gd name="connsiteY144" fmla="*/ 633317 h 775982"/>
                  <a:gd name="connsiteX145" fmla="*/ 234789 w 856686"/>
                  <a:gd name="connsiteY145" fmla="*/ 622411 h 775982"/>
                  <a:gd name="connsiteX146" fmla="*/ 253401 w 856686"/>
                  <a:gd name="connsiteY146" fmla="*/ 622411 h 775982"/>
                  <a:gd name="connsiteX147" fmla="*/ 267194 w 856686"/>
                  <a:gd name="connsiteY147" fmla="*/ 633317 h 775982"/>
                  <a:gd name="connsiteX148" fmla="*/ 220912 w 856686"/>
                  <a:gd name="connsiteY148" fmla="*/ 593512 h 775982"/>
                  <a:gd name="connsiteX149" fmla="*/ 208558 w 856686"/>
                  <a:gd name="connsiteY149" fmla="*/ 603075 h 775982"/>
                  <a:gd name="connsiteX150" fmla="*/ 191794 w 856686"/>
                  <a:gd name="connsiteY150" fmla="*/ 603075 h 775982"/>
                  <a:gd name="connsiteX151" fmla="*/ 182935 w 856686"/>
                  <a:gd name="connsiteY151" fmla="*/ 600294 h 775982"/>
                  <a:gd name="connsiteX152" fmla="*/ 179344 w 856686"/>
                  <a:gd name="connsiteY152" fmla="*/ 593512 h 775982"/>
                  <a:gd name="connsiteX153" fmla="*/ 191794 w 856686"/>
                  <a:gd name="connsiteY153" fmla="*/ 584044 h 775982"/>
                  <a:gd name="connsiteX154" fmla="*/ 208558 w 856686"/>
                  <a:gd name="connsiteY154" fmla="*/ 584044 h 775982"/>
                  <a:gd name="connsiteX155" fmla="*/ 220912 w 856686"/>
                  <a:gd name="connsiteY155" fmla="*/ 593512 h 775982"/>
                  <a:gd name="connsiteX156" fmla="*/ 168029 w 856686"/>
                  <a:gd name="connsiteY156" fmla="*/ 593512 h 775982"/>
                  <a:gd name="connsiteX157" fmla="*/ 155675 w 856686"/>
                  <a:gd name="connsiteY157" fmla="*/ 603075 h 775982"/>
                  <a:gd name="connsiteX158" fmla="*/ 138911 w 856686"/>
                  <a:gd name="connsiteY158" fmla="*/ 603075 h 775982"/>
                  <a:gd name="connsiteX159" fmla="*/ 130072 w 856686"/>
                  <a:gd name="connsiteY159" fmla="*/ 600294 h 775982"/>
                  <a:gd name="connsiteX160" fmla="*/ 126471 w 856686"/>
                  <a:gd name="connsiteY160" fmla="*/ 593512 h 775982"/>
                  <a:gd name="connsiteX161" fmla="*/ 138911 w 856686"/>
                  <a:gd name="connsiteY161" fmla="*/ 584044 h 775982"/>
                  <a:gd name="connsiteX162" fmla="*/ 155675 w 856686"/>
                  <a:gd name="connsiteY162" fmla="*/ 584044 h 775982"/>
                  <a:gd name="connsiteX163" fmla="*/ 168029 w 856686"/>
                  <a:gd name="connsiteY163" fmla="*/ 593512 h 775982"/>
                  <a:gd name="connsiteX164" fmla="*/ 113612 w 856686"/>
                  <a:gd name="connsiteY164" fmla="*/ 689172 h 775982"/>
                  <a:gd name="connsiteX165" fmla="*/ 92838 w 856686"/>
                  <a:gd name="connsiteY165" fmla="*/ 689172 h 775982"/>
                  <a:gd name="connsiteX166" fmla="*/ 82037 w 856686"/>
                  <a:gd name="connsiteY166" fmla="*/ 685048 h 775982"/>
                  <a:gd name="connsiteX167" fmla="*/ 77503 w 856686"/>
                  <a:gd name="connsiteY167" fmla="*/ 675380 h 775982"/>
                  <a:gd name="connsiteX168" fmla="*/ 92829 w 856686"/>
                  <a:gd name="connsiteY168" fmla="*/ 661492 h 775982"/>
                  <a:gd name="connsiteX169" fmla="*/ 113603 w 856686"/>
                  <a:gd name="connsiteY169" fmla="*/ 661492 h 775982"/>
                  <a:gd name="connsiteX170" fmla="*/ 128929 w 856686"/>
                  <a:gd name="connsiteY170" fmla="*/ 675380 h 775982"/>
                  <a:gd name="connsiteX171" fmla="*/ 113612 w 856686"/>
                  <a:gd name="connsiteY171" fmla="*/ 689172 h 775982"/>
                  <a:gd name="connsiteX172" fmla="*/ 117108 w 856686"/>
                  <a:gd name="connsiteY172" fmla="*/ 644328 h 775982"/>
                  <a:gd name="connsiteX173" fmla="*/ 107354 w 856686"/>
                  <a:gd name="connsiteY173" fmla="*/ 641128 h 775982"/>
                  <a:gd name="connsiteX174" fmla="*/ 103335 w 856686"/>
                  <a:gd name="connsiteY174" fmla="*/ 633317 h 775982"/>
                  <a:gd name="connsiteX175" fmla="*/ 117108 w 856686"/>
                  <a:gd name="connsiteY175" fmla="*/ 622411 h 775982"/>
                  <a:gd name="connsiteX176" fmla="*/ 135729 w 856686"/>
                  <a:gd name="connsiteY176" fmla="*/ 622411 h 775982"/>
                  <a:gd name="connsiteX177" fmla="*/ 149607 w 856686"/>
                  <a:gd name="connsiteY177" fmla="*/ 633317 h 775982"/>
                  <a:gd name="connsiteX178" fmla="*/ 135729 w 856686"/>
                  <a:gd name="connsiteY178" fmla="*/ 644328 h 775982"/>
                  <a:gd name="connsiteX179" fmla="*/ 117108 w 856686"/>
                  <a:gd name="connsiteY179" fmla="*/ 644328 h 775982"/>
                  <a:gd name="connsiteX180" fmla="*/ 179040 w 856686"/>
                  <a:gd name="connsiteY180" fmla="*/ 689172 h 775982"/>
                  <a:gd name="connsiteX181" fmla="*/ 158361 w 856686"/>
                  <a:gd name="connsiteY181" fmla="*/ 689172 h 775982"/>
                  <a:gd name="connsiteX182" fmla="*/ 147445 w 856686"/>
                  <a:gd name="connsiteY182" fmla="*/ 685048 h 775982"/>
                  <a:gd name="connsiteX183" fmla="*/ 142921 w 856686"/>
                  <a:gd name="connsiteY183" fmla="*/ 675380 h 775982"/>
                  <a:gd name="connsiteX184" fmla="*/ 158351 w 856686"/>
                  <a:gd name="connsiteY184" fmla="*/ 661492 h 775982"/>
                  <a:gd name="connsiteX185" fmla="*/ 179030 w 856686"/>
                  <a:gd name="connsiteY185" fmla="*/ 661492 h 775982"/>
                  <a:gd name="connsiteX186" fmla="*/ 194451 w 856686"/>
                  <a:gd name="connsiteY186" fmla="*/ 675380 h 775982"/>
                  <a:gd name="connsiteX187" fmla="*/ 179040 w 856686"/>
                  <a:gd name="connsiteY187" fmla="*/ 689172 h 775982"/>
                  <a:gd name="connsiteX188" fmla="*/ 194565 w 856686"/>
                  <a:gd name="connsiteY188" fmla="*/ 644328 h 775982"/>
                  <a:gd name="connsiteX189" fmla="*/ 175963 w 856686"/>
                  <a:gd name="connsiteY189" fmla="*/ 644328 h 775982"/>
                  <a:gd name="connsiteX190" fmla="*/ 166181 w 856686"/>
                  <a:gd name="connsiteY190" fmla="*/ 641128 h 775982"/>
                  <a:gd name="connsiteX191" fmla="*/ 162171 w 856686"/>
                  <a:gd name="connsiteY191" fmla="*/ 633317 h 775982"/>
                  <a:gd name="connsiteX192" fmla="*/ 175963 w 856686"/>
                  <a:gd name="connsiteY192" fmla="*/ 622411 h 775982"/>
                  <a:gd name="connsiteX193" fmla="*/ 194565 w 856686"/>
                  <a:gd name="connsiteY193" fmla="*/ 622411 h 775982"/>
                  <a:gd name="connsiteX194" fmla="*/ 208462 w 856686"/>
                  <a:gd name="connsiteY194" fmla="*/ 633317 h 775982"/>
                  <a:gd name="connsiteX195" fmla="*/ 194565 w 856686"/>
                  <a:gd name="connsiteY195" fmla="*/ 644328 h 775982"/>
                  <a:gd name="connsiteX196" fmla="*/ 440834 w 856686"/>
                  <a:gd name="connsiteY196" fmla="*/ 689172 h 775982"/>
                  <a:gd name="connsiteX197" fmla="*/ 223769 w 856686"/>
                  <a:gd name="connsiteY197" fmla="*/ 689172 h 775982"/>
                  <a:gd name="connsiteX198" fmla="*/ 212872 w 856686"/>
                  <a:gd name="connsiteY198" fmla="*/ 685048 h 775982"/>
                  <a:gd name="connsiteX199" fmla="*/ 208339 w 856686"/>
                  <a:gd name="connsiteY199" fmla="*/ 675380 h 775982"/>
                  <a:gd name="connsiteX200" fmla="*/ 223760 w 856686"/>
                  <a:gd name="connsiteY200" fmla="*/ 661492 h 775982"/>
                  <a:gd name="connsiteX201" fmla="*/ 440815 w 856686"/>
                  <a:gd name="connsiteY201" fmla="*/ 661492 h 775982"/>
                  <a:gd name="connsiteX202" fmla="*/ 456236 w 856686"/>
                  <a:gd name="connsiteY202" fmla="*/ 675380 h 775982"/>
                  <a:gd name="connsiteX203" fmla="*/ 440834 w 856686"/>
                  <a:gd name="connsiteY203" fmla="*/ 689172 h 775982"/>
                  <a:gd name="connsiteX204" fmla="*/ 460265 w 856686"/>
                  <a:gd name="connsiteY204" fmla="*/ 641128 h 775982"/>
                  <a:gd name="connsiteX205" fmla="*/ 456255 w 856686"/>
                  <a:gd name="connsiteY205" fmla="*/ 633317 h 775982"/>
                  <a:gd name="connsiteX206" fmla="*/ 470038 w 856686"/>
                  <a:gd name="connsiteY206" fmla="*/ 622411 h 775982"/>
                  <a:gd name="connsiteX207" fmla="*/ 488640 w 856686"/>
                  <a:gd name="connsiteY207" fmla="*/ 622411 h 775982"/>
                  <a:gd name="connsiteX208" fmla="*/ 502537 w 856686"/>
                  <a:gd name="connsiteY208" fmla="*/ 633317 h 775982"/>
                  <a:gd name="connsiteX209" fmla="*/ 488640 w 856686"/>
                  <a:gd name="connsiteY209" fmla="*/ 644328 h 775982"/>
                  <a:gd name="connsiteX210" fmla="*/ 470038 w 856686"/>
                  <a:gd name="connsiteY210" fmla="*/ 644328 h 775982"/>
                  <a:gd name="connsiteX211" fmla="*/ 460265 w 856686"/>
                  <a:gd name="connsiteY211" fmla="*/ 641128 h 775982"/>
                  <a:gd name="connsiteX212" fmla="*/ 506347 w 856686"/>
                  <a:gd name="connsiteY212" fmla="*/ 689172 h 775982"/>
                  <a:gd name="connsiteX213" fmla="*/ 485554 w 856686"/>
                  <a:gd name="connsiteY213" fmla="*/ 689172 h 775982"/>
                  <a:gd name="connsiteX214" fmla="*/ 474658 w 856686"/>
                  <a:gd name="connsiteY214" fmla="*/ 685048 h 775982"/>
                  <a:gd name="connsiteX215" fmla="*/ 470124 w 856686"/>
                  <a:gd name="connsiteY215" fmla="*/ 675380 h 775982"/>
                  <a:gd name="connsiteX216" fmla="*/ 485545 w 856686"/>
                  <a:gd name="connsiteY216" fmla="*/ 661492 h 775982"/>
                  <a:gd name="connsiteX217" fmla="*/ 506338 w 856686"/>
                  <a:gd name="connsiteY217" fmla="*/ 661492 h 775982"/>
                  <a:gd name="connsiteX218" fmla="*/ 521654 w 856686"/>
                  <a:gd name="connsiteY218" fmla="*/ 675380 h 775982"/>
                  <a:gd name="connsiteX219" fmla="*/ 506347 w 856686"/>
                  <a:gd name="connsiteY219" fmla="*/ 689172 h 775982"/>
                  <a:gd name="connsiteX220" fmla="*/ 519092 w 856686"/>
                  <a:gd name="connsiteY220" fmla="*/ 641128 h 775982"/>
                  <a:gd name="connsiteX221" fmla="*/ 514986 w 856686"/>
                  <a:gd name="connsiteY221" fmla="*/ 633317 h 775982"/>
                  <a:gd name="connsiteX222" fmla="*/ 528864 w 856686"/>
                  <a:gd name="connsiteY222" fmla="*/ 622411 h 775982"/>
                  <a:gd name="connsiteX223" fmla="*/ 547486 w 856686"/>
                  <a:gd name="connsiteY223" fmla="*/ 622411 h 775982"/>
                  <a:gd name="connsiteX224" fmla="*/ 561259 w 856686"/>
                  <a:gd name="connsiteY224" fmla="*/ 633317 h 775982"/>
                  <a:gd name="connsiteX225" fmla="*/ 547486 w 856686"/>
                  <a:gd name="connsiteY225" fmla="*/ 644328 h 775982"/>
                  <a:gd name="connsiteX226" fmla="*/ 528864 w 856686"/>
                  <a:gd name="connsiteY226" fmla="*/ 644328 h 775982"/>
                  <a:gd name="connsiteX227" fmla="*/ 519092 w 856686"/>
                  <a:gd name="connsiteY227" fmla="*/ 641128 h 775982"/>
                  <a:gd name="connsiteX228" fmla="*/ 571765 w 856686"/>
                  <a:gd name="connsiteY228" fmla="*/ 689172 h 775982"/>
                  <a:gd name="connsiteX229" fmla="*/ 550991 w 856686"/>
                  <a:gd name="connsiteY229" fmla="*/ 689172 h 775982"/>
                  <a:gd name="connsiteX230" fmla="*/ 540190 w 856686"/>
                  <a:gd name="connsiteY230" fmla="*/ 685048 h 775982"/>
                  <a:gd name="connsiteX231" fmla="*/ 535656 w 856686"/>
                  <a:gd name="connsiteY231" fmla="*/ 675380 h 775982"/>
                  <a:gd name="connsiteX232" fmla="*/ 550981 w 856686"/>
                  <a:gd name="connsiteY232" fmla="*/ 661492 h 775982"/>
                  <a:gd name="connsiteX233" fmla="*/ 571755 w 856686"/>
                  <a:gd name="connsiteY233" fmla="*/ 661492 h 775982"/>
                  <a:gd name="connsiteX234" fmla="*/ 587081 w 856686"/>
                  <a:gd name="connsiteY234" fmla="*/ 675380 h 775982"/>
                  <a:gd name="connsiteX235" fmla="*/ 571765 w 856686"/>
                  <a:gd name="connsiteY235" fmla="*/ 689172 h 775982"/>
                  <a:gd name="connsiteX236" fmla="*/ 657357 w 856686"/>
                  <a:gd name="connsiteY236" fmla="*/ 483546 h 775982"/>
                  <a:gd name="connsiteX237" fmla="*/ 638421 w 856686"/>
                  <a:gd name="connsiteY237" fmla="*/ 464630 h 775982"/>
                  <a:gd name="connsiteX238" fmla="*/ 657357 w 856686"/>
                  <a:gd name="connsiteY238" fmla="*/ 445694 h 775982"/>
                  <a:gd name="connsiteX239" fmla="*/ 676369 w 856686"/>
                  <a:gd name="connsiteY239" fmla="*/ 464630 h 775982"/>
                  <a:gd name="connsiteX240" fmla="*/ 657357 w 856686"/>
                  <a:gd name="connsiteY240" fmla="*/ 483546 h 775982"/>
                  <a:gd name="connsiteX241" fmla="*/ 814519 w 856686"/>
                  <a:gd name="connsiteY241" fmla="*/ 432845 h 775982"/>
                  <a:gd name="connsiteX242" fmla="*/ 500270 w 856686"/>
                  <a:gd name="connsiteY242" fmla="*/ 432845 h 775982"/>
                  <a:gd name="connsiteX243" fmla="*/ 500270 w 856686"/>
                  <a:gd name="connsiteY243" fmla="*/ 36824 h 775982"/>
                  <a:gd name="connsiteX244" fmla="*/ 814519 w 856686"/>
                  <a:gd name="connsiteY244" fmla="*/ 36824 h 775982"/>
                  <a:gd name="connsiteX245" fmla="*/ 814519 w 856686"/>
                  <a:gd name="connsiteY245" fmla="*/ 432845 h 775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</a:cxnLst>
                <a:rect l="l" t="t" r="r" b="b"/>
                <a:pathLst>
                  <a:path w="856686" h="775982">
                    <a:moveTo>
                      <a:pt x="825835" y="0"/>
                    </a:moveTo>
                    <a:lnTo>
                      <a:pt x="488955" y="0"/>
                    </a:lnTo>
                    <a:cubicBezTo>
                      <a:pt x="471876" y="0"/>
                      <a:pt x="458103" y="13783"/>
                      <a:pt x="458103" y="30851"/>
                    </a:cubicBezTo>
                    <a:lnTo>
                      <a:pt x="458103" y="198834"/>
                    </a:lnTo>
                    <a:lnTo>
                      <a:pt x="434033" y="198834"/>
                    </a:lnTo>
                    <a:lnTo>
                      <a:pt x="434033" y="122301"/>
                    </a:lnTo>
                    <a:cubicBezTo>
                      <a:pt x="434033" y="105642"/>
                      <a:pt x="420556" y="92059"/>
                      <a:pt x="403906" y="92059"/>
                    </a:cubicBezTo>
                    <a:lnTo>
                      <a:pt x="325725" y="92059"/>
                    </a:lnTo>
                    <a:cubicBezTo>
                      <a:pt x="309056" y="92059"/>
                      <a:pt x="295588" y="105642"/>
                      <a:pt x="295588" y="122301"/>
                    </a:cubicBezTo>
                    <a:lnTo>
                      <a:pt x="295588" y="198834"/>
                    </a:lnTo>
                    <a:lnTo>
                      <a:pt x="125547" y="198834"/>
                    </a:lnTo>
                    <a:cubicBezTo>
                      <a:pt x="90876" y="198834"/>
                      <a:pt x="62692" y="234220"/>
                      <a:pt x="62692" y="278035"/>
                    </a:cubicBezTo>
                    <a:lnTo>
                      <a:pt x="62692" y="523970"/>
                    </a:lnTo>
                    <a:lnTo>
                      <a:pt x="61673" y="527361"/>
                    </a:lnTo>
                    <a:lnTo>
                      <a:pt x="40889" y="591236"/>
                    </a:lnTo>
                    <a:lnTo>
                      <a:pt x="19191" y="658416"/>
                    </a:lnTo>
                    <a:lnTo>
                      <a:pt x="4180" y="704593"/>
                    </a:lnTo>
                    <a:cubicBezTo>
                      <a:pt x="-8479" y="743893"/>
                      <a:pt x="8590" y="775983"/>
                      <a:pt x="42232" y="775983"/>
                    </a:cubicBezTo>
                    <a:lnTo>
                      <a:pt x="634201" y="775983"/>
                    </a:lnTo>
                    <a:cubicBezTo>
                      <a:pt x="667739" y="775983"/>
                      <a:pt x="684808" y="743893"/>
                      <a:pt x="672149" y="704593"/>
                    </a:cubicBezTo>
                    <a:lnTo>
                      <a:pt x="657242" y="658416"/>
                    </a:lnTo>
                    <a:lnTo>
                      <a:pt x="635440" y="591236"/>
                    </a:lnTo>
                    <a:lnTo>
                      <a:pt x="614646" y="527361"/>
                    </a:lnTo>
                    <a:lnTo>
                      <a:pt x="613627" y="523970"/>
                    </a:lnTo>
                    <a:lnTo>
                      <a:pt x="613627" y="502777"/>
                    </a:lnTo>
                    <a:lnTo>
                      <a:pt x="825835" y="502777"/>
                    </a:lnTo>
                    <a:cubicBezTo>
                      <a:pt x="842913" y="502777"/>
                      <a:pt x="856686" y="488994"/>
                      <a:pt x="856686" y="471926"/>
                    </a:cubicBezTo>
                    <a:lnTo>
                      <a:pt x="856686" y="30851"/>
                    </a:lnTo>
                    <a:cubicBezTo>
                      <a:pt x="856696" y="13783"/>
                      <a:pt x="842913" y="0"/>
                      <a:pt x="825835" y="0"/>
                    </a:cubicBezTo>
                    <a:close/>
                    <a:moveTo>
                      <a:pt x="310694" y="109547"/>
                    </a:moveTo>
                    <a:lnTo>
                      <a:pt x="419013" y="109547"/>
                    </a:lnTo>
                    <a:lnTo>
                      <a:pt x="419013" y="261690"/>
                    </a:lnTo>
                    <a:lnTo>
                      <a:pt x="310694" y="261690"/>
                    </a:lnTo>
                    <a:lnTo>
                      <a:pt x="310694" y="109547"/>
                    </a:lnTo>
                    <a:close/>
                    <a:moveTo>
                      <a:pt x="419022" y="270415"/>
                    </a:moveTo>
                    <a:lnTo>
                      <a:pt x="419022" y="282245"/>
                    </a:lnTo>
                    <a:lnTo>
                      <a:pt x="396705" y="282245"/>
                    </a:lnTo>
                    <a:lnTo>
                      <a:pt x="396705" y="270415"/>
                    </a:lnTo>
                    <a:lnTo>
                      <a:pt x="419022" y="270415"/>
                    </a:lnTo>
                    <a:close/>
                    <a:moveTo>
                      <a:pt x="390323" y="270415"/>
                    </a:moveTo>
                    <a:lnTo>
                      <a:pt x="390323" y="282245"/>
                    </a:lnTo>
                    <a:lnTo>
                      <a:pt x="368197" y="282245"/>
                    </a:lnTo>
                    <a:lnTo>
                      <a:pt x="368197" y="270415"/>
                    </a:lnTo>
                    <a:lnTo>
                      <a:pt x="390323" y="270415"/>
                    </a:lnTo>
                    <a:close/>
                    <a:moveTo>
                      <a:pt x="361615" y="270415"/>
                    </a:moveTo>
                    <a:lnTo>
                      <a:pt x="361615" y="282245"/>
                    </a:lnTo>
                    <a:lnTo>
                      <a:pt x="339498" y="282245"/>
                    </a:lnTo>
                    <a:lnTo>
                      <a:pt x="339498" y="270415"/>
                    </a:lnTo>
                    <a:lnTo>
                      <a:pt x="361615" y="270415"/>
                    </a:lnTo>
                    <a:close/>
                    <a:moveTo>
                      <a:pt x="333126" y="270415"/>
                    </a:moveTo>
                    <a:lnTo>
                      <a:pt x="333126" y="282245"/>
                    </a:lnTo>
                    <a:lnTo>
                      <a:pt x="310913" y="282245"/>
                    </a:lnTo>
                    <a:lnTo>
                      <a:pt x="310913" y="270415"/>
                    </a:lnTo>
                    <a:lnTo>
                      <a:pt x="333126" y="270415"/>
                    </a:lnTo>
                    <a:close/>
                    <a:moveTo>
                      <a:pt x="106211" y="239668"/>
                    </a:moveTo>
                    <a:lnTo>
                      <a:pt x="295588" y="239668"/>
                    </a:lnTo>
                    <a:lnTo>
                      <a:pt x="295588" y="275358"/>
                    </a:lnTo>
                    <a:cubicBezTo>
                      <a:pt x="295588" y="292132"/>
                      <a:pt x="309056" y="305610"/>
                      <a:pt x="325725" y="305610"/>
                    </a:cubicBezTo>
                    <a:lnTo>
                      <a:pt x="403906" y="305610"/>
                    </a:lnTo>
                    <a:cubicBezTo>
                      <a:pt x="420556" y="305610"/>
                      <a:pt x="434033" y="292132"/>
                      <a:pt x="434033" y="275358"/>
                    </a:cubicBezTo>
                    <a:lnTo>
                      <a:pt x="434033" y="239668"/>
                    </a:lnTo>
                    <a:lnTo>
                      <a:pt x="458103" y="239668"/>
                    </a:lnTo>
                    <a:lnTo>
                      <a:pt x="458103" y="471935"/>
                    </a:lnTo>
                    <a:cubicBezTo>
                      <a:pt x="458103" y="489004"/>
                      <a:pt x="471876" y="502787"/>
                      <a:pt x="488955" y="502787"/>
                    </a:cubicBezTo>
                    <a:lnTo>
                      <a:pt x="570117" y="502787"/>
                    </a:lnTo>
                    <a:lnTo>
                      <a:pt x="570117" y="515245"/>
                    </a:lnTo>
                    <a:lnTo>
                      <a:pt x="106211" y="515245"/>
                    </a:lnTo>
                    <a:lnTo>
                      <a:pt x="106211" y="239668"/>
                    </a:lnTo>
                    <a:close/>
                    <a:moveTo>
                      <a:pt x="538123" y="593512"/>
                    </a:moveTo>
                    <a:cubicBezTo>
                      <a:pt x="538123" y="598761"/>
                      <a:pt x="532570" y="603075"/>
                      <a:pt x="525778" y="603075"/>
                    </a:cubicBezTo>
                    <a:lnTo>
                      <a:pt x="509014" y="603075"/>
                    </a:lnTo>
                    <a:cubicBezTo>
                      <a:pt x="505519" y="603075"/>
                      <a:pt x="502432" y="602047"/>
                      <a:pt x="500156" y="600294"/>
                    </a:cubicBezTo>
                    <a:cubicBezTo>
                      <a:pt x="497908" y="598551"/>
                      <a:pt x="496565" y="596179"/>
                      <a:pt x="496565" y="593512"/>
                    </a:cubicBezTo>
                    <a:cubicBezTo>
                      <a:pt x="496565" y="588264"/>
                      <a:pt x="502118" y="584044"/>
                      <a:pt x="509014" y="584044"/>
                    </a:cubicBezTo>
                    <a:lnTo>
                      <a:pt x="525778" y="584044"/>
                    </a:lnTo>
                    <a:cubicBezTo>
                      <a:pt x="532570" y="584044"/>
                      <a:pt x="538123" y="588264"/>
                      <a:pt x="538123" y="593512"/>
                    </a:cubicBezTo>
                    <a:close/>
                    <a:moveTo>
                      <a:pt x="485259" y="593512"/>
                    </a:moveTo>
                    <a:cubicBezTo>
                      <a:pt x="485259" y="598761"/>
                      <a:pt x="479706" y="603075"/>
                      <a:pt x="472914" y="603075"/>
                    </a:cubicBezTo>
                    <a:lnTo>
                      <a:pt x="456141" y="603075"/>
                    </a:lnTo>
                    <a:cubicBezTo>
                      <a:pt x="452645" y="603075"/>
                      <a:pt x="449569" y="602047"/>
                      <a:pt x="447302" y="600294"/>
                    </a:cubicBezTo>
                    <a:cubicBezTo>
                      <a:pt x="445130" y="598551"/>
                      <a:pt x="443701" y="596179"/>
                      <a:pt x="443701" y="593512"/>
                    </a:cubicBezTo>
                    <a:cubicBezTo>
                      <a:pt x="443701" y="588264"/>
                      <a:pt x="449254" y="584044"/>
                      <a:pt x="456141" y="584044"/>
                    </a:cubicBezTo>
                    <a:lnTo>
                      <a:pt x="472914" y="584044"/>
                    </a:lnTo>
                    <a:cubicBezTo>
                      <a:pt x="479706" y="584044"/>
                      <a:pt x="485259" y="588264"/>
                      <a:pt x="485259" y="593512"/>
                    </a:cubicBezTo>
                    <a:close/>
                    <a:moveTo>
                      <a:pt x="411192" y="622411"/>
                    </a:moveTo>
                    <a:lnTo>
                      <a:pt x="429814" y="622411"/>
                    </a:lnTo>
                    <a:cubicBezTo>
                      <a:pt x="437424" y="622411"/>
                      <a:pt x="443701" y="627240"/>
                      <a:pt x="443701" y="633317"/>
                    </a:cubicBezTo>
                    <a:cubicBezTo>
                      <a:pt x="443701" y="639394"/>
                      <a:pt x="437424" y="644328"/>
                      <a:pt x="429814" y="644328"/>
                    </a:cubicBezTo>
                    <a:lnTo>
                      <a:pt x="411192" y="644328"/>
                    </a:lnTo>
                    <a:cubicBezTo>
                      <a:pt x="407402" y="644328"/>
                      <a:pt x="403992" y="643090"/>
                      <a:pt x="401429" y="641128"/>
                    </a:cubicBezTo>
                    <a:cubicBezTo>
                      <a:pt x="398953" y="639080"/>
                      <a:pt x="397410" y="636299"/>
                      <a:pt x="397410" y="633317"/>
                    </a:cubicBezTo>
                    <a:cubicBezTo>
                      <a:pt x="397410" y="627240"/>
                      <a:pt x="403582" y="622411"/>
                      <a:pt x="411192" y="622411"/>
                    </a:cubicBezTo>
                    <a:close/>
                    <a:moveTo>
                      <a:pt x="394419" y="600294"/>
                    </a:moveTo>
                    <a:cubicBezTo>
                      <a:pt x="392171" y="598551"/>
                      <a:pt x="390828" y="596179"/>
                      <a:pt x="390828" y="593512"/>
                    </a:cubicBezTo>
                    <a:cubicBezTo>
                      <a:pt x="390828" y="588264"/>
                      <a:pt x="396381" y="584044"/>
                      <a:pt x="403268" y="584044"/>
                    </a:cubicBezTo>
                    <a:lnTo>
                      <a:pt x="419936" y="584044"/>
                    </a:lnTo>
                    <a:cubicBezTo>
                      <a:pt x="426833" y="584044"/>
                      <a:pt x="432386" y="588264"/>
                      <a:pt x="432386" y="593512"/>
                    </a:cubicBezTo>
                    <a:cubicBezTo>
                      <a:pt x="432386" y="598761"/>
                      <a:pt x="426833" y="603075"/>
                      <a:pt x="419936" y="603075"/>
                    </a:cubicBezTo>
                    <a:lnTo>
                      <a:pt x="403268" y="603075"/>
                    </a:lnTo>
                    <a:cubicBezTo>
                      <a:pt x="399782" y="603075"/>
                      <a:pt x="396705" y="602047"/>
                      <a:pt x="394419" y="600294"/>
                    </a:cubicBezTo>
                    <a:close/>
                    <a:moveTo>
                      <a:pt x="352357" y="622411"/>
                    </a:moveTo>
                    <a:lnTo>
                      <a:pt x="371083" y="622411"/>
                    </a:lnTo>
                    <a:cubicBezTo>
                      <a:pt x="378693" y="622411"/>
                      <a:pt x="384856" y="627240"/>
                      <a:pt x="384856" y="633317"/>
                    </a:cubicBezTo>
                    <a:cubicBezTo>
                      <a:pt x="384856" y="639394"/>
                      <a:pt x="378693" y="644328"/>
                      <a:pt x="371083" y="644328"/>
                    </a:cubicBezTo>
                    <a:lnTo>
                      <a:pt x="352357" y="644328"/>
                    </a:lnTo>
                    <a:cubicBezTo>
                      <a:pt x="348547" y="644328"/>
                      <a:pt x="345146" y="643090"/>
                      <a:pt x="342574" y="641128"/>
                    </a:cubicBezTo>
                    <a:cubicBezTo>
                      <a:pt x="340126" y="639080"/>
                      <a:pt x="338564" y="636299"/>
                      <a:pt x="338564" y="633317"/>
                    </a:cubicBezTo>
                    <a:cubicBezTo>
                      <a:pt x="338564" y="627240"/>
                      <a:pt x="344756" y="622411"/>
                      <a:pt x="352357" y="622411"/>
                    </a:cubicBezTo>
                    <a:close/>
                    <a:moveTo>
                      <a:pt x="337964" y="593512"/>
                    </a:moveTo>
                    <a:cubicBezTo>
                      <a:pt x="337964" y="588264"/>
                      <a:pt x="343517" y="584044"/>
                      <a:pt x="350413" y="584044"/>
                    </a:cubicBezTo>
                    <a:lnTo>
                      <a:pt x="367082" y="584044"/>
                    </a:lnTo>
                    <a:cubicBezTo>
                      <a:pt x="373978" y="584044"/>
                      <a:pt x="379627" y="588264"/>
                      <a:pt x="379627" y="593512"/>
                    </a:cubicBezTo>
                    <a:cubicBezTo>
                      <a:pt x="379627" y="598761"/>
                      <a:pt x="373969" y="603075"/>
                      <a:pt x="367082" y="603075"/>
                    </a:cubicBezTo>
                    <a:lnTo>
                      <a:pt x="350413" y="603075"/>
                    </a:lnTo>
                    <a:cubicBezTo>
                      <a:pt x="346918" y="603075"/>
                      <a:pt x="343832" y="602047"/>
                      <a:pt x="341555" y="600294"/>
                    </a:cubicBezTo>
                    <a:cubicBezTo>
                      <a:pt x="339393" y="598551"/>
                      <a:pt x="337964" y="596179"/>
                      <a:pt x="337964" y="593512"/>
                    </a:cubicBezTo>
                    <a:close/>
                    <a:moveTo>
                      <a:pt x="314285" y="603075"/>
                    </a:moveTo>
                    <a:lnTo>
                      <a:pt x="297521" y="603075"/>
                    </a:lnTo>
                    <a:cubicBezTo>
                      <a:pt x="294025" y="603075"/>
                      <a:pt x="290949" y="602047"/>
                      <a:pt x="288682" y="600294"/>
                    </a:cubicBezTo>
                    <a:cubicBezTo>
                      <a:pt x="286415" y="598551"/>
                      <a:pt x="285081" y="596179"/>
                      <a:pt x="285081" y="593512"/>
                    </a:cubicBezTo>
                    <a:cubicBezTo>
                      <a:pt x="285081" y="588264"/>
                      <a:pt x="290635" y="584044"/>
                      <a:pt x="297521" y="584044"/>
                    </a:cubicBezTo>
                    <a:lnTo>
                      <a:pt x="314285" y="584044"/>
                    </a:lnTo>
                    <a:cubicBezTo>
                      <a:pt x="321086" y="584044"/>
                      <a:pt x="326639" y="588264"/>
                      <a:pt x="326639" y="593512"/>
                    </a:cubicBezTo>
                    <a:cubicBezTo>
                      <a:pt x="326639" y="598761"/>
                      <a:pt x="321086" y="603075"/>
                      <a:pt x="314285" y="603075"/>
                    </a:cubicBezTo>
                    <a:close/>
                    <a:moveTo>
                      <a:pt x="326029" y="633317"/>
                    </a:moveTo>
                    <a:cubicBezTo>
                      <a:pt x="326029" y="639394"/>
                      <a:pt x="319857" y="644328"/>
                      <a:pt x="312247" y="644328"/>
                    </a:cubicBezTo>
                    <a:lnTo>
                      <a:pt x="293625" y="644328"/>
                    </a:lnTo>
                    <a:cubicBezTo>
                      <a:pt x="289720" y="644328"/>
                      <a:pt x="286320" y="643090"/>
                      <a:pt x="283853" y="641128"/>
                    </a:cubicBezTo>
                    <a:cubicBezTo>
                      <a:pt x="281395" y="639080"/>
                      <a:pt x="279747" y="636299"/>
                      <a:pt x="279747" y="633317"/>
                    </a:cubicBezTo>
                    <a:cubicBezTo>
                      <a:pt x="279747" y="627240"/>
                      <a:pt x="286005" y="622411"/>
                      <a:pt x="293625" y="622411"/>
                    </a:cubicBezTo>
                    <a:lnTo>
                      <a:pt x="312247" y="622411"/>
                    </a:lnTo>
                    <a:cubicBezTo>
                      <a:pt x="319848" y="622411"/>
                      <a:pt x="326029" y="627240"/>
                      <a:pt x="326029" y="633317"/>
                    </a:cubicBezTo>
                    <a:close/>
                    <a:moveTo>
                      <a:pt x="261336" y="603075"/>
                    </a:moveTo>
                    <a:lnTo>
                      <a:pt x="244667" y="603075"/>
                    </a:lnTo>
                    <a:cubicBezTo>
                      <a:pt x="241276" y="603075"/>
                      <a:pt x="238095" y="602047"/>
                      <a:pt x="235809" y="600294"/>
                    </a:cubicBezTo>
                    <a:cubicBezTo>
                      <a:pt x="233561" y="598551"/>
                      <a:pt x="232218" y="596179"/>
                      <a:pt x="232218" y="593512"/>
                    </a:cubicBezTo>
                    <a:cubicBezTo>
                      <a:pt x="232218" y="588264"/>
                      <a:pt x="237771" y="584044"/>
                      <a:pt x="244667" y="584044"/>
                    </a:cubicBezTo>
                    <a:lnTo>
                      <a:pt x="261336" y="584044"/>
                    </a:lnTo>
                    <a:cubicBezTo>
                      <a:pt x="268222" y="584044"/>
                      <a:pt x="273775" y="588264"/>
                      <a:pt x="273775" y="593512"/>
                    </a:cubicBezTo>
                    <a:cubicBezTo>
                      <a:pt x="273775" y="598761"/>
                      <a:pt x="268213" y="603075"/>
                      <a:pt x="261336" y="603075"/>
                    </a:cubicBezTo>
                    <a:close/>
                    <a:moveTo>
                      <a:pt x="267194" y="633317"/>
                    </a:moveTo>
                    <a:cubicBezTo>
                      <a:pt x="267194" y="639394"/>
                      <a:pt x="261021" y="644328"/>
                      <a:pt x="253401" y="644328"/>
                    </a:cubicBezTo>
                    <a:lnTo>
                      <a:pt x="234789" y="644328"/>
                    </a:lnTo>
                    <a:cubicBezTo>
                      <a:pt x="230989" y="644328"/>
                      <a:pt x="227493" y="643090"/>
                      <a:pt x="225026" y="641128"/>
                    </a:cubicBezTo>
                    <a:cubicBezTo>
                      <a:pt x="222550" y="639080"/>
                      <a:pt x="221016" y="636299"/>
                      <a:pt x="221016" y="633317"/>
                    </a:cubicBezTo>
                    <a:cubicBezTo>
                      <a:pt x="221016" y="627240"/>
                      <a:pt x="227179" y="622411"/>
                      <a:pt x="234789" y="622411"/>
                    </a:cubicBezTo>
                    <a:lnTo>
                      <a:pt x="253401" y="622411"/>
                    </a:lnTo>
                    <a:cubicBezTo>
                      <a:pt x="261021" y="622411"/>
                      <a:pt x="267194" y="627240"/>
                      <a:pt x="267194" y="633317"/>
                    </a:cubicBezTo>
                    <a:close/>
                    <a:moveTo>
                      <a:pt x="220912" y="593512"/>
                    </a:moveTo>
                    <a:cubicBezTo>
                      <a:pt x="220912" y="598761"/>
                      <a:pt x="215358" y="603075"/>
                      <a:pt x="208558" y="603075"/>
                    </a:cubicBezTo>
                    <a:lnTo>
                      <a:pt x="191794" y="603075"/>
                    </a:lnTo>
                    <a:cubicBezTo>
                      <a:pt x="188288" y="603075"/>
                      <a:pt x="185212" y="602047"/>
                      <a:pt x="182935" y="600294"/>
                    </a:cubicBezTo>
                    <a:cubicBezTo>
                      <a:pt x="180773" y="598551"/>
                      <a:pt x="179344" y="596179"/>
                      <a:pt x="179344" y="593512"/>
                    </a:cubicBezTo>
                    <a:cubicBezTo>
                      <a:pt x="179344" y="588264"/>
                      <a:pt x="184898" y="584044"/>
                      <a:pt x="191794" y="584044"/>
                    </a:cubicBezTo>
                    <a:lnTo>
                      <a:pt x="208558" y="584044"/>
                    </a:lnTo>
                    <a:cubicBezTo>
                      <a:pt x="215358" y="584044"/>
                      <a:pt x="220912" y="588264"/>
                      <a:pt x="220912" y="593512"/>
                    </a:cubicBezTo>
                    <a:close/>
                    <a:moveTo>
                      <a:pt x="168029" y="593512"/>
                    </a:moveTo>
                    <a:cubicBezTo>
                      <a:pt x="168029" y="598761"/>
                      <a:pt x="162476" y="603075"/>
                      <a:pt x="155675" y="603075"/>
                    </a:cubicBezTo>
                    <a:lnTo>
                      <a:pt x="138911" y="603075"/>
                    </a:lnTo>
                    <a:cubicBezTo>
                      <a:pt x="135415" y="603075"/>
                      <a:pt x="132339" y="602047"/>
                      <a:pt x="130072" y="600294"/>
                    </a:cubicBezTo>
                    <a:cubicBezTo>
                      <a:pt x="127909" y="598551"/>
                      <a:pt x="126471" y="596179"/>
                      <a:pt x="126471" y="593512"/>
                    </a:cubicBezTo>
                    <a:cubicBezTo>
                      <a:pt x="126471" y="588264"/>
                      <a:pt x="132024" y="584044"/>
                      <a:pt x="138911" y="584044"/>
                    </a:cubicBezTo>
                    <a:lnTo>
                      <a:pt x="155675" y="584044"/>
                    </a:lnTo>
                    <a:cubicBezTo>
                      <a:pt x="162476" y="584044"/>
                      <a:pt x="168029" y="588264"/>
                      <a:pt x="168029" y="593512"/>
                    </a:cubicBezTo>
                    <a:close/>
                    <a:moveTo>
                      <a:pt x="113612" y="689172"/>
                    </a:moveTo>
                    <a:lnTo>
                      <a:pt x="92838" y="689172"/>
                    </a:lnTo>
                    <a:cubicBezTo>
                      <a:pt x="88628" y="689172"/>
                      <a:pt x="84809" y="687629"/>
                      <a:pt x="82037" y="685048"/>
                    </a:cubicBezTo>
                    <a:cubicBezTo>
                      <a:pt x="79151" y="682581"/>
                      <a:pt x="77503" y="679190"/>
                      <a:pt x="77503" y="675380"/>
                    </a:cubicBezTo>
                    <a:cubicBezTo>
                      <a:pt x="77503" y="667664"/>
                      <a:pt x="84390" y="661492"/>
                      <a:pt x="92829" y="661492"/>
                    </a:cubicBezTo>
                    <a:lnTo>
                      <a:pt x="113603" y="661492"/>
                    </a:lnTo>
                    <a:cubicBezTo>
                      <a:pt x="122137" y="661492"/>
                      <a:pt x="128929" y="667664"/>
                      <a:pt x="128929" y="675380"/>
                    </a:cubicBezTo>
                    <a:cubicBezTo>
                      <a:pt x="128938" y="683009"/>
                      <a:pt x="122156" y="689172"/>
                      <a:pt x="113612" y="689172"/>
                    </a:cubicBezTo>
                    <a:close/>
                    <a:moveTo>
                      <a:pt x="117108" y="644328"/>
                    </a:moveTo>
                    <a:cubicBezTo>
                      <a:pt x="113317" y="644328"/>
                      <a:pt x="109802" y="643090"/>
                      <a:pt x="107354" y="641128"/>
                    </a:cubicBezTo>
                    <a:cubicBezTo>
                      <a:pt x="104878" y="639080"/>
                      <a:pt x="103335" y="636299"/>
                      <a:pt x="103335" y="633317"/>
                    </a:cubicBezTo>
                    <a:cubicBezTo>
                      <a:pt x="103335" y="627240"/>
                      <a:pt x="109498" y="622411"/>
                      <a:pt x="117108" y="622411"/>
                    </a:cubicBezTo>
                    <a:lnTo>
                      <a:pt x="135729" y="622411"/>
                    </a:lnTo>
                    <a:cubicBezTo>
                      <a:pt x="143445" y="622411"/>
                      <a:pt x="149607" y="627240"/>
                      <a:pt x="149607" y="633317"/>
                    </a:cubicBezTo>
                    <a:cubicBezTo>
                      <a:pt x="149607" y="639394"/>
                      <a:pt x="143445" y="644328"/>
                      <a:pt x="135729" y="644328"/>
                    </a:cubicBezTo>
                    <a:lnTo>
                      <a:pt x="117108" y="644328"/>
                    </a:lnTo>
                    <a:close/>
                    <a:moveTo>
                      <a:pt x="179040" y="689172"/>
                    </a:moveTo>
                    <a:lnTo>
                      <a:pt x="158361" y="689172"/>
                    </a:lnTo>
                    <a:cubicBezTo>
                      <a:pt x="154141" y="689172"/>
                      <a:pt x="150236" y="687629"/>
                      <a:pt x="147445" y="685048"/>
                    </a:cubicBezTo>
                    <a:cubicBezTo>
                      <a:pt x="144683" y="682581"/>
                      <a:pt x="142921" y="679190"/>
                      <a:pt x="142921" y="675380"/>
                    </a:cubicBezTo>
                    <a:cubicBezTo>
                      <a:pt x="142921" y="667664"/>
                      <a:pt x="149817" y="661492"/>
                      <a:pt x="158351" y="661492"/>
                    </a:cubicBezTo>
                    <a:lnTo>
                      <a:pt x="179030" y="661492"/>
                    </a:lnTo>
                    <a:cubicBezTo>
                      <a:pt x="187565" y="661492"/>
                      <a:pt x="194451" y="667664"/>
                      <a:pt x="194451" y="675380"/>
                    </a:cubicBezTo>
                    <a:cubicBezTo>
                      <a:pt x="194461" y="683009"/>
                      <a:pt x="187584" y="689172"/>
                      <a:pt x="179040" y="689172"/>
                    </a:cubicBezTo>
                    <a:close/>
                    <a:moveTo>
                      <a:pt x="194565" y="644328"/>
                    </a:moveTo>
                    <a:lnTo>
                      <a:pt x="175963" y="644328"/>
                    </a:lnTo>
                    <a:cubicBezTo>
                      <a:pt x="172153" y="644328"/>
                      <a:pt x="168648" y="643090"/>
                      <a:pt x="166181" y="641128"/>
                    </a:cubicBezTo>
                    <a:cubicBezTo>
                      <a:pt x="163704" y="639080"/>
                      <a:pt x="162171" y="636299"/>
                      <a:pt x="162171" y="633317"/>
                    </a:cubicBezTo>
                    <a:cubicBezTo>
                      <a:pt x="162171" y="627240"/>
                      <a:pt x="168343" y="622411"/>
                      <a:pt x="175963" y="622411"/>
                    </a:cubicBezTo>
                    <a:lnTo>
                      <a:pt x="194565" y="622411"/>
                    </a:lnTo>
                    <a:cubicBezTo>
                      <a:pt x="202290" y="622411"/>
                      <a:pt x="208462" y="627240"/>
                      <a:pt x="208462" y="633317"/>
                    </a:cubicBezTo>
                    <a:cubicBezTo>
                      <a:pt x="208462" y="639394"/>
                      <a:pt x="202290" y="644328"/>
                      <a:pt x="194565" y="644328"/>
                    </a:cubicBezTo>
                    <a:close/>
                    <a:moveTo>
                      <a:pt x="440834" y="689172"/>
                    </a:moveTo>
                    <a:lnTo>
                      <a:pt x="223769" y="689172"/>
                    </a:lnTo>
                    <a:cubicBezTo>
                      <a:pt x="219559" y="689172"/>
                      <a:pt x="215749" y="687629"/>
                      <a:pt x="212872" y="685048"/>
                    </a:cubicBezTo>
                    <a:cubicBezTo>
                      <a:pt x="210091" y="682581"/>
                      <a:pt x="208339" y="679085"/>
                      <a:pt x="208339" y="675380"/>
                    </a:cubicBezTo>
                    <a:cubicBezTo>
                      <a:pt x="208339" y="667664"/>
                      <a:pt x="215225" y="661492"/>
                      <a:pt x="223760" y="661492"/>
                    </a:cubicBezTo>
                    <a:lnTo>
                      <a:pt x="440815" y="661492"/>
                    </a:lnTo>
                    <a:cubicBezTo>
                      <a:pt x="449350" y="661492"/>
                      <a:pt x="456236" y="667664"/>
                      <a:pt x="456236" y="675380"/>
                    </a:cubicBezTo>
                    <a:cubicBezTo>
                      <a:pt x="456255" y="683009"/>
                      <a:pt x="449369" y="689172"/>
                      <a:pt x="440834" y="689172"/>
                    </a:cubicBezTo>
                    <a:close/>
                    <a:moveTo>
                      <a:pt x="460265" y="641128"/>
                    </a:moveTo>
                    <a:cubicBezTo>
                      <a:pt x="457789" y="639080"/>
                      <a:pt x="456255" y="636299"/>
                      <a:pt x="456255" y="633317"/>
                    </a:cubicBezTo>
                    <a:cubicBezTo>
                      <a:pt x="456255" y="627240"/>
                      <a:pt x="462427" y="622411"/>
                      <a:pt x="470038" y="622411"/>
                    </a:cubicBezTo>
                    <a:lnTo>
                      <a:pt x="488640" y="622411"/>
                    </a:lnTo>
                    <a:cubicBezTo>
                      <a:pt x="496270" y="622411"/>
                      <a:pt x="502537" y="627240"/>
                      <a:pt x="502537" y="633317"/>
                    </a:cubicBezTo>
                    <a:cubicBezTo>
                      <a:pt x="502537" y="639394"/>
                      <a:pt x="496270" y="644328"/>
                      <a:pt x="488640" y="644328"/>
                    </a:cubicBezTo>
                    <a:lnTo>
                      <a:pt x="470038" y="644328"/>
                    </a:lnTo>
                    <a:cubicBezTo>
                      <a:pt x="466228" y="644328"/>
                      <a:pt x="462723" y="643090"/>
                      <a:pt x="460265" y="641128"/>
                    </a:cubicBezTo>
                    <a:close/>
                    <a:moveTo>
                      <a:pt x="506347" y="689172"/>
                    </a:moveTo>
                    <a:lnTo>
                      <a:pt x="485554" y="689172"/>
                    </a:lnTo>
                    <a:cubicBezTo>
                      <a:pt x="481344" y="689172"/>
                      <a:pt x="477420" y="687629"/>
                      <a:pt x="474658" y="685048"/>
                    </a:cubicBezTo>
                    <a:cubicBezTo>
                      <a:pt x="471867" y="682581"/>
                      <a:pt x="470124" y="679190"/>
                      <a:pt x="470124" y="675380"/>
                    </a:cubicBezTo>
                    <a:cubicBezTo>
                      <a:pt x="470124" y="667664"/>
                      <a:pt x="477115" y="661492"/>
                      <a:pt x="485545" y="661492"/>
                    </a:cubicBezTo>
                    <a:lnTo>
                      <a:pt x="506338" y="661492"/>
                    </a:lnTo>
                    <a:cubicBezTo>
                      <a:pt x="514767" y="661492"/>
                      <a:pt x="521654" y="667664"/>
                      <a:pt x="521654" y="675380"/>
                    </a:cubicBezTo>
                    <a:cubicBezTo>
                      <a:pt x="521673" y="683009"/>
                      <a:pt x="514777" y="689172"/>
                      <a:pt x="506347" y="689172"/>
                    </a:cubicBezTo>
                    <a:close/>
                    <a:moveTo>
                      <a:pt x="519092" y="641128"/>
                    </a:moveTo>
                    <a:cubicBezTo>
                      <a:pt x="516520" y="639080"/>
                      <a:pt x="514986" y="636299"/>
                      <a:pt x="514986" y="633317"/>
                    </a:cubicBezTo>
                    <a:cubicBezTo>
                      <a:pt x="514986" y="627240"/>
                      <a:pt x="521149" y="622411"/>
                      <a:pt x="528864" y="622411"/>
                    </a:cubicBezTo>
                    <a:lnTo>
                      <a:pt x="547486" y="622411"/>
                    </a:lnTo>
                    <a:cubicBezTo>
                      <a:pt x="555096" y="622411"/>
                      <a:pt x="561259" y="627240"/>
                      <a:pt x="561259" y="633317"/>
                    </a:cubicBezTo>
                    <a:cubicBezTo>
                      <a:pt x="561259" y="639394"/>
                      <a:pt x="555096" y="644328"/>
                      <a:pt x="547486" y="644328"/>
                    </a:cubicBezTo>
                    <a:lnTo>
                      <a:pt x="528864" y="644328"/>
                    </a:lnTo>
                    <a:cubicBezTo>
                      <a:pt x="525064" y="644328"/>
                      <a:pt x="521568" y="643090"/>
                      <a:pt x="519092" y="641128"/>
                    </a:cubicBezTo>
                    <a:close/>
                    <a:moveTo>
                      <a:pt x="571765" y="689172"/>
                    </a:moveTo>
                    <a:lnTo>
                      <a:pt x="550991" y="689172"/>
                    </a:lnTo>
                    <a:cubicBezTo>
                      <a:pt x="546781" y="689172"/>
                      <a:pt x="542961" y="687629"/>
                      <a:pt x="540190" y="685048"/>
                    </a:cubicBezTo>
                    <a:cubicBezTo>
                      <a:pt x="537303" y="682581"/>
                      <a:pt x="535656" y="679190"/>
                      <a:pt x="535656" y="675380"/>
                    </a:cubicBezTo>
                    <a:cubicBezTo>
                      <a:pt x="535656" y="667664"/>
                      <a:pt x="542552" y="661492"/>
                      <a:pt x="550981" y="661492"/>
                    </a:cubicBezTo>
                    <a:lnTo>
                      <a:pt x="571755" y="661492"/>
                    </a:lnTo>
                    <a:cubicBezTo>
                      <a:pt x="580290" y="661492"/>
                      <a:pt x="587081" y="667664"/>
                      <a:pt x="587081" y="675380"/>
                    </a:cubicBezTo>
                    <a:cubicBezTo>
                      <a:pt x="587091" y="683009"/>
                      <a:pt x="580299" y="689172"/>
                      <a:pt x="571765" y="689172"/>
                    </a:cubicBezTo>
                    <a:close/>
                    <a:moveTo>
                      <a:pt x="657357" y="483546"/>
                    </a:moveTo>
                    <a:cubicBezTo>
                      <a:pt x="646965" y="483546"/>
                      <a:pt x="638421" y="475012"/>
                      <a:pt x="638421" y="464630"/>
                    </a:cubicBezTo>
                    <a:cubicBezTo>
                      <a:pt x="638421" y="454133"/>
                      <a:pt x="646965" y="445694"/>
                      <a:pt x="657357" y="445694"/>
                    </a:cubicBezTo>
                    <a:cubicBezTo>
                      <a:pt x="667834" y="445694"/>
                      <a:pt x="676369" y="454142"/>
                      <a:pt x="676369" y="464630"/>
                    </a:cubicBezTo>
                    <a:cubicBezTo>
                      <a:pt x="676369" y="475012"/>
                      <a:pt x="667834" y="483546"/>
                      <a:pt x="657357" y="483546"/>
                    </a:cubicBezTo>
                    <a:close/>
                    <a:moveTo>
                      <a:pt x="814519" y="432845"/>
                    </a:moveTo>
                    <a:lnTo>
                      <a:pt x="500270" y="432845"/>
                    </a:lnTo>
                    <a:lnTo>
                      <a:pt x="500270" y="36824"/>
                    </a:lnTo>
                    <a:lnTo>
                      <a:pt x="814519" y="36824"/>
                    </a:lnTo>
                    <a:lnTo>
                      <a:pt x="814519" y="432845"/>
                    </a:lnTo>
                    <a:close/>
                  </a:path>
                </a:pathLst>
              </a:custGeom>
              <a:solidFill>
                <a:srgbClr val="084A9C"/>
              </a:solidFill>
              <a:ln w="47625" cap="flat">
                <a:noFill/>
                <a:prstDash val="solid"/>
                <a:miter/>
              </a:ln>
              <a:scene3d>
                <a:camera prst="isometricOffAxis1Right"/>
                <a:lightRig rig="threePt" dir="t"/>
              </a:scene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38" name="Graphic 1042">
                <a:extLst>
                  <a:ext uri="{FF2B5EF4-FFF2-40B4-BE49-F238E27FC236}">
                    <a16:creationId xmlns:a16="http://schemas.microsoft.com/office/drawing/2014/main" id="{A8406B11-40CA-A1CA-F6F2-93B986F61479}"/>
                  </a:ext>
                </a:extLst>
              </p:cNvPr>
              <p:cNvSpPr/>
              <p:nvPr/>
            </p:nvSpPr>
            <p:spPr>
              <a:xfrm>
                <a:off x="3180501" y="3855179"/>
                <a:ext cx="221285" cy="241844"/>
              </a:xfrm>
              <a:custGeom>
                <a:avLst/>
                <a:gdLst>
                  <a:gd name="connsiteX0" fmla="*/ 761108 w 819269"/>
                  <a:gd name="connsiteY0" fmla="*/ 38 h 895388"/>
                  <a:gd name="connsiteX1" fmla="*/ 748606 w 819269"/>
                  <a:gd name="connsiteY1" fmla="*/ 5694 h 895388"/>
                  <a:gd name="connsiteX2" fmla="*/ 605433 w 819269"/>
                  <a:gd name="connsiteY2" fmla="*/ 205421 h 895388"/>
                  <a:gd name="connsiteX3" fmla="*/ 507802 w 819269"/>
                  <a:gd name="connsiteY3" fmla="*/ 422115 h 895388"/>
                  <a:gd name="connsiteX4" fmla="*/ 442020 w 819269"/>
                  <a:gd name="connsiteY4" fmla="*/ 461108 h 895388"/>
                  <a:gd name="connsiteX5" fmla="*/ 395883 w 819269"/>
                  <a:gd name="connsiteY5" fmla="*/ 442951 h 895388"/>
                  <a:gd name="connsiteX6" fmla="*/ 307181 w 819269"/>
                  <a:gd name="connsiteY6" fmla="*/ 352463 h 895388"/>
                  <a:gd name="connsiteX7" fmla="*/ 263723 w 819269"/>
                  <a:gd name="connsiteY7" fmla="*/ 306327 h 895388"/>
                  <a:gd name="connsiteX8" fmla="*/ 191393 w 819269"/>
                  <a:gd name="connsiteY8" fmla="*/ 285788 h 895388"/>
                  <a:gd name="connsiteX9" fmla="*/ 52686 w 819269"/>
                  <a:gd name="connsiteY9" fmla="*/ 379252 h 895388"/>
                  <a:gd name="connsiteX10" fmla="*/ 0 w 819269"/>
                  <a:gd name="connsiteY10" fmla="*/ 549810 h 895388"/>
                  <a:gd name="connsiteX11" fmla="*/ 363736 w 819269"/>
                  <a:gd name="connsiteY11" fmla="*/ 895388 h 895388"/>
                  <a:gd name="connsiteX12" fmla="*/ 630139 w 819269"/>
                  <a:gd name="connsiteY12" fmla="*/ 833179 h 895388"/>
                  <a:gd name="connsiteX13" fmla="*/ 742950 w 819269"/>
                  <a:gd name="connsiteY13" fmla="*/ 647738 h 895388"/>
                  <a:gd name="connsiteX14" fmla="*/ 686694 w 819269"/>
                  <a:gd name="connsiteY14" fmla="*/ 534629 h 895388"/>
                  <a:gd name="connsiteX15" fmla="*/ 579239 w 819269"/>
                  <a:gd name="connsiteY15" fmla="*/ 492660 h 895388"/>
                  <a:gd name="connsiteX16" fmla="*/ 580728 w 819269"/>
                  <a:gd name="connsiteY16" fmla="*/ 464680 h 895388"/>
                  <a:gd name="connsiteX17" fmla="*/ 718542 w 819269"/>
                  <a:gd name="connsiteY17" fmla="*/ 270906 h 895388"/>
                  <a:gd name="connsiteX18" fmla="*/ 818555 w 819269"/>
                  <a:gd name="connsiteY18" fmla="*/ 46175 h 895388"/>
                  <a:gd name="connsiteX19" fmla="*/ 809625 w 819269"/>
                  <a:gd name="connsiteY19" fmla="*/ 24446 h 895388"/>
                  <a:gd name="connsiteX20" fmla="*/ 772120 w 819269"/>
                  <a:gd name="connsiteY20" fmla="*/ 2717 h 895388"/>
                  <a:gd name="connsiteX21" fmla="*/ 761108 w 819269"/>
                  <a:gd name="connsiteY21" fmla="*/ 38 h 895388"/>
                  <a:gd name="connsiteX22" fmla="*/ 766763 w 819269"/>
                  <a:gd name="connsiteY22" fmla="*/ 43794 h 895388"/>
                  <a:gd name="connsiteX23" fmla="*/ 776586 w 819269"/>
                  <a:gd name="connsiteY23" fmla="*/ 49449 h 895388"/>
                  <a:gd name="connsiteX24" fmla="*/ 685503 w 819269"/>
                  <a:gd name="connsiteY24" fmla="*/ 251856 h 895388"/>
                  <a:gd name="connsiteX25" fmla="*/ 557213 w 819269"/>
                  <a:gd name="connsiteY25" fmla="*/ 432533 h 895388"/>
                  <a:gd name="connsiteX26" fmla="*/ 547390 w 819269"/>
                  <a:gd name="connsiteY26" fmla="*/ 426877 h 895388"/>
                  <a:gd name="connsiteX27" fmla="*/ 638473 w 819269"/>
                  <a:gd name="connsiteY27" fmla="*/ 224471 h 895388"/>
                  <a:gd name="connsiteX28" fmla="*/ 766763 w 819269"/>
                  <a:gd name="connsiteY28" fmla="*/ 43794 h 895388"/>
                  <a:gd name="connsiteX29" fmla="*/ 191393 w 819269"/>
                  <a:gd name="connsiteY29" fmla="*/ 323888 h 895388"/>
                  <a:gd name="connsiteX30" fmla="*/ 242292 w 819269"/>
                  <a:gd name="connsiteY30" fmla="*/ 337581 h 895388"/>
                  <a:gd name="connsiteX31" fmla="*/ 276225 w 819269"/>
                  <a:gd name="connsiteY31" fmla="*/ 374490 h 895388"/>
                  <a:gd name="connsiteX32" fmla="*/ 378619 w 819269"/>
                  <a:gd name="connsiteY32" fmla="*/ 476884 h 895388"/>
                  <a:gd name="connsiteX33" fmla="*/ 421779 w 819269"/>
                  <a:gd name="connsiteY33" fmla="*/ 494446 h 895388"/>
                  <a:gd name="connsiteX34" fmla="*/ 368498 w 819269"/>
                  <a:gd name="connsiteY34" fmla="*/ 576301 h 895388"/>
                  <a:gd name="connsiteX35" fmla="*/ 366817 w 819269"/>
                  <a:gd name="connsiteY35" fmla="*/ 603192 h 895388"/>
                  <a:gd name="connsiteX36" fmla="*/ 381000 w 819269"/>
                  <a:gd name="connsiteY36" fmla="*/ 609638 h 895388"/>
                  <a:gd name="connsiteX37" fmla="*/ 517029 w 819269"/>
                  <a:gd name="connsiteY37" fmla="*/ 595649 h 895388"/>
                  <a:gd name="connsiteX38" fmla="*/ 564952 w 819269"/>
                  <a:gd name="connsiteY38" fmla="*/ 547726 h 895388"/>
                  <a:gd name="connsiteX39" fmla="*/ 571798 w 819269"/>
                  <a:gd name="connsiteY39" fmla="*/ 530165 h 895388"/>
                  <a:gd name="connsiteX40" fmla="*/ 664964 w 819269"/>
                  <a:gd name="connsiteY40" fmla="*/ 565883 h 895388"/>
                  <a:gd name="connsiteX41" fmla="*/ 704850 w 819269"/>
                  <a:gd name="connsiteY41" fmla="*/ 647738 h 895388"/>
                  <a:gd name="connsiteX42" fmla="*/ 610494 w 819269"/>
                  <a:gd name="connsiteY42" fmla="*/ 800734 h 895388"/>
                  <a:gd name="connsiteX43" fmla="*/ 363736 w 819269"/>
                  <a:gd name="connsiteY43" fmla="*/ 857288 h 895388"/>
                  <a:gd name="connsiteX44" fmla="*/ 38100 w 819269"/>
                  <a:gd name="connsiteY44" fmla="*/ 549810 h 895388"/>
                  <a:gd name="connsiteX45" fmla="*/ 84833 w 819269"/>
                  <a:gd name="connsiteY45" fmla="*/ 399493 h 895388"/>
                  <a:gd name="connsiteX46" fmla="*/ 191393 w 819269"/>
                  <a:gd name="connsiteY46" fmla="*/ 323888 h 895388"/>
                  <a:gd name="connsiteX47" fmla="*/ 524173 w 819269"/>
                  <a:gd name="connsiteY47" fmla="*/ 457536 h 895388"/>
                  <a:gd name="connsiteX48" fmla="*/ 542628 w 819269"/>
                  <a:gd name="connsiteY48" fmla="*/ 468252 h 895388"/>
                  <a:gd name="connsiteX49" fmla="*/ 530722 w 819269"/>
                  <a:gd name="connsiteY49" fmla="*/ 531355 h 895388"/>
                  <a:gd name="connsiteX50" fmla="*/ 501253 w 819269"/>
                  <a:gd name="connsiteY50" fmla="*/ 561121 h 895388"/>
                  <a:gd name="connsiteX51" fmla="*/ 423863 w 819269"/>
                  <a:gd name="connsiteY51" fmla="*/ 571241 h 895388"/>
                  <a:gd name="connsiteX52" fmla="*/ 458986 w 819269"/>
                  <a:gd name="connsiteY52" fmla="*/ 504863 h 895388"/>
                  <a:gd name="connsiteX53" fmla="*/ 524173 w 819269"/>
                  <a:gd name="connsiteY53" fmla="*/ 457536 h 895388"/>
                  <a:gd name="connsiteX54" fmla="*/ 142875 w 819269"/>
                  <a:gd name="connsiteY54" fmla="*/ 485813 h 895388"/>
                  <a:gd name="connsiteX55" fmla="*/ 76200 w 819269"/>
                  <a:gd name="connsiteY55" fmla="*/ 552488 h 895388"/>
                  <a:gd name="connsiteX56" fmla="*/ 142875 w 819269"/>
                  <a:gd name="connsiteY56" fmla="*/ 619163 h 895388"/>
                  <a:gd name="connsiteX57" fmla="*/ 209550 w 819269"/>
                  <a:gd name="connsiteY57" fmla="*/ 552488 h 895388"/>
                  <a:gd name="connsiteX58" fmla="*/ 142875 w 819269"/>
                  <a:gd name="connsiteY58" fmla="*/ 485813 h 895388"/>
                  <a:gd name="connsiteX59" fmla="*/ 142875 w 819269"/>
                  <a:gd name="connsiteY59" fmla="*/ 523913 h 895388"/>
                  <a:gd name="connsiteX60" fmla="*/ 171450 w 819269"/>
                  <a:gd name="connsiteY60" fmla="*/ 552488 h 895388"/>
                  <a:gd name="connsiteX61" fmla="*/ 142875 w 819269"/>
                  <a:gd name="connsiteY61" fmla="*/ 581063 h 895388"/>
                  <a:gd name="connsiteX62" fmla="*/ 114300 w 819269"/>
                  <a:gd name="connsiteY62" fmla="*/ 552488 h 895388"/>
                  <a:gd name="connsiteX63" fmla="*/ 142875 w 819269"/>
                  <a:gd name="connsiteY63" fmla="*/ 523913 h 895388"/>
                  <a:gd name="connsiteX64" fmla="*/ 590550 w 819269"/>
                  <a:gd name="connsiteY64" fmla="*/ 600113 h 895388"/>
                  <a:gd name="connsiteX65" fmla="*/ 523875 w 819269"/>
                  <a:gd name="connsiteY65" fmla="*/ 666788 h 895388"/>
                  <a:gd name="connsiteX66" fmla="*/ 590550 w 819269"/>
                  <a:gd name="connsiteY66" fmla="*/ 733463 h 895388"/>
                  <a:gd name="connsiteX67" fmla="*/ 657225 w 819269"/>
                  <a:gd name="connsiteY67" fmla="*/ 666788 h 895388"/>
                  <a:gd name="connsiteX68" fmla="*/ 590550 w 819269"/>
                  <a:gd name="connsiteY68" fmla="*/ 600113 h 895388"/>
                  <a:gd name="connsiteX69" fmla="*/ 247650 w 819269"/>
                  <a:gd name="connsiteY69" fmla="*/ 638213 h 895388"/>
                  <a:gd name="connsiteX70" fmla="*/ 180975 w 819269"/>
                  <a:gd name="connsiteY70" fmla="*/ 704888 h 895388"/>
                  <a:gd name="connsiteX71" fmla="*/ 247650 w 819269"/>
                  <a:gd name="connsiteY71" fmla="*/ 771563 h 895388"/>
                  <a:gd name="connsiteX72" fmla="*/ 314325 w 819269"/>
                  <a:gd name="connsiteY72" fmla="*/ 704888 h 895388"/>
                  <a:gd name="connsiteX73" fmla="*/ 247650 w 819269"/>
                  <a:gd name="connsiteY73" fmla="*/ 638213 h 895388"/>
                  <a:gd name="connsiteX74" fmla="*/ 590550 w 819269"/>
                  <a:gd name="connsiteY74" fmla="*/ 638213 h 895388"/>
                  <a:gd name="connsiteX75" fmla="*/ 619125 w 819269"/>
                  <a:gd name="connsiteY75" fmla="*/ 666788 h 895388"/>
                  <a:gd name="connsiteX76" fmla="*/ 590550 w 819269"/>
                  <a:gd name="connsiteY76" fmla="*/ 695363 h 895388"/>
                  <a:gd name="connsiteX77" fmla="*/ 561975 w 819269"/>
                  <a:gd name="connsiteY77" fmla="*/ 666788 h 895388"/>
                  <a:gd name="connsiteX78" fmla="*/ 590550 w 819269"/>
                  <a:gd name="connsiteY78" fmla="*/ 638213 h 895388"/>
                  <a:gd name="connsiteX79" fmla="*/ 247650 w 819269"/>
                  <a:gd name="connsiteY79" fmla="*/ 676313 h 895388"/>
                  <a:gd name="connsiteX80" fmla="*/ 276225 w 819269"/>
                  <a:gd name="connsiteY80" fmla="*/ 704888 h 895388"/>
                  <a:gd name="connsiteX81" fmla="*/ 247650 w 819269"/>
                  <a:gd name="connsiteY81" fmla="*/ 733463 h 895388"/>
                  <a:gd name="connsiteX82" fmla="*/ 219075 w 819269"/>
                  <a:gd name="connsiteY82" fmla="*/ 704888 h 895388"/>
                  <a:gd name="connsiteX83" fmla="*/ 247650 w 819269"/>
                  <a:gd name="connsiteY83" fmla="*/ 676313 h 895388"/>
                  <a:gd name="connsiteX84" fmla="*/ 438150 w 819269"/>
                  <a:gd name="connsiteY84" fmla="*/ 685838 h 895388"/>
                  <a:gd name="connsiteX85" fmla="*/ 371475 w 819269"/>
                  <a:gd name="connsiteY85" fmla="*/ 752513 h 895388"/>
                  <a:gd name="connsiteX86" fmla="*/ 438150 w 819269"/>
                  <a:gd name="connsiteY86" fmla="*/ 819188 h 895388"/>
                  <a:gd name="connsiteX87" fmla="*/ 504825 w 819269"/>
                  <a:gd name="connsiteY87" fmla="*/ 752513 h 895388"/>
                  <a:gd name="connsiteX88" fmla="*/ 438150 w 819269"/>
                  <a:gd name="connsiteY88" fmla="*/ 685838 h 895388"/>
                  <a:gd name="connsiteX89" fmla="*/ 438150 w 819269"/>
                  <a:gd name="connsiteY89" fmla="*/ 723938 h 895388"/>
                  <a:gd name="connsiteX90" fmla="*/ 466725 w 819269"/>
                  <a:gd name="connsiteY90" fmla="*/ 752513 h 895388"/>
                  <a:gd name="connsiteX91" fmla="*/ 438150 w 819269"/>
                  <a:gd name="connsiteY91" fmla="*/ 781088 h 895388"/>
                  <a:gd name="connsiteX92" fmla="*/ 409575 w 819269"/>
                  <a:gd name="connsiteY92" fmla="*/ 752513 h 895388"/>
                  <a:gd name="connsiteX93" fmla="*/ 438150 w 819269"/>
                  <a:gd name="connsiteY93" fmla="*/ 723938 h 895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819269" h="895388">
                    <a:moveTo>
                      <a:pt x="761108" y="38"/>
                    </a:moveTo>
                    <a:cubicBezTo>
                      <a:pt x="756382" y="305"/>
                      <a:pt x="751925" y="2321"/>
                      <a:pt x="748606" y="5694"/>
                    </a:cubicBezTo>
                    <a:cubicBezTo>
                      <a:pt x="704809" y="50829"/>
                      <a:pt x="653622" y="121333"/>
                      <a:pt x="605433" y="205421"/>
                    </a:cubicBezTo>
                    <a:cubicBezTo>
                      <a:pt x="559299" y="285925"/>
                      <a:pt x="525439" y="362413"/>
                      <a:pt x="507802" y="422115"/>
                    </a:cubicBezTo>
                    <a:cubicBezTo>
                      <a:pt x="476398" y="430078"/>
                      <a:pt x="456073" y="444514"/>
                      <a:pt x="442020" y="461108"/>
                    </a:cubicBezTo>
                    <a:cubicBezTo>
                      <a:pt x="425412" y="455992"/>
                      <a:pt x="409892" y="449997"/>
                      <a:pt x="395883" y="442951"/>
                    </a:cubicBezTo>
                    <a:cubicBezTo>
                      <a:pt x="350643" y="420197"/>
                      <a:pt x="331022" y="386043"/>
                      <a:pt x="307181" y="352463"/>
                    </a:cubicBezTo>
                    <a:cubicBezTo>
                      <a:pt x="295261" y="335674"/>
                      <a:pt x="282319" y="319011"/>
                      <a:pt x="263723" y="306327"/>
                    </a:cubicBezTo>
                    <a:cubicBezTo>
                      <a:pt x="245128" y="293643"/>
                      <a:pt x="221232" y="285788"/>
                      <a:pt x="191393" y="285788"/>
                    </a:cubicBezTo>
                    <a:cubicBezTo>
                      <a:pt x="133437" y="285788"/>
                      <a:pt x="85649" y="327496"/>
                      <a:pt x="52686" y="379252"/>
                    </a:cubicBezTo>
                    <a:cubicBezTo>
                      <a:pt x="19721" y="431008"/>
                      <a:pt x="0" y="494470"/>
                      <a:pt x="0" y="549810"/>
                    </a:cubicBezTo>
                    <a:cubicBezTo>
                      <a:pt x="0" y="758391"/>
                      <a:pt x="163972" y="895388"/>
                      <a:pt x="363736" y="895388"/>
                    </a:cubicBezTo>
                    <a:cubicBezTo>
                      <a:pt x="468119" y="895388"/>
                      <a:pt x="561391" y="874511"/>
                      <a:pt x="630139" y="833179"/>
                    </a:cubicBezTo>
                    <a:cubicBezTo>
                      <a:pt x="698885" y="791845"/>
                      <a:pt x="742950" y="727797"/>
                      <a:pt x="742950" y="647738"/>
                    </a:cubicBezTo>
                    <a:cubicBezTo>
                      <a:pt x="742950" y="595934"/>
                      <a:pt x="720132" y="558200"/>
                      <a:pt x="686694" y="534629"/>
                    </a:cubicBezTo>
                    <a:cubicBezTo>
                      <a:pt x="656403" y="513277"/>
                      <a:pt x="618726" y="501895"/>
                      <a:pt x="579239" y="492660"/>
                    </a:cubicBezTo>
                    <a:cubicBezTo>
                      <a:pt x="580195" y="483911"/>
                      <a:pt x="580539" y="474625"/>
                      <a:pt x="580728" y="464680"/>
                    </a:cubicBezTo>
                    <a:cubicBezTo>
                      <a:pt x="623305" y="419419"/>
                      <a:pt x="672311" y="351578"/>
                      <a:pt x="718542" y="270906"/>
                    </a:cubicBezTo>
                    <a:cubicBezTo>
                      <a:pt x="766731" y="186817"/>
                      <a:pt x="801660" y="106932"/>
                      <a:pt x="818555" y="46175"/>
                    </a:cubicBezTo>
                    <a:cubicBezTo>
                      <a:pt x="820929" y="37740"/>
                      <a:pt x="817244" y="28774"/>
                      <a:pt x="809625" y="24446"/>
                    </a:cubicBezTo>
                    <a:lnTo>
                      <a:pt x="772120" y="2717"/>
                    </a:lnTo>
                    <a:cubicBezTo>
                      <a:pt x="768806" y="728"/>
                      <a:pt x="764965" y="-207"/>
                      <a:pt x="761108" y="38"/>
                    </a:cubicBezTo>
                    <a:close/>
                    <a:moveTo>
                      <a:pt x="766763" y="43794"/>
                    </a:moveTo>
                    <a:lnTo>
                      <a:pt x="776586" y="49449"/>
                    </a:lnTo>
                    <a:cubicBezTo>
                      <a:pt x="759789" y="104340"/>
                      <a:pt x="729222" y="175567"/>
                      <a:pt x="685503" y="251856"/>
                    </a:cubicBezTo>
                    <a:cubicBezTo>
                      <a:pt x="641859" y="328011"/>
                      <a:pt x="595946" y="390441"/>
                      <a:pt x="557213" y="432533"/>
                    </a:cubicBezTo>
                    <a:lnTo>
                      <a:pt x="547390" y="426877"/>
                    </a:lnTo>
                    <a:cubicBezTo>
                      <a:pt x="564186" y="371987"/>
                      <a:pt x="594753" y="300760"/>
                      <a:pt x="638473" y="224471"/>
                    </a:cubicBezTo>
                    <a:cubicBezTo>
                      <a:pt x="682116" y="148316"/>
                      <a:pt x="728029" y="85885"/>
                      <a:pt x="766763" y="43794"/>
                    </a:cubicBezTo>
                    <a:close/>
                    <a:moveTo>
                      <a:pt x="191393" y="323888"/>
                    </a:moveTo>
                    <a:cubicBezTo>
                      <a:pt x="215024" y="323888"/>
                      <a:pt x="229831" y="329080"/>
                      <a:pt x="242292" y="337581"/>
                    </a:cubicBezTo>
                    <a:cubicBezTo>
                      <a:pt x="254754" y="346081"/>
                      <a:pt x="265103" y="358824"/>
                      <a:pt x="276225" y="374490"/>
                    </a:cubicBezTo>
                    <a:cubicBezTo>
                      <a:pt x="298471" y="405821"/>
                      <a:pt x="323428" y="449125"/>
                      <a:pt x="378619" y="476884"/>
                    </a:cubicBezTo>
                    <a:cubicBezTo>
                      <a:pt x="392320" y="483775"/>
                      <a:pt x="406917" y="489507"/>
                      <a:pt x="421779" y="494446"/>
                    </a:cubicBezTo>
                    <a:cubicBezTo>
                      <a:pt x="409377" y="521781"/>
                      <a:pt x="400611" y="548202"/>
                      <a:pt x="368498" y="576301"/>
                    </a:cubicBezTo>
                    <a:cubicBezTo>
                      <a:pt x="360609" y="583263"/>
                      <a:pt x="359856" y="595302"/>
                      <a:pt x="366817" y="603192"/>
                    </a:cubicBezTo>
                    <a:cubicBezTo>
                      <a:pt x="370410" y="607264"/>
                      <a:pt x="375570" y="609609"/>
                      <a:pt x="381000" y="609638"/>
                    </a:cubicBezTo>
                    <a:cubicBezTo>
                      <a:pt x="430470" y="609638"/>
                      <a:pt x="477377" y="614027"/>
                      <a:pt x="517029" y="595649"/>
                    </a:cubicBezTo>
                    <a:cubicBezTo>
                      <a:pt x="536855" y="586459"/>
                      <a:pt x="554119" y="570687"/>
                      <a:pt x="564952" y="547726"/>
                    </a:cubicBezTo>
                    <a:cubicBezTo>
                      <a:pt x="567533" y="542254"/>
                      <a:pt x="569846" y="536398"/>
                      <a:pt x="571798" y="530165"/>
                    </a:cubicBezTo>
                    <a:cubicBezTo>
                      <a:pt x="608958" y="539058"/>
                      <a:pt x="642189" y="549828"/>
                      <a:pt x="664964" y="565883"/>
                    </a:cubicBezTo>
                    <a:cubicBezTo>
                      <a:pt x="690440" y="583841"/>
                      <a:pt x="704850" y="606061"/>
                      <a:pt x="704850" y="647738"/>
                    </a:cubicBezTo>
                    <a:cubicBezTo>
                      <a:pt x="704850" y="714233"/>
                      <a:pt x="670915" y="764405"/>
                      <a:pt x="610494" y="800734"/>
                    </a:cubicBezTo>
                    <a:cubicBezTo>
                      <a:pt x="550071" y="837062"/>
                      <a:pt x="463003" y="857288"/>
                      <a:pt x="363736" y="857288"/>
                    </a:cubicBezTo>
                    <a:cubicBezTo>
                      <a:pt x="180936" y="857288"/>
                      <a:pt x="38100" y="738790"/>
                      <a:pt x="38100" y="549810"/>
                    </a:cubicBezTo>
                    <a:cubicBezTo>
                      <a:pt x="38100" y="503906"/>
                      <a:pt x="55904" y="444912"/>
                      <a:pt x="84833" y="399493"/>
                    </a:cubicBezTo>
                    <a:cubicBezTo>
                      <a:pt x="113760" y="354074"/>
                      <a:pt x="152231" y="323888"/>
                      <a:pt x="191393" y="323888"/>
                    </a:cubicBezTo>
                    <a:close/>
                    <a:moveTo>
                      <a:pt x="524173" y="457536"/>
                    </a:moveTo>
                    <a:lnTo>
                      <a:pt x="542628" y="468252"/>
                    </a:lnTo>
                    <a:cubicBezTo>
                      <a:pt x="541681" y="496765"/>
                      <a:pt x="537277" y="517461"/>
                      <a:pt x="530722" y="531355"/>
                    </a:cubicBezTo>
                    <a:cubicBezTo>
                      <a:pt x="523321" y="547039"/>
                      <a:pt x="514111" y="555161"/>
                      <a:pt x="501253" y="561121"/>
                    </a:cubicBezTo>
                    <a:cubicBezTo>
                      <a:pt x="483449" y="569372"/>
                      <a:pt x="455284" y="570925"/>
                      <a:pt x="423863" y="571241"/>
                    </a:cubicBezTo>
                    <a:cubicBezTo>
                      <a:pt x="441861" y="546168"/>
                      <a:pt x="450653" y="522285"/>
                      <a:pt x="458986" y="504863"/>
                    </a:cubicBezTo>
                    <a:cubicBezTo>
                      <a:pt x="470765" y="480235"/>
                      <a:pt x="478879" y="466324"/>
                      <a:pt x="524173" y="457536"/>
                    </a:cubicBezTo>
                    <a:close/>
                    <a:moveTo>
                      <a:pt x="142875" y="485813"/>
                    </a:moveTo>
                    <a:cubicBezTo>
                      <a:pt x="106277" y="485813"/>
                      <a:pt x="76200" y="515890"/>
                      <a:pt x="76200" y="552488"/>
                    </a:cubicBezTo>
                    <a:cubicBezTo>
                      <a:pt x="76200" y="589086"/>
                      <a:pt x="106277" y="619163"/>
                      <a:pt x="142875" y="619163"/>
                    </a:cubicBezTo>
                    <a:cubicBezTo>
                      <a:pt x="179473" y="619163"/>
                      <a:pt x="209550" y="589086"/>
                      <a:pt x="209550" y="552488"/>
                    </a:cubicBezTo>
                    <a:cubicBezTo>
                      <a:pt x="209550" y="515890"/>
                      <a:pt x="179473" y="485813"/>
                      <a:pt x="142875" y="485813"/>
                    </a:cubicBezTo>
                    <a:close/>
                    <a:moveTo>
                      <a:pt x="142875" y="523913"/>
                    </a:moveTo>
                    <a:cubicBezTo>
                      <a:pt x="158882" y="523913"/>
                      <a:pt x="171450" y="536482"/>
                      <a:pt x="171450" y="552488"/>
                    </a:cubicBezTo>
                    <a:cubicBezTo>
                      <a:pt x="171450" y="568495"/>
                      <a:pt x="158882" y="581063"/>
                      <a:pt x="142875" y="581063"/>
                    </a:cubicBezTo>
                    <a:cubicBezTo>
                      <a:pt x="126868" y="581063"/>
                      <a:pt x="114300" y="568495"/>
                      <a:pt x="114300" y="552488"/>
                    </a:cubicBezTo>
                    <a:cubicBezTo>
                      <a:pt x="114300" y="536482"/>
                      <a:pt x="126868" y="523913"/>
                      <a:pt x="142875" y="523913"/>
                    </a:cubicBezTo>
                    <a:close/>
                    <a:moveTo>
                      <a:pt x="590550" y="600113"/>
                    </a:moveTo>
                    <a:cubicBezTo>
                      <a:pt x="553952" y="600113"/>
                      <a:pt x="523875" y="630190"/>
                      <a:pt x="523875" y="666788"/>
                    </a:cubicBezTo>
                    <a:cubicBezTo>
                      <a:pt x="523875" y="703386"/>
                      <a:pt x="553952" y="733463"/>
                      <a:pt x="590550" y="733463"/>
                    </a:cubicBezTo>
                    <a:cubicBezTo>
                      <a:pt x="627148" y="733463"/>
                      <a:pt x="657225" y="703386"/>
                      <a:pt x="657225" y="666788"/>
                    </a:cubicBezTo>
                    <a:cubicBezTo>
                      <a:pt x="657225" y="630190"/>
                      <a:pt x="627148" y="600113"/>
                      <a:pt x="590550" y="600113"/>
                    </a:cubicBezTo>
                    <a:close/>
                    <a:moveTo>
                      <a:pt x="247650" y="638213"/>
                    </a:moveTo>
                    <a:cubicBezTo>
                      <a:pt x="211052" y="638213"/>
                      <a:pt x="180975" y="668290"/>
                      <a:pt x="180975" y="704888"/>
                    </a:cubicBezTo>
                    <a:cubicBezTo>
                      <a:pt x="180975" y="741486"/>
                      <a:pt x="211052" y="771563"/>
                      <a:pt x="247650" y="771563"/>
                    </a:cubicBezTo>
                    <a:cubicBezTo>
                      <a:pt x="284248" y="771563"/>
                      <a:pt x="314325" y="741486"/>
                      <a:pt x="314325" y="704888"/>
                    </a:cubicBezTo>
                    <a:cubicBezTo>
                      <a:pt x="314325" y="668290"/>
                      <a:pt x="284248" y="638213"/>
                      <a:pt x="247650" y="638213"/>
                    </a:cubicBezTo>
                    <a:close/>
                    <a:moveTo>
                      <a:pt x="590550" y="638213"/>
                    </a:moveTo>
                    <a:cubicBezTo>
                      <a:pt x="606557" y="638213"/>
                      <a:pt x="619125" y="650782"/>
                      <a:pt x="619125" y="666788"/>
                    </a:cubicBezTo>
                    <a:cubicBezTo>
                      <a:pt x="619125" y="682795"/>
                      <a:pt x="606557" y="695363"/>
                      <a:pt x="590550" y="695363"/>
                    </a:cubicBezTo>
                    <a:cubicBezTo>
                      <a:pt x="574543" y="695363"/>
                      <a:pt x="561975" y="682795"/>
                      <a:pt x="561975" y="666788"/>
                    </a:cubicBezTo>
                    <a:cubicBezTo>
                      <a:pt x="561975" y="650782"/>
                      <a:pt x="574543" y="638213"/>
                      <a:pt x="590550" y="638213"/>
                    </a:cubicBezTo>
                    <a:close/>
                    <a:moveTo>
                      <a:pt x="247650" y="676313"/>
                    </a:moveTo>
                    <a:cubicBezTo>
                      <a:pt x="263657" y="676313"/>
                      <a:pt x="276225" y="688882"/>
                      <a:pt x="276225" y="704888"/>
                    </a:cubicBezTo>
                    <a:cubicBezTo>
                      <a:pt x="276225" y="720895"/>
                      <a:pt x="263657" y="733463"/>
                      <a:pt x="247650" y="733463"/>
                    </a:cubicBezTo>
                    <a:cubicBezTo>
                      <a:pt x="231643" y="733463"/>
                      <a:pt x="219075" y="720895"/>
                      <a:pt x="219075" y="704888"/>
                    </a:cubicBezTo>
                    <a:cubicBezTo>
                      <a:pt x="219075" y="688882"/>
                      <a:pt x="231643" y="676313"/>
                      <a:pt x="247650" y="676313"/>
                    </a:cubicBezTo>
                    <a:close/>
                    <a:moveTo>
                      <a:pt x="438150" y="685838"/>
                    </a:moveTo>
                    <a:cubicBezTo>
                      <a:pt x="401552" y="685838"/>
                      <a:pt x="371475" y="715915"/>
                      <a:pt x="371475" y="752513"/>
                    </a:cubicBezTo>
                    <a:cubicBezTo>
                      <a:pt x="371475" y="789111"/>
                      <a:pt x="401552" y="819188"/>
                      <a:pt x="438150" y="819188"/>
                    </a:cubicBezTo>
                    <a:cubicBezTo>
                      <a:pt x="474748" y="819188"/>
                      <a:pt x="504825" y="789111"/>
                      <a:pt x="504825" y="752513"/>
                    </a:cubicBezTo>
                    <a:cubicBezTo>
                      <a:pt x="504825" y="715915"/>
                      <a:pt x="474748" y="685838"/>
                      <a:pt x="438150" y="685838"/>
                    </a:cubicBezTo>
                    <a:close/>
                    <a:moveTo>
                      <a:pt x="438150" y="723938"/>
                    </a:moveTo>
                    <a:cubicBezTo>
                      <a:pt x="454157" y="723938"/>
                      <a:pt x="466725" y="736507"/>
                      <a:pt x="466725" y="752513"/>
                    </a:cubicBezTo>
                    <a:cubicBezTo>
                      <a:pt x="466725" y="768520"/>
                      <a:pt x="454157" y="781088"/>
                      <a:pt x="438150" y="781088"/>
                    </a:cubicBezTo>
                    <a:cubicBezTo>
                      <a:pt x="422143" y="781088"/>
                      <a:pt x="409575" y="768520"/>
                      <a:pt x="409575" y="752513"/>
                    </a:cubicBezTo>
                    <a:cubicBezTo>
                      <a:pt x="409575" y="736507"/>
                      <a:pt x="422143" y="723938"/>
                      <a:pt x="438150" y="723938"/>
                    </a:cubicBezTo>
                    <a:close/>
                  </a:path>
                </a:pathLst>
              </a:custGeom>
              <a:solidFill>
                <a:srgbClr val="084A9C"/>
              </a:solidFill>
              <a:ln w="38100" cap="flat">
                <a:noFill/>
                <a:prstDash val="solid"/>
                <a:miter/>
              </a:ln>
              <a:scene3d>
                <a:camera prst="isometricOffAxis1Left"/>
                <a:lightRig rig="threePt" dir="t"/>
              </a:scene3d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Graphic 1045">
                <a:extLst>
                  <a:ext uri="{FF2B5EF4-FFF2-40B4-BE49-F238E27FC236}">
                    <a16:creationId xmlns:a16="http://schemas.microsoft.com/office/drawing/2014/main" id="{84C4959E-F5AB-098B-CF99-71900130AE0B}"/>
                  </a:ext>
                </a:extLst>
              </p:cNvPr>
              <p:cNvSpPr/>
              <p:nvPr/>
            </p:nvSpPr>
            <p:spPr>
              <a:xfrm>
                <a:off x="2994753" y="3758540"/>
                <a:ext cx="208825" cy="217002"/>
              </a:xfrm>
              <a:custGeom>
                <a:avLst/>
                <a:gdLst>
                  <a:gd name="connsiteX0" fmla="*/ 320278 w 808731"/>
                  <a:gd name="connsiteY0" fmla="*/ 66 h 840399"/>
                  <a:gd name="connsiteX1" fmla="*/ 309265 w 808731"/>
                  <a:gd name="connsiteY1" fmla="*/ 12572 h 840399"/>
                  <a:gd name="connsiteX2" fmla="*/ 309265 w 808731"/>
                  <a:gd name="connsiteY2" fmla="*/ 190871 h 840399"/>
                  <a:gd name="connsiteX3" fmla="*/ 320742 w 808731"/>
                  <a:gd name="connsiteY3" fmla="*/ 204102 h 840399"/>
                  <a:gd name="connsiteX4" fmla="*/ 333971 w 808731"/>
                  <a:gd name="connsiteY4" fmla="*/ 192624 h 840399"/>
                  <a:gd name="connsiteX5" fmla="*/ 333971 w 808731"/>
                  <a:gd name="connsiteY5" fmla="*/ 190871 h 840399"/>
                  <a:gd name="connsiteX6" fmla="*/ 333971 w 808731"/>
                  <a:gd name="connsiteY6" fmla="*/ 12572 h 840399"/>
                  <a:gd name="connsiteX7" fmla="*/ 321776 w 808731"/>
                  <a:gd name="connsiteY7" fmla="*/ 0 h 840399"/>
                  <a:gd name="connsiteX8" fmla="*/ 320278 w 808731"/>
                  <a:gd name="connsiteY8" fmla="*/ 66 h 840399"/>
                  <a:gd name="connsiteX9" fmla="*/ 101799 w 808731"/>
                  <a:gd name="connsiteY9" fmla="*/ 90554 h 840399"/>
                  <a:gd name="connsiteX10" fmla="*/ 90426 w 808731"/>
                  <a:gd name="connsiteY10" fmla="*/ 103880 h 840399"/>
                  <a:gd name="connsiteX11" fmla="*/ 94357 w 808731"/>
                  <a:gd name="connsiteY11" fmla="*/ 111985 h 840399"/>
                  <a:gd name="connsiteX12" fmla="*/ 220266 w 808731"/>
                  <a:gd name="connsiteY12" fmla="*/ 237896 h 840399"/>
                  <a:gd name="connsiteX13" fmla="*/ 237827 w 808731"/>
                  <a:gd name="connsiteY13" fmla="*/ 237896 h 840399"/>
                  <a:gd name="connsiteX14" fmla="*/ 237827 w 808731"/>
                  <a:gd name="connsiteY14" fmla="*/ 220332 h 840399"/>
                  <a:gd name="connsiteX15" fmla="*/ 111919 w 808731"/>
                  <a:gd name="connsiteY15" fmla="*/ 94431 h 840399"/>
                  <a:gd name="connsiteX16" fmla="*/ 101799 w 808731"/>
                  <a:gd name="connsiteY16" fmla="*/ 90554 h 840399"/>
                  <a:gd name="connsiteX17" fmla="*/ 539651 w 808731"/>
                  <a:gd name="connsiteY17" fmla="*/ 90554 h 840399"/>
                  <a:gd name="connsiteX18" fmla="*/ 531316 w 808731"/>
                  <a:gd name="connsiteY18" fmla="*/ 94431 h 840399"/>
                  <a:gd name="connsiteX19" fmla="*/ 405408 w 808731"/>
                  <a:gd name="connsiteY19" fmla="*/ 220332 h 840399"/>
                  <a:gd name="connsiteX20" fmla="*/ 403393 w 808731"/>
                  <a:gd name="connsiteY20" fmla="*/ 237734 h 840399"/>
                  <a:gd name="connsiteX21" fmla="*/ 420790 w 808731"/>
                  <a:gd name="connsiteY21" fmla="*/ 239744 h 840399"/>
                  <a:gd name="connsiteX22" fmla="*/ 422672 w 808731"/>
                  <a:gd name="connsiteY22" fmla="*/ 237896 h 840399"/>
                  <a:gd name="connsiteX23" fmla="*/ 548878 w 808731"/>
                  <a:gd name="connsiteY23" fmla="*/ 111985 h 840399"/>
                  <a:gd name="connsiteX24" fmla="*/ 549523 w 808731"/>
                  <a:gd name="connsiteY24" fmla="*/ 94488 h 840399"/>
                  <a:gd name="connsiteX25" fmla="*/ 539651 w 808731"/>
                  <a:gd name="connsiteY25" fmla="*/ 90554 h 840399"/>
                  <a:gd name="connsiteX26" fmla="*/ 12502 w 808731"/>
                  <a:gd name="connsiteY26" fmla="*/ 309038 h 840399"/>
                  <a:gd name="connsiteX27" fmla="*/ 0 w 808731"/>
                  <a:gd name="connsiteY27" fmla="*/ 321535 h 840399"/>
                  <a:gd name="connsiteX28" fmla="*/ 12502 w 808731"/>
                  <a:gd name="connsiteY28" fmla="*/ 334041 h 840399"/>
                  <a:gd name="connsiteX29" fmla="*/ 190797 w 808731"/>
                  <a:gd name="connsiteY29" fmla="*/ 334041 h 840399"/>
                  <a:gd name="connsiteX30" fmla="*/ 203299 w 808731"/>
                  <a:gd name="connsiteY30" fmla="*/ 321535 h 840399"/>
                  <a:gd name="connsiteX31" fmla="*/ 190797 w 808731"/>
                  <a:gd name="connsiteY31" fmla="*/ 309038 h 840399"/>
                  <a:gd name="connsiteX32" fmla="*/ 12502 w 808731"/>
                  <a:gd name="connsiteY32" fmla="*/ 309038 h 840399"/>
                  <a:gd name="connsiteX33" fmla="*/ 452438 w 808731"/>
                  <a:gd name="connsiteY33" fmla="*/ 309038 h 840399"/>
                  <a:gd name="connsiteX34" fmla="*/ 439936 w 808731"/>
                  <a:gd name="connsiteY34" fmla="*/ 321535 h 840399"/>
                  <a:gd name="connsiteX35" fmla="*/ 452438 w 808731"/>
                  <a:gd name="connsiteY35" fmla="*/ 334041 h 840399"/>
                  <a:gd name="connsiteX36" fmla="*/ 630436 w 808731"/>
                  <a:gd name="connsiteY36" fmla="*/ 334041 h 840399"/>
                  <a:gd name="connsiteX37" fmla="*/ 642938 w 808731"/>
                  <a:gd name="connsiteY37" fmla="*/ 321535 h 840399"/>
                  <a:gd name="connsiteX38" fmla="*/ 630436 w 808731"/>
                  <a:gd name="connsiteY38" fmla="*/ 309038 h 840399"/>
                  <a:gd name="connsiteX39" fmla="*/ 452438 w 808731"/>
                  <a:gd name="connsiteY39" fmla="*/ 309038 h 840399"/>
                  <a:gd name="connsiteX40" fmla="*/ 227707 w 808731"/>
                  <a:gd name="connsiteY40" fmla="*/ 401583 h 840399"/>
                  <a:gd name="connsiteX41" fmla="*/ 220266 w 808731"/>
                  <a:gd name="connsiteY41" fmla="*/ 405203 h 840399"/>
                  <a:gd name="connsiteX42" fmla="*/ 94357 w 808731"/>
                  <a:gd name="connsiteY42" fmla="*/ 531409 h 840399"/>
                  <a:gd name="connsiteX43" fmla="*/ 92639 w 808731"/>
                  <a:gd name="connsiteY43" fmla="*/ 548840 h 840399"/>
                  <a:gd name="connsiteX44" fmla="*/ 110068 w 808731"/>
                  <a:gd name="connsiteY44" fmla="*/ 550554 h 840399"/>
                  <a:gd name="connsiteX45" fmla="*/ 111919 w 808731"/>
                  <a:gd name="connsiteY45" fmla="*/ 548649 h 840399"/>
                  <a:gd name="connsiteX46" fmla="*/ 237827 w 808731"/>
                  <a:gd name="connsiteY46" fmla="*/ 422729 h 840399"/>
                  <a:gd name="connsiteX47" fmla="*/ 237984 w 808731"/>
                  <a:gd name="connsiteY47" fmla="*/ 405203 h 840399"/>
                  <a:gd name="connsiteX48" fmla="*/ 227707 w 808731"/>
                  <a:gd name="connsiteY48" fmla="*/ 401583 h 840399"/>
                  <a:gd name="connsiteX49" fmla="*/ 428922 w 808731"/>
                  <a:gd name="connsiteY49" fmla="*/ 434064 h 840399"/>
                  <a:gd name="connsiteX50" fmla="*/ 539055 w 808731"/>
                  <a:gd name="connsiteY50" fmla="*/ 840400 h 840399"/>
                  <a:gd name="connsiteX51" fmla="*/ 594122 w 808731"/>
                  <a:gd name="connsiteY51" fmla="*/ 630850 h 840399"/>
                  <a:gd name="connsiteX52" fmla="*/ 808732 w 808731"/>
                  <a:gd name="connsiteY52" fmla="*/ 615896 h 840399"/>
                  <a:gd name="connsiteX53" fmla="*/ 428922 w 808731"/>
                  <a:gd name="connsiteY53" fmla="*/ 434064 h 840399"/>
                  <a:gd name="connsiteX54" fmla="*/ 320278 w 808731"/>
                  <a:gd name="connsiteY54" fmla="*/ 439683 h 840399"/>
                  <a:gd name="connsiteX55" fmla="*/ 309265 w 808731"/>
                  <a:gd name="connsiteY55" fmla="*/ 452256 h 840399"/>
                  <a:gd name="connsiteX56" fmla="*/ 309265 w 808731"/>
                  <a:gd name="connsiteY56" fmla="*/ 630469 h 840399"/>
                  <a:gd name="connsiteX57" fmla="*/ 320742 w 808731"/>
                  <a:gd name="connsiteY57" fmla="*/ 643708 h 840399"/>
                  <a:gd name="connsiteX58" fmla="*/ 333971 w 808731"/>
                  <a:gd name="connsiteY58" fmla="*/ 632279 h 840399"/>
                  <a:gd name="connsiteX59" fmla="*/ 333971 w 808731"/>
                  <a:gd name="connsiteY59" fmla="*/ 630469 h 840399"/>
                  <a:gd name="connsiteX60" fmla="*/ 333971 w 808731"/>
                  <a:gd name="connsiteY60" fmla="*/ 452256 h 840399"/>
                  <a:gd name="connsiteX61" fmla="*/ 321776 w 808731"/>
                  <a:gd name="connsiteY61" fmla="*/ 439683 h 840399"/>
                  <a:gd name="connsiteX62" fmla="*/ 320278 w 808731"/>
                  <a:gd name="connsiteY62" fmla="*/ 439683 h 840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808731" h="840399">
                    <a:moveTo>
                      <a:pt x="320278" y="66"/>
                    </a:moveTo>
                    <a:cubicBezTo>
                      <a:pt x="313934" y="781"/>
                      <a:pt x="309165" y="6191"/>
                      <a:pt x="309265" y="12572"/>
                    </a:cubicBezTo>
                    <a:lnTo>
                      <a:pt x="309265" y="190871"/>
                    </a:lnTo>
                    <a:cubicBezTo>
                      <a:pt x="308781" y="197691"/>
                      <a:pt x="313919" y="203615"/>
                      <a:pt x="320742" y="204102"/>
                    </a:cubicBezTo>
                    <a:cubicBezTo>
                      <a:pt x="327564" y="204578"/>
                      <a:pt x="333487" y="199444"/>
                      <a:pt x="333971" y="192624"/>
                    </a:cubicBezTo>
                    <a:cubicBezTo>
                      <a:pt x="334011" y="192033"/>
                      <a:pt x="334011" y="191452"/>
                      <a:pt x="333971" y="190871"/>
                    </a:cubicBezTo>
                    <a:lnTo>
                      <a:pt x="333971" y="12572"/>
                    </a:lnTo>
                    <a:cubicBezTo>
                      <a:pt x="334073" y="5734"/>
                      <a:pt x="328614" y="105"/>
                      <a:pt x="321776" y="0"/>
                    </a:cubicBezTo>
                    <a:cubicBezTo>
                      <a:pt x="321276" y="0"/>
                      <a:pt x="320776" y="19"/>
                      <a:pt x="320278" y="66"/>
                    </a:cubicBezTo>
                    <a:close/>
                    <a:moveTo>
                      <a:pt x="101799" y="90554"/>
                    </a:moveTo>
                    <a:cubicBezTo>
                      <a:pt x="94981" y="91097"/>
                      <a:pt x="89889" y="97060"/>
                      <a:pt x="90426" y="103880"/>
                    </a:cubicBezTo>
                    <a:cubicBezTo>
                      <a:pt x="90671" y="106975"/>
                      <a:pt x="92074" y="109871"/>
                      <a:pt x="94357" y="111985"/>
                    </a:cubicBezTo>
                    <a:lnTo>
                      <a:pt x="220266" y="237896"/>
                    </a:lnTo>
                    <a:cubicBezTo>
                      <a:pt x="225115" y="242744"/>
                      <a:pt x="232978" y="242744"/>
                      <a:pt x="237827" y="237896"/>
                    </a:cubicBezTo>
                    <a:cubicBezTo>
                      <a:pt x="242677" y="233048"/>
                      <a:pt x="242677" y="225190"/>
                      <a:pt x="237827" y="220332"/>
                    </a:cubicBezTo>
                    <a:lnTo>
                      <a:pt x="111919" y="94431"/>
                    </a:lnTo>
                    <a:cubicBezTo>
                      <a:pt x="109319" y="91649"/>
                      <a:pt x="105587" y="90230"/>
                      <a:pt x="101799" y="90554"/>
                    </a:cubicBezTo>
                    <a:close/>
                    <a:moveTo>
                      <a:pt x="539651" y="90554"/>
                    </a:moveTo>
                    <a:cubicBezTo>
                      <a:pt x="536480" y="90735"/>
                      <a:pt x="533495" y="92116"/>
                      <a:pt x="531316" y="94431"/>
                    </a:cubicBezTo>
                    <a:lnTo>
                      <a:pt x="405408" y="220332"/>
                    </a:lnTo>
                    <a:cubicBezTo>
                      <a:pt x="400047" y="224580"/>
                      <a:pt x="399145" y="232372"/>
                      <a:pt x="403393" y="237734"/>
                    </a:cubicBezTo>
                    <a:cubicBezTo>
                      <a:pt x="407641" y="243097"/>
                      <a:pt x="415429" y="243992"/>
                      <a:pt x="420790" y="239744"/>
                    </a:cubicBezTo>
                    <a:cubicBezTo>
                      <a:pt x="421481" y="239201"/>
                      <a:pt x="422112" y="238582"/>
                      <a:pt x="422672" y="237896"/>
                    </a:cubicBezTo>
                    <a:lnTo>
                      <a:pt x="548878" y="111985"/>
                    </a:lnTo>
                    <a:cubicBezTo>
                      <a:pt x="553889" y="107337"/>
                      <a:pt x="554178" y="99498"/>
                      <a:pt x="549523" y="94488"/>
                    </a:cubicBezTo>
                    <a:cubicBezTo>
                      <a:pt x="546991" y="91764"/>
                      <a:pt x="543365" y="90316"/>
                      <a:pt x="539651" y="90554"/>
                    </a:cubicBezTo>
                    <a:close/>
                    <a:moveTo>
                      <a:pt x="12502" y="309038"/>
                    </a:moveTo>
                    <a:cubicBezTo>
                      <a:pt x="5597" y="309038"/>
                      <a:pt x="0" y="314639"/>
                      <a:pt x="0" y="321535"/>
                    </a:cubicBezTo>
                    <a:cubicBezTo>
                      <a:pt x="0" y="328441"/>
                      <a:pt x="5597" y="334041"/>
                      <a:pt x="12502" y="334041"/>
                    </a:cubicBezTo>
                    <a:lnTo>
                      <a:pt x="190797" y="334041"/>
                    </a:lnTo>
                    <a:cubicBezTo>
                      <a:pt x="197702" y="334041"/>
                      <a:pt x="203299" y="328441"/>
                      <a:pt x="203299" y="321535"/>
                    </a:cubicBezTo>
                    <a:cubicBezTo>
                      <a:pt x="203299" y="314639"/>
                      <a:pt x="197702" y="309038"/>
                      <a:pt x="190797" y="309038"/>
                    </a:cubicBezTo>
                    <a:lnTo>
                      <a:pt x="12502" y="309038"/>
                    </a:lnTo>
                    <a:close/>
                    <a:moveTo>
                      <a:pt x="452438" y="309038"/>
                    </a:moveTo>
                    <a:cubicBezTo>
                      <a:pt x="445533" y="309038"/>
                      <a:pt x="439936" y="314639"/>
                      <a:pt x="439936" y="321535"/>
                    </a:cubicBezTo>
                    <a:cubicBezTo>
                      <a:pt x="439936" y="328441"/>
                      <a:pt x="445533" y="334041"/>
                      <a:pt x="452438" y="334041"/>
                    </a:cubicBezTo>
                    <a:lnTo>
                      <a:pt x="630436" y="334041"/>
                    </a:lnTo>
                    <a:cubicBezTo>
                      <a:pt x="637341" y="334041"/>
                      <a:pt x="642938" y="328441"/>
                      <a:pt x="642938" y="321535"/>
                    </a:cubicBezTo>
                    <a:cubicBezTo>
                      <a:pt x="642938" y="314639"/>
                      <a:pt x="637341" y="309038"/>
                      <a:pt x="630436" y="309038"/>
                    </a:cubicBezTo>
                    <a:lnTo>
                      <a:pt x="452438" y="309038"/>
                    </a:lnTo>
                    <a:close/>
                    <a:moveTo>
                      <a:pt x="227707" y="401583"/>
                    </a:moveTo>
                    <a:cubicBezTo>
                      <a:pt x="224891" y="401869"/>
                      <a:pt x="222264" y="403203"/>
                      <a:pt x="220266" y="405203"/>
                    </a:cubicBezTo>
                    <a:lnTo>
                      <a:pt x="94357" y="531409"/>
                    </a:lnTo>
                    <a:cubicBezTo>
                      <a:pt x="89070" y="535695"/>
                      <a:pt x="88301" y="543506"/>
                      <a:pt x="92639" y="548840"/>
                    </a:cubicBezTo>
                    <a:cubicBezTo>
                      <a:pt x="96978" y="554078"/>
                      <a:pt x="104781" y="554841"/>
                      <a:pt x="110068" y="550554"/>
                    </a:cubicBezTo>
                    <a:cubicBezTo>
                      <a:pt x="110750" y="549983"/>
                      <a:pt x="111370" y="549316"/>
                      <a:pt x="111919" y="548649"/>
                    </a:cubicBezTo>
                    <a:lnTo>
                      <a:pt x="237827" y="422729"/>
                    </a:lnTo>
                    <a:cubicBezTo>
                      <a:pt x="242707" y="417966"/>
                      <a:pt x="242776" y="410156"/>
                      <a:pt x="237984" y="405203"/>
                    </a:cubicBezTo>
                    <a:cubicBezTo>
                      <a:pt x="235302" y="402536"/>
                      <a:pt x="231508" y="401202"/>
                      <a:pt x="227707" y="401583"/>
                    </a:cubicBezTo>
                    <a:close/>
                    <a:moveTo>
                      <a:pt x="428922" y="434064"/>
                    </a:moveTo>
                    <a:lnTo>
                      <a:pt x="539055" y="840400"/>
                    </a:lnTo>
                    <a:lnTo>
                      <a:pt x="594122" y="630850"/>
                    </a:lnTo>
                    <a:lnTo>
                      <a:pt x="808732" y="615896"/>
                    </a:lnTo>
                    <a:lnTo>
                      <a:pt x="428922" y="434064"/>
                    </a:lnTo>
                    <a:close/>
                    <a:moveTo>
                      <a:pt x="320278" y="439683"/>
                    </a:moveTo>
                    <a:cubicBezTo>
                      <a:pt x="313934" y="440445"/>
                      <a:pt x="309165" y="445875"/>
                      <a:pt x="309265" y="452256"/>
                    </a:cubicBezTo>
                    <a:lnTo>
                      <a:pt x="309265" y="630469"/>
                    </a:lnTo>
                    <a:cubicBezTo>
                      <a:pt x="308781" y="637327"/>
                      <a:pt x="313919" y="643233"/>
                      <a:pt x="320742" y="643708"/>
                    </a:cubicBezTo>
                    <a:cubicBezTo>
                      <a:pt x="327564" y="644185"/>
                      <a:pt x="333487" y="639041"/>
                      <a:pt x="333971" y="632279"/>
                    </a:cubicBezTo>
                    <a:cubicBezTo>
                      <a:pt x="334011" y="631707"/>
                      <a:pt x="334011" y="631136"/>
                      <a:pt x="333971" y="630469"/>
                    </a:cubicBezTo>
                    <a:lnTo>
                      <a:pt x="333971" y="452256"/>
                    </a:lnTo>
                    <a:cubicBezTo>
                      <a:pt x="334073" y="445398"/>
                      <a:pt x="328614" y="439778"/>
                      <a:pt x="321776" y="439683"/>
                    </a:cubicBezTo>
                    <a:cubicBezTo>
                      <a:pt x="321276" y="439588"/>
                      <a:pt x="320776" y="439683"/>
                      <a:pt x="320278" y="439683"/>
                    </a:cubicBezTo>
                    <a:close/>
                  </a:path>
                </a:pathLst>
              </a:custGeom>
              <a:solidFill>
                <a:srgbClr val="084A9C"/>
              </a:solidFill>
              <a:ln w="9525" cap="flat">
                <a:noFill/>
                <a:prstDash val="solid"/>
                <a:miter/>
              </a:ln>
              <a:scene3d>
                <a:camera prst="isometricOffAxis1Left"/>
                <a:lightRig rig="threePt" dir="t"/>
              </a:scene3d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Graphic 1051">
                <a:extLst>
                  <a:ext uri="{FF2B5EF4-FFF2-40B4-BE49-F238E27FC236}">
                    <a16:creationId xmlns:a16="http://schemas.microsoft.com/office/drawing/2014/main" id="{44152B6E-D8D3-4F75-BC8D-64D5ED00E27E}"/>
                  </a:ext>
                </a:extLst>
              </p:cNvPr>
              <p:cNvSpPr/>
              <p:nvPr/>
            </p:nvSpPr>
            <p:spPr>
              <a:xfrm>
                <a:off x="5646712" y="4464899"/>
                <a:ext cx="256577" cy="235342"/>
              </a:xfrm>
              <a:custGeom>
                <a:avLst/>
                <a:gdLst>
                  <a:gd name="connsiteX0" fmla="*/ 467303 w 700950"/>
                  <a:gd name="connsiteY0" fmla="*/ 288036 h 642937"/>
                  <a:gd name="connsiteX1" fmla="*/ 467303 w 700950"/>
                  <a:gd name="connsiteY1" fmla="*/ 355568 h 642937"/>
                  <a:gd name="connsiteX2" fmla="*/ 464731 w 700950"/>
                  <a:gd name="connsiteY2" fmla="*/ 362712 h 642937"/>
                  <a:gd name="connsiteX3" fmla="*/ 458921 w 700950"/>
                  <a:gd name="connsiteY3" fmla="*/ 366522 h 642937"/>
                  <a:gd name="connsiteX4" fmla="*/ 402342 w 700950"/>
                  <a:gd name="connsiteY4" fmla="*/ 375285 h 642937"/>
                  <a:gd name="connsiteX5" fmla="*/ 390531 w 700950"/>
                  <a:gd name="connsiteY5" fmla="*/ 403098 h 642937"/>
                  <a:gd name="connsiteX6" fmla="*/ 423393 w 700950"/>
                  <a:gd name="connsiteY6" fmla="*/ 445008 h 642937"/>
                  <a:gd name="connsiteX7" fmla="*/ 425964 w 700950"/>
                  <a:gd name="connsiteY7" fmla="*/ 452342 h 642937"/>
                  <a:gd name="connsiteX8" fmla="*/ 423393 w 700950"/>
                  <a:gd name="connsiteY8" fmla="*/ 459296 h 642937"/>
                  <a:gd name="connsiteX9" fmla="*/ 393294 w 700950"/>
                  <a:gd name="connsiteY9" fmla="*/ 491966 h 642937"/>
                  <a:gd name="connsiteX10" fmla="*/ 364719 w 700950"/>
                  <a:gd name="connsiteY10" fmla="*/ 513683 h 642937"/>
                  <a:gd name="connsiteX11" fmla="*/ 357099 w 700950"/>
                  <a:gd name="connsiteY11" fmla="*/ 511112 h 642937"/>
                  <a:gd name="connsiteX12" fmla="*/ 315093 w 700950"/>
                  <a:gd name="connsiteY12" fmla="*/ 478250 h 642937"/>
                  <a:gd name="connsiteX13" fmla="*/ 286995 w 700950"/>
                  <a:gd name="connsiteY13" fmla="*/ 489585 h 642937"/>
                  <a:gd name="connsiteX14" fmla="*/ 278613 w 700950"/>
                  <a:gd name="connsiteY14" fmla="*/ 546164 h 642937"/>
                  <a:gd name="connsiteX15" fmla="*/ 267659 w 700950"/>
                  <a:gd name="connsiteY15" fmla="*/ 554927 h 642937"/>
                  <a:gd name="connsiteX16" fmla="*/ 200031 w 700950"/>
                  <a:gd name="connsiteY16" fmla="*/ 554927 h 642937"/>
                  <a:gd name="connsiteX17" fmla="*/ 192411 w 700950"/>
                  <a:gd name="connsiteY17" fmla="*/ 552450 h 642937"/>
                  <a:gd name="connsiteX18" fmla="*/ 188792 w 700950"/>
                  <a:gd name="connsiteY18" fmla="*/ 546068 h 642937"/>
                  <a:gd name="connsiteX19" fmla="*/ 180410 w 700950"/>
                  <a:gd name="connsiteY19" fmla="*/ 490252 h 642937"/>
                  <a:gd name="connsiteX20" fmla="*/ 152978 w 700950"/>
                  <a:gd name="connsiteY20" fmla="*/ 478917 h 642937"/>
                  <a:gd name="connsiteX21" fmla="*/ 109925 w 700950"/>
                  <a:gd name="connsiteY21" fmla="*/ 511397 h 642937"/>
                  <a:gd name="connsiteX22" fmla="*/ 102591 w 700950"/>
                  <a:gd name="connsiteY22" fmla="*/ 513969 h 642937"/>
                  <a:gd name="connsiteX23" fmla="*/ 94971 w 700950"/>
                  <a:gd name="connsiteY23" fmla="*/ 511112 h 642937"/>
                  <a:gd name="connsiteX24" fmla="*/ 42393 w 700950"/>
                  <a:gd name="connsiteY24" fmla="*/ 452628 h 642937"/>
                  <a:gd name="connsiteX25" fmla="*/ 44869 w 700950"/>
                  <a:gd name="connsiteY25" fmla="*/ 445675 h 642937"/>
                  <a:gd name="connsiteX26" fmla="*/ 59919 w 700950"/>
                  <a:gd name="connsiteY26" fmla="*/ 426625 h 642937"/>
                  <a:gd name="connsiteX27" fmla="*/ 77064 w 700950"/>
                  <a:gd name="connsiteY27" fmla="*/ 403765 h 642937"/>
                  <a:gd name="connsiteX28" fmla="*/ 64300 w 700950"/>
                  <a:gd name="connsiteY28" fmla="*/ 373856 h 642937"/>
                  <a:gd name="connsiteX29" fmla="*/ 8769 w 700950"/>
                  <a:gd name="connsiteY29" fmla="*/ 365093 h 642937"/>
                  <a:gd name="connsiteX30" fmla="*/ 2578 w 700950"/>
                  <a:gd name="connsiteY30" fmla="*/ 361950 h 642937"/>
                  <a:gd name="connsiteX31" fmla="*/ 6 w 700950"/>
                  <a:gd name="connsiteY31" fmla="*/ 354521 h 642937"/>
                  <a:gd name="connsiteX32" fmla="*/ 6 w 700950"/>
                  <a:gd name="connsiteY32" fmla="*/ 286988 h 642937"/>
                  <a:gd name="connsiteX33" fmla="*/ 2578 w 700950"/>
                  <a:gd name="connsiteY33" fmla="*/ 279845 h 642937"/>
                  <a:gd name="connsiteX34" fmla="*/ 8388 w 700950"/>
                  <a:gd name="connsiteY34" fmla="*/ 276225 h 642937"/>
                  <a:gd name="connsiteX35" fmla="*/ 64967 w 700950"/>
                  <a:gd name="connsiteY35" fmla="*/ 267462 h 642937"/>
                  <a:gd name="connsiteX36" fmla="*/ 76683 w 700950"/>
                  <a:gd name="connsiteY36" fmla="*/ 239744 h 642937"/>
                  <a:gd name="connsiteX37" fmla="*/ 43821 w 700950"/>
                  <a:gd name="connsiteY37" fmla="*/ 197549 h 642937"/>
                  <a:gd name="connsiteX38" fmla="*/ 41250 w 700950"/>
                  <a:gd name="connsiteY38" fmla="*/ 190500 h 642937"/>
                  <a:gd name="connsiteX39" fmla="*/ 43821 w 700950"/>
                  <a:gd name="connsiteY39" fmla="*/ 183166 h 642937"/>
                  <a:gd name="connsiteX40" fmla="*/ 73730 w 700950"/>
                  <a:gd name="connsiteY40" fmla="*/ 150686 h 642937"/>
                  <a:gd name="connsiteX41" fmla="*/ 102305 w 700950"/>
                  <a:gd name="connsiteY41" fmla="*/ 129159 h 642937"/>
                  <a:gd name="connsiteX42" fmla="*/ 110020 w 700950"/>
                  <a:gd name="connsiteY42" fmla="*/ 131731 h 642937"/>
                  <a:gd name="connsiteX43" fmla="*/ 152406 w 700950"/>
                  <a:gd name="connsiteY43" fmla="*/ 164306 h 642937"/>
                  <a:gd name="connsiteX44" fmla="*/ 180981 w 700950"/>
                  <a:gd name="connsiteY44" fmla="*/ 152591 h 642937"/>
                  <a:gd name="connsiteX45" fmla="*/ 189363 w 700950"/>
                  <a:gd name="connsiteY45" fmla="*/ 96393 h 642937"/>
                  <a:gd name="connsiteX46" fmla="*/ 200031 w 700950"/>
                  <a:gd name="connsiteY46" fmla="*/ 87630 h 642937"/>
                  <a:gd name="connsiteX47" fmla="*/ 267659 w 700950"/>
                  <a:gd name="connsiteY47" fmla="*/ 87630 h 642937"/>
                  <a:gd name="connsiteX48" fmla="*/ 274898 w 700950"/>
                  <a:gd name="connsiteY48" fmla="*/ 90392 h 642937"/>
                  <a:gd name="connsiteX49" fmla="*/ 278613 w 700950"/>
                  <a:gd name="connsiteY49" fmla="*/ 96774 h 642937"/>
                  <a:gd name="connsiteX50" fmla="*/ 286995 w 700950"/>
                  <a:gd name="connsiteY50" fmla="*/ 152400 h 642937"/>
                  <a:gd name="connsiteX51" fmla="*/ 314331 w 700950"/>
                  <a:gd name="connsiteY51" fmla="*/ 163925 h 642937"/>
                  <a:gd name="connsiteX52" fmla="*/ 357384 w 700950"/>
                  <a:gd name="connsiteY52" fmla="*/ 131445 h 642937"/>
                  <a:gd name="connsiteX53" fmla="*/ 364719 w 700950"/>
                  <a:gd name="connsiteY53" fmla="*/ 128873 h 642937"/>
                  <a:gd name="connsiteX54" fmla="*/ 372434 w 700950"/>
                  <a:gd name="connsiteY54" fmla="*/ 131826 h 642937"/>
                  <a:gd name="connsiteX55" fmla="*/ 424917 w 700950"/>
                  <a:gd name="connsiteY55" fmla="*/ 190214 h 642937"/>
                  <a:gd name="connsiteX56" fmla="*/ 422440 w 700950"/>
                  <a:gd name="connsiteY56" fmla="*/ 197168 h 642937"/>
                  <a:gd name="connsiteX57" fmla="*/ 407105 w 700950"/>
                  <a:gd name="connsiteY57" fmla="*/ 216884 h 642937"/>
                  <a:gd name="connsiteX58" fmla="*/ 390627 w 700950"/>
                  <a:gd name="connsiteY58" fmla="*/ 238792 h 642937"/>
                  <a:gd name="connsiteX59" fmla="*/ 403104 w 700950"/>
                  <a:gd name="connsiteY59" fmla="*/ 268700 h 642937"/>
                  <a:gd name="connsiteX60" fmla="*/ 458540 w 700950"/>
                  <a:gd name="connsiteY60" fmla="*/ 277082 h 642937"/>
                  <a:gd name="connsiteX61" fmla="*/ 464731 w 700950"/>
                  <a:gd name="connsiteY61" fmla="*/ 280892 h 642937"/>
                  <a:gd name="connsiteX62" fmla="*/ 467303 w 700950"/>
                  <a:gd name="connsiteY62" fmla="*/ 288036 h 642937"/>
                  <a:gd name="connsiteX63" fmla="*/ 299758 w 700950"/>
                  <a:gd name="connsiteY63" fmla="*/ 387382 h 642937"/>
                  <a:gd name="connsiteX64" fmla="*/ 299758 w 700950"/>
                  <a:gd name="connsiteY64" fmla="*/ 255175 h 642937"/>
                  <a:gd name="connsiteX65" fmla="*/ 233655 w 700950"/>
                  <a:gd name="connsiteY65" fmla="*/ 227838 h 642937"/>
                  <a:gd name="connsiteX66" fmla="*/ 140214 w 700950"/>
                  <a:gd name="connsiteY66" fmla="*/ 321088 h 642937"/>
                  <a:gd name="connsiteX67" fmla="*/ 140214 w 700950"/>
                  <a:gd name="connsiteY67" fmla="*/ 321278 h 642937"/>
                  <a:gd name="connsiteX68" fmla="*/ 233464 w 700950"/>
                  <a:gd name="connsiteY68" fmla="*/ 414719 h 642937"/>
                  <a:gd name="connsiteX69" fmla="*/ 233655 w 700950"/>
                  <a:gd name="connsiteY69" fmla="*/ 414719 h 642937"/>
                  <a:gd name="connsiteX70" fmla="*/ 299758 w 700950"/>
                  <a:gd name="connsiteY70" fmla="*/ 387382 h 642937"/>
                  <a:gd name="connsiteX71" fmla="*/ 700951 w 700950"/>
                  <a:gd name="connsiteY71" fmla="*/ 108776 h 642937"/>
                  <a:gd name="connsiteX72" fmla="*/ 700951 w 700950"/>
                  <a:gd name="connsiteY72" fmla="*/ 159925 h 642937"/>
                  <a:gd name="connsiteX73" fmla="*/ 646563 w 700950"/>
                  <a:gd name="connsiteY73" fmla="*/ 171260 h 642937"/>
                  <a:gd name="connsiteX74" fmla="*/ 635610 w 700950"/>
                  <a:gd name="connsiteY74" fmla="*/ 190310 h 642937"/>
                  <a:gd name="connsiteX75" fmla="*/ 654660 w 700950"/>
                  <a:gd name="connsiteY75" fmla="*/ 240697 h 642937"/>
                  <a:gd name="connsiteX76" fmla="*/ 653136 w 700950"/>
                  <a:gd name="connsiteY76" fmla="*/ 243269 h 642937"/>
                  <a:gd name="connsiteX77" fmla="*/ 607892 w 700950"/>
                  <a:gd name="connsiteY77" fmla="*/ 269177 h 642937"/>
                  <a:gd name="connsiteX78" fmla="*/ 591128 w 700950"/>
                  <a:gd name="connsiteY78" fmla="*/ 252031 h 642937"/>
                  <a:gd name="connsiteX79" fmla="*/ 572078 w 700950"/>
                  <a:gd name="connsiteY79" fmla="*/ 227171 h 642937"/>
                  <a:gd name="connsiteX80" fmla="*/ 561029 w 700950"/>
                  <a:gd name="connsiteY80" fmla="*/ 227933 h 642937"/>
                  <a:gd name="connsiteX81" fmla="*/ 550170 w 700950"/>
                  <a:gd name="connsiteY81" fmla="*/ 227171 h 642937"/>
                  <a:gd name="connsiteX82" fmla="*/ 531120 w 700950"/>
                  <a:gd name="connsiteY82" fmla="*/ 252031 h 642937"/>
                  <a:gd name="connsiteX83" fmla="*/ 514356 w 700950"/>
                  <a:gd name="connsiteY83" fmla="*/ 269177 h 642937"/>
                  <a:gd name="connsiteX84" fmla="*/ 469017 w 700950"/>
                  <a:gd name="connsiteY84" fmla="*/ 243269 h 642937"/>
                  <a:gd name="connsiteX85" fmla="*/ 467589 w 700950"/>
                  <a:gd name="connsiteY85" fmla="*/ 240697 h 642937"/>
                  <a:gd name="connsiteX86" fmla="*/ 486639 w 700950"/>
                  <a:gd name="connsiteY86" fmla="*/ 190310 h 642937"/>
                  <a:gd name="connsiteX87" fmla="*/ 475685 w 700950"/>
                  <a:gd name="connsiteY87" fmla="*/ 171260 h 642937"/>
                  <a:gd name="connsiteX88" fmla="*/ 421297 w 700950"/>
                  <a:gd name="connsiteY88" fmla="*/ 159925 h 642937"/>
                  <a:gd name="connsiteX89" fmla="*/ 421297 w 700950"/>
                  <a:gd name="connsiteY89" fmla="*/ 108776 h 642937"/>
                  <a:gd name="connsiteX90" fmla="*/ 475685 w 700950"/>
                  <a:gd name="connsiteY90" fmla="*/ 97441 h 642937"/>
                  <a:gd name="connsiteX91" fmla="*/ 486639 w 700950"/>
                  <a:gd name="connsiteY91" fmla="*/ 78391 h 642937"/>
                  <a:gd name="connsiteX92" fmla="*/ 467589 w 700950"/>
                  <a:gd name="connsiteY92" fmla="*/ 28004 h 642937"/>
                  <a:gd name="connsiteX93" fmla="*/ 469017 w 700950"/>
                  <a:gd name="connsiteY93" fmla="*/ 25432 h 642937"/>
                  <a:gd name="connsiteX94" fmla="*/ 481876 w 700950"/>
                  <a:gd name="connsiteY94" fmla="*/ 18193 h 642937"/>
                  <a:gd name="connsiteX95" fmla="*/ 503117 w 700950"/>
                  <a:gd name="connsiteY95" fmla="*/ 5810 h 642937"/>
                  <a:gd name="connsiteX96" fmla="*/ 514356 w 700950"/>
                  <a:gd name="connsiteY96" fmla="*/ 0 h 642937"/>
                  <a:gd name="connsiteX97" fmla="*/ 531120 w 700950"/>
                  <a:gd name="connsiteY97" fmla="*/ 16955 h 642937"/>
                  <a:gd name="connsiteX98" fmla="*/ 550170 w 700950"/>
                  <a:gd name="connsiteY98" fmla="*/ 41624 h 642937"/>
                  <a:gd name="connsiteX99" fmla="*/ 561029 w 700950"/>
                  <a:gd name="connsiteY99" fmla="*/ 40862 h 642937"/>
                  <a:gd name="connsiteX100" fmla="*/ 572078 w 700950"/>
                  <a:gd name="connsiteY100" fmla="*/ 41624 h 642937"/>
                  <a:gd name="connsiteX101" fmla="*/ 605320 w 700950"/>
                  <a:gd name="connsiteY101" fmla="*/ 762 h 642937"/>
                  <a:gd name="connsiteX102" fmla="*/ 607511 w 700950"/>
                  <a:gd name="connsiteY102" fmla="*/ 0 h 642937"/>
                  <a:gd name="connsiteX103" fmla="*/ 652755 w 700950"/>
                  <a:gd name="connsiteY103" fmla="*/ 25527 h 642937"/>
                  <a:gd name="connsiteX104" fmla="*/ 654279 w 700950"/>
                  <a:gd name="connsiteY104" fmla="*/ 28099 h 642937"/>
                  <a:gd name="connsiteX105" fmla="*/ 635229 w 700950"/>
                  <a:gd name="connsiteY105" fmla="*/ 78486 h 642937"/>
                  <a:gd name="connsiteX106" fmla="*/ 646182 w 700950"/>
                  <a:gd name="connsiteY106" fmla="*/ 97536 h 642937"/>
                  <a:gd name="connsiteX107" fmla="*/ 700951 w 700950"/>
                  <a:gd name="connsiteY107" fmla="*/ 108776 h 642937"/>
                  <a:gd name="connsiteX108" fmla="*/ 700951 w 700950"/>
                  <a:gd name="connsiteY108" fmla="*/ 482632 h 642937"/>
                  <a:gd name="connsiteX109" fmla="*/ 700951 w 700950"/>
                  <a:gd name="connsiteY109" fmla="*/ 533400 h 642937"/>
                  <a:gd name="connsiteX110" fmla="*/ 646563 w 700950"/>
                  <a:gd name="connsiteY110" fmla="*/ 544735 h 642937"/>
                  <a:gd name="connsiteX111" fmla="*/ 635610 w 700950"/>
                  <a:gd name="connsiteY111" fmla="*/ 563785 h 642937"/>
                  <a:gd name="connsiteX112" fmla="*/ 654660 w 700950"/>
                  <a:gd name="connsiteY112" fmla="*/ 614172 h 642937"/>
                  <a:gd name="connsiteX113" fmla="*/ 653136 w 700950"/>
                  <a:gd name="connsiteY113" fmla="*/ 616744 h 642937"/>
                  <a:gd name="connsiteX114" fmla="*/ 607892 w 700950"/>
                  <a:gd name="connsiteY114" fmla="*/ 642652 h 642937"/>
                  <a:gd name="connsiteX115" fmla="*/ 591128 w 700950"/>
                  <a:gd name="connsiteY115" fmla="*/ 625507 h 642937"/>
                  <a:gd name="connsiteX116" fmla="*/ 572078 w 700950"/>
                  <a:gd name="connsiteY116" fmla="*/ 600647 h 642937"/>
                  <a:gd name="connsiteX117" fmla="*/ 561029 w 700950"/>
                  <a:gd name="connsiteY117" fmla="*/ 601409 h 642937"/>
                  <a:gd name="connsiteX118" fmla="*/ 550170 w 700950"/>
                  <a:gd name="connsiteY118" fmla="*/ 600647 h 642937"/>
                  <a:gd name="connsiteX119" fmla="*/ 531120 w 700950"/>
                  <a:gd name="connsiteY119" fmla="*/ 625507 h 642937"/>
                  <a:gd name="connsiteX120" fmla="*/ 514356 w 700950"/>
                  <a:gd name="connsiteY120" fmla="*/ 642938 h 642937"/>
                  <a:gd name="connsiteX121" fmla="*/ 469017 w 700950"/>
                  <a:gd name="connsiteY121" fmla="*/ 617030 h 642937"/>
                  <a:gd name="connsiteX122" fmla="*/ 467589 w 700950"/>
                  <a:gd name="connsiteY122" fmla="*/ 614458 h 642937"/>
                  <a:gd name="connsiteX123" fmla="*/ 486639 w 700950"/>
                  <a:gd name="connsiteY123" fmla="*/ 564071 h 642937"/>
                  <a:gd name="connsiteX124" fmla="*/ 475685 w 700950"/>
                  <a:gd name="connsiteY124" fmla="*/ 545021 h 642937"/>
                  <a:gd name="connsiteX125" fmla="*/ 421297 w 700950"/>
                  <a:gd name="connsiteY125" fmla="*/ 533686 h 642937"/>
                  <a:gd name="connsiteX126" fmla="*/ 421297 w 700950"/>
                  <a:gd name="connsiteY126" fmla="*/ 482632 h 642937"/>
                  <a:gd name="connsiteX127" fmla="*/ 475685 w 700950"/>
                  <a:gd name="connsiteY127" fmla="*/ 471297 h 642937"/>
                  <a:gd name="connsiteX128" fmla="*/ 486639 w 700950"/>
                  <a:gd name="connsiteY128" fmla="*/ 452247 h 642937"/>
                  <a:gd name="connsiteX129" fmla="*/ 467589 w 700950"/>
                  <a:gd name="connsiteY129" fmla="*/ 401860 h 642937"/>
                  <a:gd name="connsiteX130" fmla="*/ 469017 w 700950"/>
                  <a:gd name="connsiteY130" fmla="*/ 399288 h 642937"/>
                  <a:gd name="connsiteX131" fmla="*/ 481876 w 700950"/>
                  <a:gd name="connsiteY131" fmla="*/ 392049 h 642937"/>
                  <a:gd name="connsiteX132" fmla="*/ 503403 w 700950"/>
                  <a:gd name="connsiteY132" fmla="*/ 379571 h 642937"/>
                  <a:gd name="connsiteX133" fmla="*/ 514356 w 700950"/>
                  <a:gd name="connsiteY133" fmla="*/ 373856 h 642937"/>
                  <a:gd name="connsiteX134" fmla="*/ 531120 w 700950"/>
                  <a:gd name="connsiteY134" fmla="*/ 390811 h 642937"/>
                  <a:gd name="connsiteX135" fmla="*/ 550170 w 700950"/>
                  <a:gd name="connsiteY135" fmla="*/ 415481 h 642937"/>
                  <a:gd name="connsiteX136" fmla="*/ 561029 w 700950"/>
                  <a:gd name="connsiteY136" fmla="*/ 414719 h 642937"/>
                  <a:gd name="connsiteX137" fmla="*/ 572078 w 700950"/>
                  <a:gd name="connsiteY137" fmla="*/ 415481 h 642937"/>
                  <a:gd name="connsiteX138" fmla="*/ 605606 w 700950"/>
                  <a:gd name="connsiteY138" fmla="*/ 374618 h 642937"/>
                  <a:gd name="connsiteX139" fmla="*/ 607797 w 700950"/>
                  <a:gd name="connsiteY139" fmla="*/ 373856 h 642937"/>
                  <a:gd name="connsiteX140" fmla="*/ 653040 w 700950"/>
                  <a:gd name="connsiteY140" fmla="*/ 399383 h 642937"/>
                  <a:gd name="connsiteX141" fmla="*/ 654564 w 700950"/>
                  <a:gd name="connsiteY141" fmla="*/ 401955 h 642937"/>
                  <a:gd name="connsiteX142" fmla="*/ 635514 w 700950"/>
                  <a:gd name="connsiteY142" fmla="*/ 452342 h 642937"/>
                  <a:gd name="connsiteX143" fmla="*/ 646468 w 700950"/>
                  <a:gd name="connsiteY143" fmla="*/ 471392 h 642937"/>
                  <a:gd name="connsiteX144" fmla="*/ 700951 w 700950"/>
                  <a:gd name="connsiteY144" fmla="*/ 482632 h 642937"/>
                  <a:gd name="connsiteX145" fmla="*/ 607511 w 700950"/>
                  <a:gd name="connsiteY145" fmla="*/ 134398 h 642937"/>
                  <a:gd name="connsiteX146" fmla="*/ 560743 w 700950"/>
                  <a:gd name="connsiteY146" fmla="*/ 87630 h 642937"/>
                  <a:gd name="connsiteX147" fmla="*/ 527977 w 700950"/>
                  <a:gd name="connsiteY147" fmla="*/ 101537 h 642937"/>
                  <a:gd name="connsiteX148" fmla="*/ 527353 w 700950"/>
                  <a:gd name="connsiteY148" fmla="*/ 166730 h 642937"/>
                  <a:gd name="connsiteX149" fmla="*/ 527977 w 700950"/>
                  <a:gd name="connsiteY149" fmla="*/ 167354 h 642937"/>
                  <a:gd name="connsiteX150" fmla="*/ 594116 w 700950"/>
                  <a:gd name="connsiteY150" fmla="*/ 167129 h 642937"/>
                  <a:gd name="connsiteX151" fmla="*/ 607701 w 700950"/>
                  <a:gd name="connsiteY151" fmla="*/ 134398 h 642937"/>
                  <a:gd name="connsiteX152" fmla="*/ 607511 w 700950"/>
                  <a:gd name="connsiteY152" fmla="*/ 508254 h 642937"/>
                  <a:gd name="connsiteX153" fmla="*/ 558681 w 700950"/>
                  <a:gd name="connsiteY153" fmla="*/ 463644 h 642937"/>
                  <a:gd name="connsiteX154" fmla="*/ 514071 w 700950"/>
                  <a:gd name="connsiteY154" fmla="*/ 508254 h 642937"/>
                  <a:gd name="connsiteX155" fmla="*/ 562900 w 700950"/>
                  <a:gd name="connsiteY155" fmla="*/ 552864 h 642937"/>
                  <a:gd name="connsiteX156" fmla="*/ 607511 w 700950"/>
                  <a:gd name="connsiteY156" fmla="*/ 508254 h 642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</a:cxnLst>
                <a:rect l="l" t="t" r="r" b="b"/>
                <a:pathLst>
                  <a:path w="700950" h="642937">
                    <a:moveTo>
                      <a:pt x="467303" y="288036"/>
                    </a:moveTo>
                    <a:lnTo>
                      <a:pt x="467303" y="355568"/>
                    </a:lnTo>
                    <a:cubicBezTo>
                      <a:pt x="467263" y="358169"/>
                      <a:pt x="466358" y="360682"/>
                      <a:pt x="464731" y="362712"/>
                    </a:cubicBezTo>
                    <a:cubicBezTo>
                      <a:pt x="463446" y="364772"/>
                      <a:pt x="461322" y="366165"/>
                      <a:pt x="458921" y="366522"/>
                    </a:cubicBezTo>
                    <a:lnTo>
                      <a:pt x="402342" y="375285"/>
                    </a:lnTo>
                    <a:cubicBezTo>
                      <a:pt x="399212" y="384879"/>
                      <a:pt x="395260" y="394184"/>
                      <a:pt x="390531" y="403098"/>
                    </a:cubicBezTo>
                    <a:cubicBezTo>
                      <a:pt x="398849" y="414719"/>
                      <a:pt x="409803" y="428689"/>
                      <a:pt x="423393" y="445008"/>
                    </a:cubicBezTo>
                    <a:cubicBezTo>
                      <a:pt x="424916" y="447165"/>
                      <a:pt x="425806" y="449706"/>
                      <a:pt x="425964" y="452342"/>
                    </a:cubicBezTo>
                    <a:cubicBezTo>
                      <a:pt x="426081" y="454912"/>
                      <a:pt x="425154" y="457420"/>
                      <a:pt x="423393" y="459296"/>
                    </a:cubicBezTo>
                    <a:cubicBezTo>
                      <a:pt x="414007" y="470765"/>
                      <a:pt x="403957" y="481674"/>
                      <a:pt x="393294" y="491966"/>
                    </a:cubicBezTo>
                    <a:cubicBezTo>
                      <a:pt x="378816" y="506444"/>
                      <a:pt x="369291" y="513683"/>
                      <a:pt x="364719" y="513683"/>
                    </a:cubicBezTo>
                    <a:cubicBezTo>
                      <a:pt x="361969" y="513663"/>
                      <a:pt x="359298" y="512761"/>
                      <a:pt x="357099" y="511112"/>
                    </a:cubicBezTo>
                    <a:lnTo>
                      <a:pt x="315093" y="478250"/>
                    </a:lnTo>
                    <a:cubicBezTo>
                      <a:pt x="306090" y="482874"/>
                      <a:pt x="296685" y="486668"/>
                      <a:pt x="286995" y="489585"/>
                    </a:cubicBezTo>
                    <a:cubicBezTo>
                      <a:pt x="285418" y="508605"/>
                      <a:pt x="282619" y="527504"/>
                      <a:pt x="278613" y="546164"/>
                    </a:cubicBezTo>
                    <a:cubicBezTo>
                      <a:pt x="277628" y="551390"/>
                      <a:pt x="272974" y="555112"/>
                      <a:pt x="267659" y="554927"/>
                    </a:cubicBezTo>
                    <a:lnTo>
                      <a:pt x="200031" y="554927"/>
                    </a:lnTo>
                    <a:cubicBezTo>
                      <a:pt x="197266" y="555123"/>
                      <a:pt x="194533" y="554234"/>
                      <a:pt x="192411" y="552450"/>
                    </a:cubicBezTo>
                    <a:cubicBezTo>
                      <a:pt x="190402" y="550892"/>
                      <a:pt x="189098" y="548593"/>
                      <a:pt x="188792" y="546068"/>
                    </a:cubicBezTo>
                    <a:lnTo>
                      <a:pt x="180410" y="490252"/>
                    </a:lnTo>
                    <a:cubicBezTo>
                      <a:pt x="170923" y="487363"/>
                      <a:pt x="161737" y="483567"/>
                      <a:pt x="152978" y="478917"/>
                    </a:cubicBezTo>
                    <a:lnTo>
                      <a:pt x="109925" y="511397"/>
                    </a:lnTo>
                    <a:cubicBezTo>
                      <a:pt x="107957" y="513258"/>
                      <a:pt x="105290" y="514194"/>
                      <a:pt x="102591" y="513969"/>
                    </a:cubicBezTo>
                    <a:cubicBezTo>
                      <a:pt x="99797" y="513925"/>
                      <a:pt x="97104" y="512916"/>
                      <a:pt x="94971" y="511112"/>
                    </a:cubicBezTo>
                    <a:cubicBezTo>
                      <a:pt x="59919" y="478726"/>
                      <a:pt x="42393" y="459232"/>
                      <a:pt x="42393" y="452628"/>
                    </a:cubicBezTo>
                    <a:cubicBezTo>
                      <a:pt x="42521" y="450118"/>
                      <a:pt x="43382" y="447701"/>
                      <a:pt x="44869" y="445675"/>
                    </a:cubicBezTo>
                    <a:cubicBezTo>
                      <a:pt x="47346" y="442341"/>
                      <a:pt x="52299" y="436150"/>
                      <a:pt x="59919" y="426625"/>
                    </a:cubicBezTo>
                    <a:cubicBezTo>
                      <a:pt x="67539" y="417100"/>
                      <a:pt x="73158" y="409575"/>
                      <a:pt x="77064" y="403765"/>
                    </a:cubicBezTo>
                    <a:cubicBezTo>
                      <a:pt x="71904" y="394206"/>
                      <a:pt x="67632" y="384195"/>
                      <a:pt x="64300" y="373856"/>
                    </a:cubicBezTo>
                    <a:lnTo>
                      <a:pt x="8769" y="365093"/>
                    </a:lnTo>
                    <a:cubicBezTo>
                      <a:pt x="6384" y="364862"/>
                      <a:pt x="4173" y="363740"/>
                      <a:pt x="2578" y="361950"/>
                    </a:cubicBezTo>
                    <a:cubicBezTo>
                      <a:pt x="831" y="359877"/>
                      <a:pt x="-85" y="357230"/>
                      <a:pt x="6" y="354521"/>
                    </a:cubicBezTo>
                    <a:lnTo>
                      <a:pt x="6" y="286988"/>
                    </a:lnTo>
                    <a:cubicBezTo>
                      <a:pt x="47" y="284388"/>
                      <a:pt x="952" y="281874"/>
                      <a:pt x="2578" y="279845"/>
                    </a:cubicBezTo>
                    <a:cubicBezTo>
                      <a:pt x="3936" y="277892"/>
                      <a:pt x="6037" y="276583"/>
                      <a:pt x="8388" y="276225"/>
                    </a:cubicBezTo>
                    <a:lnTo>
                      <a:pt x="64967" y="267462"/>
                    </a:lnTo>
                    <a:cubicBezTo>
                      <a:pt x="68052" y="257897"/>
                      <a:pt x="71972" y="248623"/>
                      <a:pt x="76683" y="239744"/>
                    </a:cubicBezTo>
                    <a:cubicBezTo>
                      <a:pt x="68364" y="227933"/>
                      <a:pt x="57410" y="213868"/>
                      <a:pt x="43821" y="197549"/>
                    </a:cubicBezTo>
                    <a:cubicBezTo>
                      <a:pt x="42334" y="195479"/>
                      <a:pt x="41445" y="193040"/>
                      <a:pt x="41250" y="190500"/>
                    </a:cubicBezTo>
                    <a:cubicBezTo>
                      <a:pt x="41163" y="187821"/>
                      <a:pt x="42080" y="185205"/>
                      <a:pt x="43821" y="183166"/>
                    </a:cubicBezTo>
                    <a:cubicBezTo>
                      <a:pt x="53030" y="171662"/>
                      <a:pt x="63024" y="160810"/>
                      <a:pt x="73730" y="150686"/>
                    </a:cubicBezTo>
                    <a:cubicBezTo>
                      <a:pt x="88398" y="136303"/>
                      <a:pt x="98019" y="129159"/>
                      <a:pt x="102305" y="129159"/>
                    </a:cubicBezTo>
                    <a:cubicBezTo>
                      <a:pt x="105081" y="129192"/>
                      <a:pt x="107779" y="130092"/>
                      <a:pt x="110020" y="131731"/>
                    </a:cubicBezTo>
                    <a:lnTo>
                      <a:pt x="152406" y="164306"/>
                    </a:lnTo>
                    <a:cubicBezTo>
                      <a:pt x="161580" y="159594"/>
                      <a:pt x="171140" y="155675"/>
                      <a:pt x="180981" y="152591"/>
                    </a:cubicBezTo>
                    <a:cubicBezTo>
                      <a:pt x="182437" y="133682"/>
                      <a:pt x="185237" y="114903"/>
                      <a:pt x="189363" y="96393"/>
                    </a:cubicBezTo>
                    <a:cubicBezTo>
                      <a:pt x="190295" y="91255"/>
                      <a:pt x="194810" y="87546"/>
                      <a:pt x="200031" y="87630"/>
                    </a:cubicBezTo>
                    <a:lnTo>
                      <a:pt x="267659" y="87630"/>
                    </a:lnTo>
                    <a:cubicBezTo>
                      <a:pt x="270325" y="87655"/>
                      <a:pt x="272893" y="88635"/>
                      <a:pt x="274898" y="90392"/>
                    </a:cubicBezTo>
                    <a:cubicBezTo>
                      <a:pt x="276944" y="91933"/>
                      <a:pt x="278283" y="94234"/>
                      <a:pt x="278613" y="96774"/>
                    </a:cubicBezTo>
                    <a:lnTo>
                      <a:pt x="286995" y="152400"/>
                    </a:lnTo>
                    <a:cubicBezTo>
                      <a:pt x="296441" y="155393"/>
                      <a:pt x="305593" y="159251"/>
                      <a:pt x="314331" y="163925"/>
                    </a:cubicBezTo>
                    <a:lnTo>
                      <a:pt x="357384" y="131445"/>
                    </a:lnTo>
                    <a:cubicBezTo>
                      <a:pt x="359432" y="129720"/>
                      <a:pt x="362042" y="128806"/>
                      <a:pt x="364719" y="128873"/>
                    </a:cubicBezTo>
                    <a:cubicBezTo>
                      <a:pt x="367557" y="128922"/>
                      <a:pt x="370288" y="129967"/>
                      <a:pt x="372434" y="131826"/>
                    </a:cubicBezTo>
                    <a:cubicBezTo>
                      <a:pt x="407486" y="164211"/>
                      <a:pt x="424917" y="183642"/>
                      <a:pt x="424917" y="190214"/>
                    </a:cubicBezTo>
                    <a:cubicBezTo>
                      <a:pt x="424772" y="192721"/>
                      <a:pt x="423913" y="195134"/>
                      <a:pt x="422440" y="197168"/>
                    </a:cubicBezTo>
                    <a:cubicBezTo>
                      <a:pt x="419487" y="201073"/>
                      <a:pt x="414439" y="207645"/>
                      <a:pt x="407105" y="216884"/>
                    </a:cubicBezTo>
                    <a:cubicBezTo>
                      <a:pt x="399771" y="226124"/>
                      <a:pt x="394246" y="233458"/>
                      <a:pt x="390627" y="238792"/>
                    </a:cubicBezTo>
                    <a:cubicBezTo>
                      <a:pt x="395412" y="248488"/>
                      <a:pt x="399580" y="258478"/>
                      <a:pt x="403104" y="268700"/>
                    </a:cubicBezTo>
                    <a:lnTo>
                      <a:pt x="458540" y="277082"/>
                    </a:lnTo>
                    <a:cubicBezTo>
                      <a:pt x="460986" y="277588"/>
                      <a:pt x="463177" y="278937"/>
                      <a:pt x="464731" y="280892"/>
                    </a:cubicBezTo>
                    <a:cubicBezTo>
                      <a:pt x="466412" y="282891"/>
                      <a:pt x="467325" y="285424"/>
                      <a:pt x="467303" y="288036"/>
                    </a:cubicBezTo>
                    <a:close/>
                    <a:moveTo>
                      <a:pt x="299758" y="387382"/>
                    </a:moveTo>
                    <a:cubicBezTo>
                      <a:pt x="336185" y="350840"/>
                      <a:pt x="336185" y="291716"/>
                      <a:pt x="299758" y="255175"/>
                    </a:cubicBezTo>
                    <a:cubicBezTo>
                      <a:pt x="282426" y="237351"/>
                      <a:pt x="258513" y="227462"/>
                      <a:pt x="233655" y="227838"/>
                    </a:cubicBezTo>
                    <a:cubicBezTo>
                      <a:pt x="182101" y="227786"/>
                      <a:pt x="140267" y="269535"/>
                      <a:pt x="140214" y="321088"/>
                    </a:cubicBezTo>
                    <a:cubicBezTo>
                      <a:pt x="140214" y="321152"/>
                      <a:pt x="140214" y="321214"/>
                      <a:pt x="140214" y="321278"/>
                    </a:cubicBezTo>
                    <a:cubicBezTo>
                      <a:pt x="140162" y="372831"/>
                      <a:pt x="181911" y="414666"/>
                      <a:pt x="233464" y="414719"/>
                    </a:cubicBezTo>
                    <a:cubicBezTo>
                      <a:pt x="233528" y="414719"/>
                      <a:pt x="233591" y="414719"/>
                      <a:pt x="233655" y="414719"/>
                    </a:cubicBezTo>
                    <a:cubicBezTo>
                      <a:pt x="258521" y="415140"/>
                      <a:pt x="282452" y="405244"/>
                      <a:pt x="299758" y="387382"/>
                    </a:cubicBezTo>
                    <a:close/>
                    <a:moveTo>
                      <a:pt x="700951" y="108776"/>
                    </a:moveTo>
                    <a:lnTo>
                      <a:pt x="700951" y="159925"/>
                    </a:lnTo>
                    <a:cubicBezTo>
                      <a:pt x="700951" y="163830"/>
                      <a:pt x="682854" y="167545"/>
                      <a:pt x="646563" y="171260"/>
                    </a:cubicBezTo>
                    <a:cubicBezTo>
                      <a:pt x="643566" y="177963"/>
                      <a:pt x="639896" y="184346"/>
                      <a:pt x="635610" y="190310"/>
                    </a:cubicBezTo>
                    <a:cubicBezTo>
                      <a:pt x="648309" y="217868"/>
                      <a:pt x="654660" y="234665"/>
                      <a:pt x="654660" y="240697"/>
                    </a:cubicBezTo>
                    <a:cubicBezTo>
                      <a:pt x="654618" y="241756"/>
                      <a:pt x="654045" y="242723"/>
                      <a:pt x="653136" y="243269"/>
                    </a:cubicBezTo>
                    <a:cubicBezTo>
                      <a:pt x="623513" y="260509"/>
                      <a:pt x="608368" y="269177"/>
                      <a:pt x="607892" y="269177"/>
                    </a:cubicBezTo>
                    <a:cubicBezTo>
                      <a:pt x="605987" y="269177"/>
                      <a:pt x="600367" y="263462"/>
                      <a:pt x="591128" y="252031"/>
                    </a:cubicBezTo>
                    <a:cubicBezTo>
                      <a:pt x="581889" y="240602"/>
                      <a:pt x="575507" y="232315"/>
                      <a:pt x="572078" y="227171"/>
                    </a:cubicBezTo>
                    <a:cubicBezTo>
                      <a:pt x="567125" y="227648"/>
                      <a:pt x="563505" y="227933"/>
                      <a:pt x="561029" y="227933"/>
                    </a:cubicBezTo>
                    <a:cubicBezTo>
                      <a:pt x="558552" y="227933"/>
                      <a:pt x="554933" y="227933"/>
                      <a:pt x="550170" y="227171"/>
                    </a:cubicBezTo>
                    <a:cubicBezTo>
                      <a:pt x="546741" y="232315"/>
                      <a:pt x="540645" y="240602"/>
                      <a:pt x="531120" y="252031"/>
                    </a:cubicBezTo>
                    <a:cubicBezTo>
                      <a:pt x="521595" y="263462"/>
                      <a:pt x="516261" y="269177"/>
                      <a:pt x="514356" y="269177"/>
                    </a:cubicBezTo>
                    <a:cubicBezTo>
                      <a:pt x="513911" y="269177"/>
                      <a:pt x="498799" y="260540"/>
                      <a:pt x="469017" y="243269"/>
                    </a:cubicBezTo>
                    <a:cubicBezTo>
                      <a:pt x="468156" y="242689"/>
                      <a:pt x="467626" y="241733"/>
                      <a:pt x="467589" y="240697"/>
                    </a:cubicBezTo>
                    <a:cubicBezTo>
                      <a:pt x="467589" y="234346"/>
                      <a:pt x="473939" y="217551"/>
                      <a:pt x="486639" y="190310"/>
                    </a:cubicBezTo>
                    <a:cubicBezTo>
                      <a:pt x="482318" y="184369"/>
                      <a:pt x="478645" y="177982"/>
                      <a:pt x="475685" y="171260"/>
                    </a:cubicBezTo>
                    <a:cubicBezTo>
                      <a:pt x="439395" y="167545"/>
                      <a:pt x="421297" y="163830"/>
                      <a:pt x="421297" y="159925"/>
                    </a:cubicBezTo>
                    <a:lnTo>
                      <a:pt x="421297" y="108776"/>
                    </a:lnTo>
                    <a:cubicBezTo>
                      <a:pt x="421297" y="104870"/>
                      <a:pt x="439395" y="101156"/>
                      <a:pt x="475685" y="97441"/>
                    </a:cubicBezTo>
                    <a:cubicBezTo>
                      <a:pt x="478616" y="90703"/>
                      <a:pt x="482290" y="84314"/>
                      <a:pt x="486639" y="78391"/>
                    </a:cubicBezTo>
                    <a:cubicBezTo>
                      <a:pt x="473939" y="50832"/>
                      <a:pt x="467589" y="34036"/>
                      <a:pt x="467589" y="28004"/>
                    </a:cubicBezTo>
                    <a:cubicBezTo>
                      <a:pt x="467626" y="26967"/>
                      <a:pt x="468156" y="26011"/>
                      <a:pt x="469017" y="25432"/>
                    </a:cubicBezTo>
                    <a:cubicBezTo>
                      <a:pt x="470065" y="24955"/>
                      <a:pt x="474351" y="22574"/>
                      <a:pt x="481876" y="18193"/>
                    </a:cubicBezTo>
                    <a:lnTo>
                      <a:pt x="503117" y="5810"/>
                    </a:lnTo>
                    <a:cubicBezTo>
                      <a:pt x="506734" y="3634"/>
                      <a:pt x="510489" y="1693"/>
                      <a:pt x="514356" y="0"/>
                    </a:cubicBezTo>
                    <a:cubicBezTo>
                      <a:pt x="516261" y="0"/>
                      <a:pt x="521881" y="5715"/>
                      <a:pt x="531120" y="16955"/>
                    </a:cubicBezTo>
                    <a:cubicBezTo>
                      <a:pt x="540360" y="28194"/>
                      <a:pt x="546741" y="36481"/>
                      <a:pt x="550170" y="41624"/>
                    </a:cubicBezTo>
                    <a:cubicBezTo>
                      <a:pt x="554933" y="41624"/>
                      <a:pt x="558648" y="40862"/>
                      <a:pt x="561029" y="40862"/>
                    </a:cubicBezTo>
                    <a:cubicBezTo>
                      <a:pt x="563410" y="40862"/>
                      <a:pt x="567125" y="40862"/>
                      <a:pt x="572078" y="41624"/>
                    </a:cubicBezTo>
                    <a:cubicBezTo>
                      <a:pt x="582071" y="27154"/>
                      <a:pt x="593186" y="13491"/>
                      <a:pt x="605320" y="762"/>
                    </a:cubicBezTo>
                    <a:lnTo>
                      <a:pt x="607511" y="0"/>
                    </a:lnTo>
                    <a:cubicBezTo>
                      <a:pt x="608463" y="0"/>
                      <a:pt x="623608" y="8477"/>
                      <a:pt x="652755" y="25527"/>
                    </a:cubicBezTo>
                    <a:cubicBezTo>
                      <a:pt x="653664" y="26072"/>
                      <a:pt x="654237" y="27039"/>
                      <a:pt x="654279" y="28099"/>
                    </a:cubicBezTo>
                    <a:cubicBezTo>
                      <a:pt x="654279" y="34449"/>
                      <a:pt x="647928" y="51245"/>
                      <a:pt x="635229" y="78486"/>
                    </a:cubicBezTo>
                    <a:cubicBezTo>
                      <a:pt x="639577" y="84409"/>
                      <a:pt x="643251" y="90798"/>
                      <a:pt x="646182" y="97536"/>
                    </a:cubicBezTo>
                    <a:cubicBezTo>
                      <a:pt x="682854" y="101156"/>
                      <a:pt x="700951" y="104775"/>
                      <a:pt x="700951" y="108776"/>
                    </a:cubicBezTo>
                    <a:close/>
                    <a:moveTo>
                      <a:pt x="700951" y="482632"/>
                    </a:moveTo>
                    <a:lnTo>
                      <a:pt x="700951" y="533400"/>
                    </a:lnTo>
                    <a:cubicBezTo>
                      <a:pt x="700951" y="537305"/>
                      <a:pt x="682854" y="541020"/>
                      <a:pt x="646563" y="544735"/>
                    </a:cubicBezTo>
                    <a:cubicBezTo>
                      <a:pt x="643566" y="551438"/>
                      <a:pt x="639896" y="557821"/>
                      <a:pt x="635610" y="563785"/>
                    </a:cubicBezTo>
                    <a:cubicBezTo>
                      <a:pt x="648309" y="591343"/>
                      <a:pt x="654660" y="608140"/>
                      <a:pt x="654660" y="614172"/>
                    </a:cubicBezTo>
                    <a:cubicBezTo>
                      <a:pt x="654618" y="615231"/>
                      <a:pt x="654045" y="616198"/>
                      <a:pt x="653136" y="616744"/>
                    </a:cubicBezTo>
                    <a:cubicBezTo>
                      <a:pt x="623513" y="633984"/>
                      <a:pt x="608368" y="642652"/>
                      <a:pt x="607892" y="642652"/>
                    </a:cubicBezTo>
                    <a:cubicBezTo>
                      <a:pt x="605987" y="642652"/>
                      <a:pt x="600367" y="636937"/>
                      <a:pt x="591128" y="625507"/>
                    </a:cubicBezTo>
                    <a:cubicBezTo>
                      <a:pt x="581889" y="614077"/>
                      <a:pt x="575507" y="605790"/>
                      <a:pt x="572078" y="600647"/>
                    </a:cubicBezTo>
                    <a:cubicBezTo>
                      <a:pt x="567125" y="600647"/>
                      <a:pt x="563505" y="601409"/>
                      <a:pt x="561029" y="601409"/>
                    </a:cubicBezTo>
                    <a:cubicBezTo>
                      <a:pt x="558552" y="601409"/>
                      <a:pt x="554933" y="601409"/>
                      <a:pt x="550170" y="600647"/>
                    </a:cubicBezTo>
                    <a:cubicBezTo>
                      <a:pt x="546741" y="605790"/>
                      <a:pt x="540645" y="614077"/>
                      <a:pt x="531120" y="625507"/>
                    </a:cubicBezTo>
                    <a:cubicBezTo>
                      <a:pt x="521595" y="636937"/>
                      <a:pt x="515976" y="642938"/>
                      <a:pt x="514356" y="642938"/>
                    </a:cubicBezTo>
                    <a:cubicBezTo>
                      <a:pt x="513911" y="642938"/>
                      <a:pt x="498799" y="634301"/>
                      <a:pt x="469017" y="617030"/>
                    </a:cubicBezTo>
                    <a:cubicBezTo>
                      <a:pt x="468156" y="616450"/>
                      <a:pt x="467626" y="615494"/>
                      <a:pt x="467589" y="614458"/>
                    </a:cubicBezTo>
                    <a:cubicBezTo>
                      <a:pt x="467589" y="608107"/>
                      <a:pt x="473939" y="591312"/>
                      <a:pt x="486639" y="564071"/>
                    </a:cubicBezTo>
                    <a:cubicBezTo>
                      <a:pt x="482318" y="558130"/>
                      <a:pt x="478645" y="551743"/>
                      <a:pt x="475685" y="545021"/>
                    </a:cubicBezTo>
                    <a:cubicBezTo>
                      <a:pt x="439395" y="541306"/>
                      <a:pt x="421297" y="537591"/>
                      <a:pt x="421297" y="533686"/>
                    </a:cubicBezTo>
                    <a:lnTo>
                      <a:pt x="421297" y="482632"/>
                    </a:lnTo>
                    <a:cubicBezTo>
                      <a:pt x="421297" y="478726"/>
                      <a:pt x="439395" y="475012"/>
                      <a:pt x="475685" y="471297"/>
                    </a:cubicBezTo>
                    <a:cubicBezTo>
                      <a:pt x="478616" y="464559"/>
                      <a:pt x="482290" y="458170"/>
                      <a:pt x="486639" y="452247"/>
                    </a:cubicBezTo>
                    <a:cubicBezTo>
                      <a:pt x="473939" y="424688"/>
                      <a:pt x="467589" y="407892"/>
                      <a:pt x="467589" y="401860"/>
                    </a:cubicBezTo>
                    <a:cubicBezTo>
                      <a:pt x="467626" y="400823"/>
                      <a:pt x="468156" y="399867"/>
                      <a:pt x="469017" y="399288"/>
                    </a:cubicBezTo>
                    <a:cubicBezTo>
                      <a:pt x="470065" y="399288"/>
                      <a:pt x="474351" y="396431"/>
                      <a:pt x="481876" y="392049"/>
                    </a:cubicBezTo>
                    <a:lnTo>
                      <a:pt x="503403" y="379571"/>
                    </a:lnTo>
                    <a:cubicBezTo>
                      <a:pt x="506930" y="377438"/>
                      <a:pt x="510588" y="375529"/>
                      <a:pt x="514356" y="373856"/>
                    </a:cubicBezTo>
                    <a:cubicBezTo>
                      <a:pt x="516261" y="373856"/>
                      <a:pt x="521881" y="379476"/>
                      <a:pt x="531120" y="390811"/>
                    </a:cubicBezTo>
                    <a:cubicBezTo>
                      <a:pt x="540360" y="402146"/>
                      <a:pt x="546741" y="409861"/>
                      <a:pt x="550170" y="415481"/>
                    </a:cubicBezTo>
                    <a:cubicBezTo>
                      <a:pt x="554933" y="415481"/>
                      <a:pt x="558648" y="414719"/>
                      <a:pt x="561029" y="414719"/>
                    </a:cubicBezTo>
                    <a:cubicBezTo>
                      <a:pt x="563410" y="414719"/>
                      <a:pt x="567125" y="414719"/>
                      <a:pt x="572078" y="415481"/>
                    </a:cubicBezTo>
                    <a:cubicBezTo>
                      <a:pt x="582137" y="400981"/>
                      <a:pt x="593350" y="387316"/>
                      <a:pt x="605606" y="374618"/>
                    </a:cubicBezTo>
                    <a:lnTo>
                      <a:pt x="607797" y="373856"/>
                    </a:lnTo>
                    <a:cubicBezTo>
                      <a:pt x="608749" y="373856"/>
                      <a:pt x="623894" y="382429"/>
                      <a:pt x="653040" y="399383"/>
                    </a:cubicBezTo>
                    <a:cubicBezTo>
                      <a:pt x="653950" y="399929"/>
                      <a:pt x="654522" y="400896"/>
                      <a:pt x="654564" y="401955"/>
                    </a:cubicBezTo>
                    <a:cubicBezTo>
                      <a:pt x="654564" y="408305"/>
                      <a:pt x="648214" y="425101"/>
                      <a:pt x="635514" y="452342"/>
                    </a:cubicBezTo>
                    <a:cubicBezTo>
                      <a:pt x="639862" y="458265"/>
                      <a:pt x="643536" y="464654"/>
                      <a:pt x="646468" y="471392"/>
                    </a:cubicBezTo>
                    <a:cubicBezTo>
                      <a:pt x="682854" y="475012"/>
                      <a:pt x="700951" y="478726"/>
                      <a:pt x="700951" y="482632"/>
                    </a:cubicBezTo>
                    <a:close/>
                    <a:moveTo>
                      <a:pt x="607511" y="134398"/>
                    </a:moveTo>
                    <a:cubicBezTo>
                      <a:pt x="607054" y="108760"/>
                      <a:pt x="586381" y="88087"/>
                      <a:pt x="560743" y="87630"/>
                    </a:cubicBezTo>
                    <a:cubicBezTo>
                      <a:pt x="548368" y="87538"/>
                      <a:pt x="536508" y="92572"/>
                      <a:pt x="527977" y="101537"/>
                    </a:cubicBezTo>
                    <a:cubicBezTo>
                      <a:pt x="509802" y="119367"/>
                      <a:pt x="509522" y="148555"/>
                      <a:pt x="527353" y="166730"/>
                    </a:cubicBezTo>
                    <a:cubicBezTo>
                      <a:pt x="527559" y="166940"/>
                      <a:pt x="527768" y="167149"/>
                      <a:pt x="527977" y="167354"/>
                    </a:cubicBezTo>
                    <a:cubicBezTo>
                      <a:pt x="546303" y="185556"/>
                      <a:pt x="575914" y="185456"/>
                      <a:pt x="594116" y="167129"/>
                    </a:cubicBezTo>
                    <a:cubicBezTo>
                      <a:pt x="602764" y="158424"/>
                      <a:pt x="607642" y="146668"/>
                      <a:pt x="607701" y="134398"/>
                    </a:cubicBezTo>
                    <a:close/>
                    <a:moveTo>
                      <a:pt x="607511" y="508254"/>
                    </a:moveTo>
                    <a:cubicBezTo>
                      <a:pt x="606345" y="482451"/>
                      <a:pt x="584483" y="462479"/>
                      <a:pt x="558681" y="463644"/>
                    </a:cubicBezTo>
                    <a:cubicBezTo>
                      <a:pt x="534509" y="464735"/>
                      <a:pt x="515162" y="484083"/>
                      <a:pt x="514071" y="508254"/>
                    </a:cubicBezTo>
                    <a:cubicBezTo>
                      <a:pt x="515235" y="534057"/>
                      <a:pt x="537098" y="554029"/>
                      <a:pt x="562900" y="552864"/>
                    </a:cubicBezTo>
                    <a:cubicBezTo>
                      <a:pt x="587071" y="551773"/>
                      <a:pt x="606419" y="532425"/>
                      <a:pt x="607511" y="508254"/>
                    </a:cubicBezTo>
                    <a:close/>
                  </a:path>
                </a:pathLst>
              </a:custGeom>
              <a:solidFill>
                <a:srgbClr val="084A9C"/>
              </a:solidFill>
              <a:ln w="9525" cap="flat">
                <a:noFill/>
                <a:prstDash val="solid"/>
                <a:miter/>
              </a:ln>
              <a:scene3d>
                <a:camera prst="isometricOffAxis1Right"/>
                <a:lightRig rig="threePt" dir="t"/>
              </a:scene3d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Graphic 1054">
                <a:extLst>
                  <a:ext uri="{FF2B5EF4-FFF2-40B4-BE49-F238E27FC236}">
                    <a16:creationId xmlns:a16="http://schemas.microsoft.com/office/drawing/2014/main" id="{798B522E-4FFC-AB05-B40D-14F2E381465C}"/>
                  </a:ext>
                </a:extLst>
              </p:cNvPr>
              <p:cNvSpPr/>
              <p:nvPr/>
            </p:nvSpPr>
            <p:spPr>
              <a:xfrm>
                <a:off x="3386337" y="4013830"/>
                <a:ext cx="227626" cy="227618"/>
              </a:xfrm>
              <a:custGeom>
                <a:avLst/>
                <a:gdLst>
                  <a:gd name="connsiteX0" fmla="*/ 285750 w 571500"/>
                  <a:gd name="connsiteY0" fmla="*/ 0 h 571480"/>
                  <a:gd name="connsiteX1" fmla="*/ 0 w 571500"/>
                  <a:gd name="connsiteY1" fmla="*/ 285731 h 571480"/>
                  <a:gd name="connsiteX2" fmla="*/ 278011 w 571500"/>
                  <a:gd name="connsiteY2" fmla="*/ 571195 h 571480"/>
                  <a:gd name="connsiteX3" fmla="*/ 285750 w 571500"/>
                  <a:gd name="connsiteY3" fmla="*/ 571481 h 571480"/>
                  <a:gd name="connsiteX4" fmla="*/ 293489 w 571500"/>
                  <a:gd name="connsiteY4" fmla="*/ 571195 h 571480"/>
                  <a:gd name="connsiteX5" fmla="*/ 571500 w 571500"/>
                  <a:gd name="connsiteY5" fmla="*/ 285731 h 571480"/>
                  <a:gd name="connsiteX6" fmla="*/ 285750 w 571500"/>
                  <a:gd name="connsiteY6" fmla="*/ 0 h 571480"/>
                  <a:gd name="connsiteX7" fmla="*/ 276225 w 571500"/>
                  <a:gd name="connsiteY7" fmla="*/ 19945 h 571480"/>
                  <a:gd name="connsiteX8" fmla="*/ 276225 w 571500"/>
                  <a:gd name="connsiteY8" fmla="*/ 142875 h 571480"/>
                  <a:gd name="connsiteX9" fmla="*/ 181570 w 571500"/>
                  <a:gd name="connsiteY9" fmla="*/ 142875 h 571480"/>
                  <a:gd name="connsiteX10" fmla="*/ 200025 w 571500"/>
                  <a:gd name="connsiteY10" fmla="*/ 94355 h 571480"/>
                  <a:gd name="connsiteX11" fmla="*/ 276225 w 571500"/>
                  <a:gd name="connsiteY11" fmla="*/ 19945 h 571480"/>
                  <a:gd name="connsiteX12" fmla="*/ 295275 w 571500"/>
                  <a:gd name="connsiteY12" fmla="*/ 19945 h 571480"/>
                  <a:gd name="connsiteX13" fmla="*/ 371475 w 571500"/>
                  <a:gd name="connsiteY13" fmla="*/ 94355 h 571480"/>
                  <a:gd name="connsiteX14" fmla="*/ 389930 w 571500"/>
                  <a:gd name="connsiteY14" fmla="*/ 142875 h 571480"/>
                  <a:gd name="connsiteX15" fmla="*/ 295275 w 571500"/>
                  <a:gd name="connsiteY15" fmla="*/ 142875 h 571480"/>
                  <a:gd name="connsiteX16" fmla="*/ 295275 w 571500"/>
                  <a:gd name="connsiteY16" fmla="*/ 19945 h 571480"/>
                  <a:gd name="connsiteX17" fmla="*/ 225028 w 571500"/>
                  <a:gd name="connsiteY17" fmla="*/ 26194 h 571480"/>
                  <a:gd name="connsiteX18" fmla="*/ 182761 w 571500"/>
                  <a:gd name="connsiteY18" fmla="*/ 86020 h 571480"/>
                  <a:gd name="connsiteX19" fmla="*/ 161925 w 571500"/>
                  <a:gd name="connsiteY19" fmla="*/ 142875 h 571480"/>
                  <a:gd name="connsiteX20" fmla="*/ 60722 w 571500"/>
                  <a:gd name="connsiteY20" fmla="*/ 142875 h 571480"/>
                  <a:gd name="connsiteX21" fmla="*/ 225028 w 571500"/>
                  <a:gd name="connsiteY21" fmla="*/ 26194 h 571480"/>
                  <a:gd name="connsiteX22" fmla="*/ 346472 w 571500"/>
                  <a:gd name="connsiteY22" fmla="*/ 26194 h 571480"/>
                  <a:gd name="connsiteX23" fmla="*/ 510778 w 571500"/>
                  <a:gd name="connsiteY23" fmla="*/ 142875 h 571480"/>
                  <a:gd name="connsiteX24" fmla="*/ 409575 w 571500"/>
                  <a:gd name="connsiteY24" fmla="*/ 142875 h 571480"/>
                  <a:gd name="connsiteX25" fmla="*/ 388739 w 571500"/>
                  <a:gd name="connsiteY25" fmla="*/ 86020 h 571480"/>
                  <a:gd name="connsiteX26" fmla="*/ 346472 w 571500"/>
                  <a:gd name="connsiteY26" fmla="*/ 26194 h 571480"/>
                  <a:gd name="connsiteX27" fmla="*/ 49411 w 571500"/>
                  <a:gd name="connsiteY27" fmla="*/ 161925 h 571480"/>
                  <a:gd name="connsiteX28" fmla="*/ 156865 w 571500"/>
                  <a:gd name="connsiteY28" fmla="*/ 161925 h 571480"/>
                  <a:gd name="connsiteX29" fmla="*/ 143172 w 571500"/>
                  <a:gd name="connsiteY29" fmla="*/ 276206 h 571480"/>
                  <a:gd name="connsiteX30" fmla="*/ 19347 w 571500"/>
                  <a:gd name="connsiteY30" fmla="*/ 276206 h 571480"/>
                  <a:gd name="connsiteX31" fmla="*/ 49411 w 571500"/>
                  <a:gd name="connsiteY31" fmla="*/ 161925 h 571480"/>
                  <a:gd name="connsiteX32" fmla="*/ 176510 w 571500"/>
                  <a:gd name="connsiteY32" fmla="*/ 161925 h 571480"/>
                  <a:gd name="connsiteX33" fmla="*/ 276225 w 571500"/>
                  <a:gd name="connsiteY33" fmla="*/ 161925 h 571480"/>
                  <a:gd name="connsiteX34" fmla="*/ 276225 w 571500"/>
                  <a:gd name="connsiteY34" fmla="*/ 276206 h 571480"/>
                  <a:gd name="connsiteX35" fmla="*/ 162222 w 571500"/>
                  <a:gd name="connsiteY35" fmla="*/ 276206 h 571480"/>
                  <a:gd name="connsiteX36" fmla="*/ 176510 w 571500"/>
                  <a:gd name="connsiteY36" fmla="*/ 161925 h 571480"/>
                  <a:gd name="connsiteX37" fmla="*/ 295275 w 571500"/>
                  <a:gd name="connsiteY37" fmla="*/ 161925 h 571480"/>
                  <a:gd name="connsiteX38" fmla="*/ 394990 w 571500"/>
                  <a:gd name="connsiteY38" fmla="*/ 161925 h 571480"/>
                  <a:gd name="connsiteX39" fmla="*/ 409278 w 571500"/>
                  <a:gd name="connsiteY39" fmla="*/ 276206 h 571480"/>
                  <a:gd name="connsiteX40" fmla="*/ 295275 w 571500"/>
                  <a:gd name="connsiteY40" fmla="*/ 276206 h 571480"/>
                  <a:gd name="connsiteX41" fmla="*/ 295275 w 571500"/>
                  <a:gd name="connsiteY41" fmla="*/ 161925 h 571480"/>
                  <a:gd name="connsiteX42" fmla="*/ 414635 w 571500"/>
                  <a:gd name="connsiteY42" fmla="*/ 161925 h 571480"/>
                  <a:gd name="connsiteX43" fmla="*/ 522089 w 571500"/>
                  <a:gd name="connsiteY43" fmla="*/ 161925 h 571480"/>
                  <a:gd name="connsiteX44" fmla="*/ 552153 w 571500"/>
                  <a:gd name="connsiteY44" fmla="*/ 276206 h 571480"/>
                  <a:gd name="connsiteX45" fmla="*/ 428328 w 571500"/>
                  <a:gd name="connsiteY45" fmla="*/ 276206 h 571480"/>
                  <a:gd name="connsiteX46" fmla="*/ 414635 w 571500"/>
                  <a:gd name="connsiteY46" fmla="*/ 161925 h 571480"/>
                  <a:gd name="connsiteX47" fmla="*/ 19347 w 571500"/>
                  <a:gd name="connsiteY47" fmla="*/ 295256 h 571480"/>
                  <a:gd name="connsiteX48" fmla="*/ 143172 w 571500"/>
                  <a:gd name="connsiteY48" fmla="*/ 295256 h 571480"/>
                  <a:gd name="connsiteX49" fmla="*/ 156865 w 571500"/>
                  <a:gd name="connsiteY49" fmla="*/ 409556 h 571480"/>
                  <a:gd name="connsiteX50" fmla="*/ 49411 w 571500"/>
                  <a:gd name="connsiteY50" fmla="*/ 409556 h 571480"/>
                  <a:gd name="connsiteX51" fmla="*/ 19347 w 571500"/>
                  <a:gd name="connsiteY51" fmla="*/ 295256 h 571480"/>
                  <a:gd name="connsiteX52" fmla="*/ 162222 w 571500"/>
                  <a:gd name="connsiteY52" fmla="*/ 295256 h 571480"/>
                  <a:gd name="connsiteX53" fmla="*/ 276225 w 571500"/>
                  <a:gd name="connsiteY53" fmla="*/ 295256 h 571480"/>
                  <a:gd name="connsiteX54" fmla="*/ 276225 w 571500"/>
                  <a:gd name="connsiteY54" fmla="*/ 409556 h 571480"/>
                  <a:gd name="connsiteX55" fmla="*/ 176510 w 571500"/>
                  <a:gd name="connsiteY55" fmla="*/ 409556 h 571480"/>
                  <a:gd name="connsiteX56" fmla="*/ 162222 w 571500"/>
                  <a:gd name="connsiteY56" fmla="*/ 295256 h 571480"/>
                  <a:gd name="connsiteX57" fmla="*/ 295275 w 571500"/>
                  <a:gd name="connsiteY57" fmla="*/ 295256 h 571480"/>
                  <a:gd name="connsiteX58" fmla="*/ 409278 w 571500"/>
                  <a:gd name="connsiteY58" fmla="*/ 295256 h 571480"/>
                  <a:gd name="connsiteX59" fmla="*/ 394990 w 571500"/>
                  <a:gd name="connsiteY59" fmla="*/ 409556 h 571480"/>
                  <a:gd name="connsiteX60" fmla="*/ 295275 w 571500"/>
                  <a:gd name="connsiteY60" fmla="*/ 409556 h 571480"/>
                  <a:gd name="connsiteX61" fmla="*/ 295275 w 571500"/>
                  <a:gd name="connsiteY61" fmla="*/ 295256 h 571480"/>
                  <a:gd name="connsiteX62" fmla="*/ 428328 w 571500"/>
                  <a:gd name="connsiteY62" fmla="*/ 295256 h 571480"/>
                  <a:gd name="connsiteX63" fmla="*/ 552153 w 571500"/>
                  <a:gd name="connsiteY63" fmla="*/ 295256 h 571480"/>
                  <a:gd name="connsiteX64" fmla="*/ 522089 w 571500"/>
                  <a:gd name="connsiteY64" fmla="*/ 409556 h 571480"/>
                  <a:gd name="connsiteX65" fmla="*/ 414635 w 571500"/>
                  <a:gd name="connsiteY65" fmla="*/ 409556 h 571480"/>
                  <a:gd name="connsiteX66" fmla="*/ 428328 w 571500"/>
                  <a:gd name="connsiteY66" fmla="*/ 295256 h 571480"/>
                  <a:gd name="connsiteX67" fmla="*/ 60425 w 571500"/>
                  <a:gd name="connsiteY67" fmla="*/ 428606 h 571480"/>
                  <a:gd name="connsiteX68" fmla="*/ 161925 w 571500"/>
                  <a:gd name="connsiteY68" fmla="*/ 428606 h 571480"/>
                  <a:gd name="connsiteX69" fmla="*/ 182761 w 571500"/>
                  <a:gd name="connsiteY69" fmla="*/ 485184 h 571480"/>
                  <a:gd name="connsiteX70" fmla="*/ 225325 w 571500"/>
                  <a:gd name="connsiteY70" fmla="*/ 545573 h 571480"/>
                  <a:gd name="connsiteX71" fmla="*/ 60425 w 571500"/>
                  <a:gd name="connsiteY71" fmla="*/ 428606 h 571480"/>
                  <a:gd name="connsiteX72" fmla="*/ 181570 w 571500"/>
                  <a:gd name="connsiteY72" fmla="*/ 428606 h 571480"/>
                  <a:gd name="connsiteX73" fmla="*/ 276225 w 571500"/>
                  <a:gd name="connsiteY73" fmla="*/ 428606 h 571480"/>
                  <a:gd name="connsiteX74" fmla="*/ 276225 w 571500"/>
                  <a:gd name="connsiteY74" fmla="*/ 551574 h 571480"/>
                  <a:gd name="connsiteX75" fmla="*/ 200025 w 571500"/>
                  <a:gd name="connsiteY75" fmla="*/ 476802 h 571480"/>
                  <a:gd name="connsiteX76" fmla="*/ 181570 w 571500"/>
                  <a:gd name="connsiteY76" fmla="*/ 428606 h 571480"/>
                  <a:gd name="connsiteX77" fmla="*/ 295275 w 571500"/>
                  <a:gd name="connsiteY77" fmla="*/ 428606 h 571480"/>
                  <a:gd name="connsiteX78" fmla="*/ 389930 w 571500"/>
                  <a:gd name="connsiteY78" fmla="*/ 428606 h 571480"/>
                  <a:gd name="connsiteX79" fmla="*/ 371475 w 571500"/>
                  <a:gd name="connsiteY79" fmla="*/ 476802 h 571480"/>
                  <a:gd name="connsiteX80" fmla="*/ 295275 w 571500"/>
                  <a:gd name="connsiteY80" fmla="*/ 551574 h 571480"/>
                  <a:gd name="connsiteX81" fmla="*/ 295275 w 571500"/>
                  <a:gd name="connsiteY81" fmla="*/ 428606 h 571480"/>
                  <a:gd name="connsiteX82" fmla="*/ 409575 w 571500"/>
                  <a:gd name="connsiteY82" fmla="*/ 428606 h 571480"/>
                  <a:gd name="connsiteX83" fmla="*/ 511075 w 571500"/>
                  <a:gd name="connsiteY83" fmla="*/ 428606 h 571480"/>
                  <a:gd name="connsiteX84" fmla="*/ 346175 w 571500"/>
                  <a:gd name="connsiteY84" fmla="*/ 545573 h 571480"/>
                  <a:gd name="connsiteX85" fmla="*/ 388739 w 571500"/>
                  <a:gd name="connsiteY85" fmla="*/ 485184 h 571480"/>
                  <a:gd name="connsiteX86" fmla="*/ 409575 w 571500"/>
                  <a:gd name="connsiteY86" fmla="*/ 428606 h 571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571500" h="571480">
                    <a:moveTo>
                      <a:pt x="285750" y="0"/>
                    </a:moveTo>
                    <a:cubicBezTo>
                      <a:pt x="128047" y="0"/>
                      <a:pt x="0" y="128045"/>
                      <a:pt x="0" y="285731"/>
                    </a:cubicBezTo>
                    <a:cubicBezTo>
                      <a:pt x="0" y="440798"/>
                      <a:pt x="123918" y="567100"/>
                      <a:pt x="278011" y="571195"/>
                    </a:cubicBezTo>
                    <a:cubicBezTo>
                      <a:pt x="280595" y="571481"/>
                      <a:pt x="283115" y="571481"/>
                      <a:pt x="285750" y="571481"/>
                    </a:cubicBezTo>
                    <a:cubicBezTo>
                      <a:pt x="288385" y="571481"/>
                      <a:pt x="290905" y="571481"/>
                      <a:pt x="293489" y="571195"/>
                    </a:cubicBezTo>
                    <a:cubicBezTo>
                      <a:pt x="447582" y="567100"/>
                      <a:pt x="571500" y="440798"/>
                      <a:pt x="571500" y="285731"/>
                    </a:cubicBezTo>
                    <a:cubicBezTo>
                      <a:pt x="571500" y="128045"/>
                      <a:pt x="443453" y="0"/>
                      <a:pt x="285750" y="0"/>
                    </a:cubicBezTo>
                    <a:close/>
                    <a:moveTo>
                      <a:pt x="276225" y="19945"/>
                    </a:moveTo>
                    <a:lnTo>
                      <a:pt x="276225" y="142875"/>
                    </a:lnTo>
                    <a:lnTo>
                      <a:pt x="181570" y="142875"/>
                    </a:lnTo>
                    <a:cubicBezTo>
                      <a:pt x="186844" y="125273"/>
                      <a:pt x="193067" y="108775"/>
                      <a:pt x="200025" y="94355"/>
                    </a:cubicBezTo>
                    <a:cubicBezTo>
                      <a:pt x="221007" y="50902"/>
                      <a:pt x="248040" y="24746"/>
                      <a:pt x="276225" y="19945"/>
                    </a:cubicBezTo>
                    <a:close/>
                    <a:moveTo>
                      <a:pt x="295275" y="19945"/>
                    </a:moveTo>
                    <a:cubicBezTo>
                      <a:pt x="323460" y="24746"/>
                      <a:pt x="350493" y="50902"/>
                      <a:pt x="371475" y="94355"/>
                    </a:cubicBezTo>
                    <a:cubicBezTo>
                      <a:pt x="378433" y="108775"/>
                      <a:pt x="384656" y="125273"/>
                      <a:pt x="389930" y="142875"/>
                    </a:cubicBezTo>
                    <a:lnTo>
                      <a:pt x="295275" y="142875"/>
                    </a:lnTo>
                    <a:lnTo>
                      <a:pt x="295275" y="19945"/>
                    </a:lnTo>
                    <a:close/>
                    <a:moveTo>
                      <a:pt x="225028" y="26194"/>
                    </a:moveTo>
                    <a:cubicBezTo>
                      <a:pt x="208783" y="41091"/>
                      <a:pt x="194592" y="61522"/>
                      <a:pt x="182761" y="86020"/>
                    </a:cubicBezTo>
                    <a:cubicBezTo>
                      <a:pt x="174567" y="102994"/>
                      <a:pt x="167784" y="122263"/>
                      <a:pt x="161925" y="142875"/>
                    </a:cubicBezTo>
                    <a:lnTo>
                      <a:pt x="60722" y="142875"/>
                    </a:lnTo>
                    <a:cubicBezTo>
                      <a:pt x="97602" y="84915"/>
                      <a:pt x="156077" y="42215"/>
                      <a:pt x="225028" y="26194"/>
                    </a:cubicBezTo>
                    <a:close/>
                    <a:moveTo>
                      <a:pt x="346472" y="26194"/>
                    </a:moveTo>
                    <a:cubicBezTo>
                      <a:pt x="415423" y="42215"/>
                      <a:pt x="473898" y="84915"/>
                      <a:pt x="510778" y="142875"/>
                    </a:cubicBezTo>
                    <a:lnTo>
                      <a:pt x="409575" y="142875"/>
                    </a:lnTo>
                    <a:cubicBezTo>
                      <a:pt x="403716" y="122263"/>
                      <a:pt x="396933" y="102994"/>
                      <a:pt x="388739" y="86020"/>
                    </a:cubicBezTo>
                    <a:cubicBezTo>
                      <a:pt x="376908" y="61522"/>
                      <a:pt x="362717" y="41091"/>
                      <a:pt x="346472" y="26194"/>
                    </a:cubicBezTo>
                    <a:close/>
                    <a:moveTo>
                      <a:pt x="49411" y="161925"/>
                    </a:moveTo>
                    <a:lnTo>
                      <a:pt x="156865" y="161925"/>
                    </a:lnTo>
                    <a:cubicBezTo>
                      <a:pt x="148650" y="196748"/>
                      <a:pt x="143828" y="235411"/>
                      <a:pt x="143172" y="276206"/>
                    </a:cubicBezTo>
                    <a:lnTo>
                      <a:pt x="19347" y="276206"/>
                    </a:lnTo>
                    <a:cubicBezTo>
                      <a:pt x="20798" y="235039"/>
                      <a:pt x="31367" y="196291"/>
                      <a:pt x="49411" y="161925"/>
                    </a:cubicBezTo>
                    <a:close/>
                    <a:moveTo>
                      <a:pt x="176510" y="161925"/>
                    </a:moveTo>
                    <a:lnTo>
                      <a:pt x="276225" y="161925"/>
                    </a:lnTo>
                    <a:lnTo>
                      <a:pt x="276225" y="276206"/>
                    </a:lnTo>
                    <a:lnTo>
                      <a:pt x="162222" y="276206"/>
                    </a:lnTo>
                    <a:cubicBezTo>
                      <a:pt x="162917" y="235039"/>
                      <a:pt x="167977" y="196339"/>
                      <a:pt x="176510" y="161925"/>
                    </a:cubicBezTo>
                    <a:close/>
                    <a:moveTo>
                      <a:pt x="295275" y="161925"/>
                    </a:moveTo>
                    <a:lnTo>
                      <a:pt x="394990" y="161925"/>
                    </a:lnTo>
                    <a:cubicBezTo>
                      <a:pt x="403523" y="196339"/>
                      <a:pt x="408580" y="235039"/>
                      <a:pt x="409278" y="276206"/>
                    </a:cubicBezTo>
                    <a:lnTo>
                      <a:pt x="295275" y="276206"/>
                    </a:lnTo>
                    <a:lnTo>
                      <a:pt x="295275" y="161925"/>
                    </a:lnTo>
                    <a:close/>
                    <a:moveTo>
                      <a:pt x="414635" y="161925"/>
                    </a:moveTo>
                    <a:lnTo>
                      <a:pt x="522089" y="161925"/>
                    </a:lnTo>
                    <a:cubicBezTo>
                      <a:pt x="540133" y="196291"/>
                      <a:pt x="550702" y="235039"/>
                      <a:pt x="552153" y="276206"/>
                    </a:cubicBezTo>
                    <a:lnTo>
                      <a:pt x="428328" y="276206"/>
                    </a:lnTo>
                    <a:cubicBezTo>
                      <a:pt x="427671" y="235411"/>
                      <a:pt x="422850" y="196748"/>
                      <a:pt x="414635" y="161925"/>
                    </a:cubicBezTo>
                    <a:close/>
                    <a:moveTo>
                      <a:pt x="19347" y="295256"/>
                    </a:moveTo>
                    <a:lnTo>
                      <a:pt x="143172" y="295256"/>
                    </a:lnTo>
                    <a:cubicBezTo>
                      <a:pt x="143820" y="336118"/>
                      <a:pt x="148643" y="374790"/>
                      <a:pt x="156865" y="409556"/>
                    </a:cubicBezTo>
                    <a:lnTo>
                      <a:pt x="49411" y="409556"/>
                    </a:lnTo>
                    <a:cubicBezTo>
                      <a:pt x="31411" y="375171"/>
                      <a:pt x="20766" y="336404"/>
                      <a:pt x="19347" y="295256"/>
                    </a:cubicBezTo>
                    <a:close/>
                    <a:moveTo>
                      <a:pt x="162222" y="295256"/>
                    </a:moveTo>
                    <a:lnTo>
                      <a:pt x="276225" y="295256"/>
                    </a:lnTo>
                    <a:lnTo>
                      <a:pt x="276225" y="409556"/>
                    </a:lnTo>
                    <a:lnTo>
                      <a:pt x="176510" y="409556"/>
                    </a:lnTo>
                    <a:cubicBezTo>
                      <a:pt x="167971" y="375266"/>
                      <a:pt x="162914" y="336499"/>
                      <a:pt x="162222" y="295256"/>
                    </a:cubicBezTo>
                    <a:close/>
                    <a:moveTo>
                      <a:pt x="295275" y="295256"/>
                    </a:moveTo>
                    <a:lnTo>
                      <a:pt x="409278" y="295256"/>
                    </a:lnTo>
                    <a:cubicBezTo>
                      <a:pt x="408583" y="336499"/>
                      <a:pt x="403529" y="375266"/>
                      <a:pt x="394990" y="409556"/>
                    </a:cubicBezTo>
                    <a:lnTo>
                      <a:pt x="295275" y="409556"/>
                    </a:lnTo>
                    <a:lnTo>
                      <a:pt x="295275" y="295256"/>
                    </a:lnTo>
                    <a:close/>
                    <a:moveTo>
                      <a:pt x="428328" y="295256"/>
                    </a:moveTo>
                    <a:lnTo>
                      <a:pt x="552153" y="295256"/>
                    </a:lnTo>
                    <a:cubicBezTo>
                      <a:pt x="550734" y="336404"/>
                      <a:pt x="540089" y="375171"/>
                      <a:pt x="522089" y="409556"/>
                    </a:cubicBezTo>
                    <a:lnTo>
                      <a:pt x="414635" y="409556"/>
                    </a:lnTo>
                    <a:cubicBezTo>
                      <a:pt x="422857" y="374790"/>
                      <a:pt x="427678" y="336118"/>
                      <a:pt x="428328" y="295256"/>
                    </a:cubicBezTo>
                    <a:close/>
                    <a:moveTo>
                      <a:pt x="60425" y="428606"/>
                    </a:moveTo>
                    <a:lnTo>
                      <a:pt x="161925" y="428606"/>
                    </a:lnTo>
                    <a:cubicBezTo>
                      <a:pt x="167784" y="449180"/>
                      <a:pt x="174567" y="468230"/>
                      <a:pt x="182761" y="485184"/>
                    </a:cubicBezTo>
                    <a:cubicBezTo>
                      <a:pt x="194645" y="509759"/>
                      <a:pt x="208990" y="530618"/>
                      <a:pt x="225325" y="545573"/>
                    </a:cubicBezTo>
                    <a:cubicBezTo>
                      <a:pt x="156115" y="529571"/>
                      <a:pt x="97341" y="486803"/>
                      <a:pt x="60425" y="428606"/>
                    </a:cubicBezTo>
                    <a:close/>
                    <a:moveTo>
                      <a:pt x="181570" y="428606"/>
                    </a:moveTo>
                    <a:lnTo>
                      <a:pt x="276225" y="428606"/>
                    </a:lnTo>
                    <a:lnTo>
                      <a:pt x="276225" y="551574"/>
                    </a:lnTo>
                    <a:cubicBezTo>
                      <a:pt x="248051" y="546716"/>
                      <a:pt x="220999" y="520332"/>
                      <a:pt x="200025" y="476802"/>
                    </a:cubicBezTo>
                    <a:cubicBezTo>
                      <a:pt x="193067" y="462419"/>
                      <a:pt x="186844" y="446227"/>
                      <a:pt x="181570" y="428606"/>
                    </a:cubicBezTo>
                    <a:close/>
                    <a:moveTo>
                      <a:pt x="295275" y="428606"/>
                    </a:moveTo>
                    <a:lnTo>
                      <a:pt x="389930" y="428606"/>
                    </a:lnTo>
                    <a:cubicBezTo>
                      <a:pt x="384656" y="446227"/>
                      <a:pt x="378433" y="462419"/>
                      <a:pt x="371475" y="476802"/>
                    </a:cubicBezTo>
                    <a:cubicBezTo>
                      <a:pt x="350501" y="520332"/>
                      <a:pt x="323450" y="546716"/>
                      <a:pt x="295275" y="551574"/>
                    </a:cubicBezTo>
                    <a:lnTo>
                      <a:pt x="295275" y="428606"/>
                    </a:lnTo>
                    <a:close/>
                    <a:moveTo>
                      <a:pt x="409575" y="428606"/>
                    </a:moveTo>
                    <a:lnTo>
                      <a:pt x="511075" y="428606"/>
                    </a:lnTo>
                    <a:cubicBezTo>
                      <a:pt x="474159" y="486803"/>
                      <a:pt x="415385" y="529571"/>
                      <a:pt x="346175" y="545573"/>
                    </a:cubicBezTo>
                    <a:cubicBezTo>
                      <a:pt x="362510" y="530618"/>
                      <a:pt x="376855" y="509759"/>
                      <a:pt x="388739" y="485184"/>
                    </a:cubicBezTo>
                    <a:cubicBezTo>
                      <a:pt x="396933" y="468230"/>
                      <a:pt x="403716" y="449180"/>
                      <a:pt x="409575" y="428606"/>
                    </a:cubicBezTo>
                    <a:close/>
                  </a:path>
                </a:pathLst>
              </a:custGeom>
              <a:solidFill>
                <a:srgbClr val="084A9C"/>
              </a:solidFill>
              <a:ln w="9525" cap="flat">
                <a:noFill/>
                <a:prstDash val="solid"/>
                <a:miter/>
              </a:ln>
              <a:scene3d>
                <a:camera prst="isometricOffAxis1Left"/>
                <a:lightRig rig="threePt" dir="t"/>
              </a:scene3d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42" name="Group 341">
                <a:extLst>
                  <a:ext uri="{FF2B5EF4-FFF2-40B4-BE49-F238E27FC236}">
                    <a16:creationId xmlns:a16="http://schemas.microsoft.com/office/drawing/2014/main" id="{6B5F6083-18AD-76C5-3B2F-C6733869FD85}"/>
                  </a:ext>
                </a:extLst>
              </p:cNvPr>
              <p:cNvGrpSpPr/>
              <p:nvPr/>
            </p:nvGrpSpPr>
            <p:grpSpPr>
              <a:xfrm>
                <a:off x="3361101" y="4052912"/>
                <a:ext cx="276526" cy="164592"/>
                <a:chOff x="925840" y="3357695"/>
                <a:chExt cx="276526" cy="153888"/>
              </a:xfrm>
            </p:grpSpPr>
            <p:sp>
              <p:nvSpPr>
                <p:cNvPr id="398" name="Rectangle 397">
                  <a:extLst>
                    <a:ext uri="{FF2B5EF4-FFF2-40B4-BE49-F238E27FC236}">
                      <a16:creationId xmlns:a16="http://schemas.microsoft.com/office/drawing/2014/main" id="{D811653B-1505-93DD-FBEE-F87204DBDA5A}"/>
                    </a:ext>
                  </a:extLst>
                </p:cNvPr>
                <p:cNvSpPr/>
                <p:nvPr/>
              </p:nvSpPr>
              <p:spPr>
                <a:xfrm>
                  <a:off x="925840" y="3381808"/>
                  <a:ext cx="276526" cy="94094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84A9C"/>
                  </a:solidFill>
                </a:ln>
                <a:scene3d>
                  <a:camera prst="isometricOffAxis1Left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" name="TextBox 398">
                  <a:extLst>
                    <a:ext uri="{FF2B5EF4-FFF2-40B4-BE49-F238E27FC236}">
                      <a16:creationId xmlns:a16="http://schemas.microsoft.com/office/drawing/2014/main" id="{DA48D677-13D2-547F-EA18-35956BF18A92}"/>
                    </a:ext>
                  </a:extLst>
                </p:cNvPr>
                <p:cNvSpPr txBox="1"/>
                <p:nvPr/>
              </p:nvSpPr>
              <p:spPr>
                <a:xfrm>
                  <a:off x="944563" y="3357695"/>
                  <a:ext cx="234038" cy="1538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  <a:scene3d>
                    <a:camera prst="isometricOffAxis1Left"/>
                    <a:lightRig rig="threePt" dir="t"/>
                  </a:scene3d>
                </a:bodyPr>
                <a:lstStyle/>
                <a:p>
                  <a:pPr algn="ctr"/>
                  <a:r>
                    <a:rPr lang="en-US" sz="900">
                      <a:solidFill>
                        <a:srgbClr val="084A9C"/>
                      </a:solidFill>
                    </a:rPr>
                    <a:t>web</a:t>
                  </a:r>
                </a:p>
              </p:txBody>
            </p:sp>
          </p:grpSp>
          <p:sp>
            <p:nvSpPr>
              <p:cNvPr id="343" name="Graphic 1064">
                <a:extLst>
                  <a:ext uri="{FF2B5EF4-FFF2-40B4-BE49-F238E27FC236}">
                    <a16:creationId xmlns:a16="http://schemas.microsoft.com/office/drawing/2014/main" id="{5D84963D-C44E-96C4-B850-8A3BF8F2C46E}"/>
                  </a:ext>
                </a:extLst>
              </p:cNvPr>
              <p:cNvSpPr/>
              <p:nvPr/>
            </p:nvSpPr>
            <p:spPr>
              <a:xfrm>
                <a:off x="3476110" y="3482748"/>
                <a:ext cx="327167" cy="309482"/>
              </a:xfrm>
              <a:custGeom>
                <a:avLst/>
                <a:gdLst>
                  <a:gd name="connsiteX0" fmla="*/ 157428 w 476249"/>
                  <a:gd name="connsiteY0" fmla="*/ 5755 h 450506"/>
                  <a:gd name="connsiteX1" fmla="*/ 116861 w 476249"/>
                  <a:gd name="connsiteY1" fmla="*/ 46322 h 450506"/>
                  <a:gd name="connsiteX2" fmla="*/ 116861 w 476249"/>
                  <a:gd name="connsiteY2" fmla="*/ 103720 h 450506"/>
                  <a:gd name="connsiteX3" fmla="*/ 122967 w 476249"/>
                  <a:gd name="connsiteY3" fmla="*/ 115493 h 450506"/>
                  <a:gd name="connsiteX4" fmla="*/ 134759 w 476249"/>
                  <a:gd name="connsiteY4" fmla="*/ 118093 h 450506"/>
                  <a:gd name="connsiteX5" fmla="*/ 137369 w 476249"/>
                  <a:gd name="connsiteY5" fmla="*/ 106292 h 450506"/>
                  <a:gd name="connsiteX6" fmla="*/ 132644 w 476249"/>
                  <a:gd name="connsiteY6" fmla="*/ 97186 h 450506"/>
                  <a:gd name="connsiteX7" fmla="*/ 132644 w 476249"/>
                  <a:gd name="connsiteY7" fmla="*/ 52942 h 450506"/>
                  <a:gd name="connsiteX8" fmla="*/ 163981 w 476249"/>
                  <a:gd name="connsiteY8" fmla="*/ 21519 h 450506"/>
                  <a:gd name="connsiteX9" fmla="*/ 208311 w 476249"/>
                  <a:gd name="connsiteY9" fmla="*/ 21538 h 450506"/>
                  <a:gd name="connsiteX10" fmla="*/ 239620 w 476249"/>
                  <a:gd name="connsiteY10" fmla="*/ 52876 h 450506"/>
                  <a:gd name="connsiteX11" fmla="*/ 242753 w 476249"/>
                  <a:gd name="connsiteY11" fmla="*/ 62867 h 450506"/>
                  <a:gd name="connsiteX12" fmla="*/ 252945 w 476249"/>
                  <a:gd name="connsiteY12" fmla="*/ 69402 h 450506"/>
                  <a:gd name="connsiteX13" fmla="*/ 259479 w 476249"/>
                  <a:gd name="connsiteY13" fmla="*/ 59248 h 450506"/>
                  <a:gd name="connsiteX14" fmla="*/ 255431 w 476249"/>
                  <a:gd name="connsiteY14" fmla="*/ 46332 h 450506"/>
                  <a:gd name="connsiteX15" fmla="*/ 214864 w 476249"/>
                  <a:gd name="connsiteY15" fmla="*/ 5746 h 450506"/>
                  <a:gd name="connsiteX16" fmla="*/ 157428 w 476249"/>
                  <a:gd name="connsiteY16" fmla="*/ 5755 h 450506"/>
                  <a:gd name="connsiteX17" fmla="*/ 32870 w 476249"/>
                  <a:gd name="connsiteY17" fmla="*/ 52323 h 450506"/>
                  <a:gd name="connsiteX18" fmla="*/ 31117 w 476249"/>
                  <a:gd name="connsiteY18" fmla="*/ 64268 h 450506"/>
                  <a:gd name="connsiteX19" fmla="*/ 43100 w 476249"/>
                  <a:gd name="connsiteY19" fmla="*/ 66020 h 450506"/>
                  <a:gd name="connsiteX20" fmla="*/ 50396 w 476249"/>
                  <a:gd name="connsiteY20" fmla="*/ 60572 h 450506"/>
                  <a:gd name="connsiteX21" fmla="*/ 20849 w 476249"/>
                  <a:gd name="connsiteY21" fmla="*/ 264264 h 450506"/>
                  <a:gd name="connsiteX22" fmla="*/ 15382 w 476249"/>
                  <a:gd name="connsiteY22" fmla="*/ 256939 h 450506"/>
                  <a:gd name="connsiteX23" fmla="*/ 3438 w 476249"/>
                  <a:gd name="connsiteY23" fmla="*/ 255206 h 450506"/>
                  <a:gd name="connsiteX24" fmla="*/ 1704 w 476249"/>
                  <a:gd name="connsiteY24" fmla="*/ 267169 h 450506"/>
                  <a:gd name="connsiteX25" fmla="*/ 19506 w 476249"/>
                  <a:gd name="connsiteY25" fmla="*/ 290991 h 450506"/>
                  <a:gd name="connsiteX26" fmla="*/ 31451 w 476249"/>
                  <a:gd name="connsiteY26" fmla="*/ 292725 h 450506"/>
                  <a:gd name="connsiteX27" fmla="*/ 55273 w 476249"/>
                  <a:gd name="connsiteY27" fmla="*/ 274951 h 450506"/>
                  <a:gd name="connsiteX28" fmla="*/ 57006 w 476249"/>
                  <a:gd name="connsiteY28" fmla="*/ 262988 h 450506"/>
                  <a:gd name="connsiteX29" fmla="*/ 45043 w 476249"/>
                  <a:gd name="connsiteY29" fmla="*/ 261254 h 450506"/>
                  <a:gd name="connsiteX30" fmla="*/ 37747 w 476249"/>
                  <a:gd name="connsiteY30" fmla="*/ 266702 h 450506"/>
                  <a:gd name="connsiteX31" fmla="*/ 67293 w 476249"/>
                  <a:gd name="connsiteY31" fmla="*/ 63020 h 450506"/>
                  <a:gd name="connsiteX32" fmla="*/ 72761 w 476249"/>
                  <a:gd name="connsiteY32" fmla="*/ 70335 h 450506"/>
                  <a:gd name="connsiteX33" fmla="*/ 84705 w 476249"/>
                  <a:gd name="connsiteY33" fmla="*/ 72069 h 450506"/>
                  <a:gd name="connsiteX34" fmla="*/ 86438 w 476249"/>
                  <a:gd name="connsiteY34" fmla="*/ 60105 h 450506"/>
                  <a:gd name="connsiteX35" fmla="*/ 68636 w 476249"/>
                  <a:gd name="connsiteY35" fmla="*/ 36283 h 450506"/>
                  <a:gd name="connsiteX36" fmla="*/ 56692 w 476249"/>
                  <a:gd name="connsiteY36" fmla="*/ 34550 h 450506"/>
                  <a:gd name="connsiteX37" fmla="*/ 32870 w 476249"/>
                  <a:gd name="connsiteY37" fmla="*/ 52323 h 450506"/>
                  <a:gd name="connsiteX38" fmla="*/ 186451 w 476249"/>
                  <a:gd name="connsiteY38" fmla="*/ 237346 h 450506"/>
                  <a:gd name="connsiteX39" fmla="*/ 131739 w 476249"/>
                  <a:gd name="connsiteY39" fmla="*/ 229764 h 450506"/>
                  <a:gd name="connsiteX40" fmla="*/ 87696 w 476249"/>
                  <a:gd name="connsiteY40" fmla="*/ 263083 h 450506"/>
                  <a:gd name="connsiteX41" fmla="*/ 80133 w 476249"/>
                  <a:gd name="connsiteY41" fmla="*/ 317775 h 450506"/>
                  <a:gd name="connsiteX42" fmla="*/ 113432 w 476249"/>
                  <a:gd name="connsiteY42" fmla="*/ 361810 h 450506"/>
                  <a:gd name="connsiteX43" fmla="*/ 124967 w 476249"/>
                  <a:gd name="connsiteY43" fmla="*/ 367277 h 450506"/>
                  <a:gd name="connsiteX44" fmla="*/ 135949 w 476249"/>
                  <a:gd name="connsiteY44" fmla="*/ 362257 h 450506"/>
                  <a:gd name="connsiteX45" fmla="*/ 130930 w 476249"/>
                  <a:gd name="connsiteY45" fmla="*/ 351284 h 450506"/>
                  <a:gd name="connsiteX46" fmla="*/ 122081 w 476249"/>
                  <a:gd name="connsiteY46" fmla="*/ 347065 h 450506"/>
                  <a:gd name="connsiteX47" fmla="*/ 96640 w 476249"/>
                  <a:gd name="connsiteY47" fmla="*/ 313470 h 450506"/>
                  <a:gd name="connsiteX48" fmla="*/ 102431 w 476249"/>
                  <a:gd name="connsiteY48" fmla="*/ 271732 h 450506"/>
                  <a:gd name="connsiteX49" fmla="*/ 136045 w 476249"/>
                  <a:gd name="connsiteY49" fmla="*/ 246281 h 450506"/>
                  <a:gd name="connsiteX50" fmla="*/ 177783 w 476249"/>
                  <a:gd name="connsiteY50" fmla="*/ 252082 h 450506"/>
                  <a:gd name="connsiteX51" fmla="*/ 185899 w 476249"/>
                  <a:gd name="connsiteY51" fmla="*/ 257854 h 450506"/>
                  <a:gd name="connsiteX52" fmla="*/ 197957 w 476249"/>
                  <a:gd name="connsiteY52" fmla="*/ 256949 h 450506"/>
                  <a:gd name="connsiteX53" fmla="*/ 197024 w 476249"/>
                  <a:gd name="connsiteY53" fmla="*/ 244881 h 450506"/>
                  <a:gd name="connsiteX54" fmla="*/ 186451 w 476249"/>
                  <a:gd name="connsiteY54" fmla="*/ 237346 h 450506"/>
                  <a:gd name="connsiteX55" fmla="*/ 159952 w 476249"/>
                  <a:gd name="connsiteY55" fmla="*/ 82565 h 450506"/>
                  <a:gd name="connsiteX56" fmla="*/ 257984 w 476249"/>
                  <a:gd name="connsiteY56" fmla="*/ 319357 h 450506"/>
                  <a:gd name="connsiteX57" fmla="*/ 185860 w 476249"/>
                  <a:gd name="connsiteY57" fmla="*/ 287067 h 450506"/>
                  <a:gd name="connsiteX58" fmla="*/ 169811 w 476249"/>
                  <a:gd name="connsiteY58" fmla="*/ 279780 h 450506"/>
                  <a:gd name="connsiteX59" fmla="*/ 148961 w 476249"/>
                  <a:gd name="connsiteY59" fmla="*/ 277266 h 450506"/>
                  <a:gd name="connsiteX60" fmla="*/ 122843 w 476249"/>
                  <a:gd name="connsiteY60" fmla="*/ 292248 h 450506"/>
                  <a:gd name="connsiteX61" fmla="*/ 148884 w 476249"/>
                  <a:gd name="connsiteY61" fmla="*/ 329958 h 450506"/>
                  <a:gd name="connsiteX62" fmla="*/ 216969 w 476249"/>
                  <a:gd name="connsiteY62" fmla="*/ 389165 h 450506"/>
                  <a:gd name="connsiteX63" fmla="*/ 330812 w 476249"/>
                  <a:gd name="connsiteY63" fmla="*/ 450506 h 450506"/>
                  <a:gd name="connsiteX64" fmla="*/ 476249 w 476249"/>
                  <a:gd name="connsiteY64" fmla="*/ 390299 h 450506"/>
                  <a:gd name="connsiteX65" fmla="*/ 466429 w 476249"/>
                  <a:gd name="connsiteY65" fmla="*/ 271989 h 450506"/>
                  <a:gd name="connsiteX66" fmla="*/ 465343 w 476249"/>
                  <a:gd name="connsiteY66" fmla="*/ 268741 h 450506"/>
                  <a:gd name="connsiteX67" fmla="*/ 415575 w 476249"/>
                  <a:gd name="connsiteY67" fmla="*/ 147468 h 450506"/>
                  <a:gd name="connsiteX68" fmla="*/ 381904 w 476249"/>
                  <a:gd name="connsiteY68" fmla="*/ 133524 h 450506"/>
                  <a:gd name="connsiteX69" fmla="*/ 367712 w 476249"/>
                  <a:gd name="connsiteY69" fmla="*/ 166604 h 450506"/>
                  <a:gd name="connsiteX70" fmla="*/ 367674 w 476249"/>
                  <a:gd name="connsiteY70" fmla="*/ 166509 h 450506"/>
                  <a:gd name="connsiteX71" fmla="*/ 358425 w 476249"/>
                  <a:gd name="connsiteY71" fmla="*/ 144173 h 450506"/>
                  <a:gd name="connsiteX72" fmla="*/ 324764 w 476249"/>
                  <a:gd name="connsiteY72" fmla="*/ 130209 h 450506"/>
                  <a:gd name="connsiteX73" fmla="*/ 310676 w 476249"/>
                  <a:gd name="connsiteY73" fmla="*/ 163566 h 450506"/>
                  <a:gd name="connsiteX74" fmla="*/ 310638 w 476249"/>
                  <a:gd name="connsiteY74" fmla="*/ 163470 h 450506"/>
                  <a:gd name="connsiteX75" fmla="*/ 301303 w 476249"/>
                  <a:gd name="connsiteY75" fmla="*/ 140915 h 450506"/>
                  <a:gd name="connsiteX76" fmla="*/ 265947 w 476249"/>
                  <a:gd name="connsiteY76" fmla="*/ 126266 h 450506"/>
                  <a:gd name="connsiteX77" fmla="*/ 251278 w 476249"/>
                  <a:gd name="connsiteY77" fmla="*/ 161623 h 450506"/>
                  <a:gd name="connsiteX78" fmla="*/ 209949 w 476249"/>
                  <a:gd name="connsiteY78" fmla="*/ 61858 h 450506"/>
                  <a:gd name="connsiteX79" fmla="*/ 174583 w 476249"/>
                  <a:gd name="connsiteY79" fmla="*/ 47218 h 450506"/>
                  <a:gd name="connsiteX80" fmla="*/ 159952 w 476249"/>
                  <a:gd name="connsiteY80" fmla="*/ 82565 h 450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76249" h="450506">
                    <a:moveTo>
                      <a:pt x="157428" y="5755"/>
                    </a:moveTo>
                    <a:cubicBezTo>
                      <a:pt x="138931" y="13395"/>
                      <a:pt x="124519" y="27834"/>
                      <a:pt x="116861" y="46322"/>
                    </a:cubicBezTo>
                    <a:cubicBezTo>
                      <a:pt x="109175" y="64820"/>
                      <a:pt x="109175" y="85204"/>
                      <a:pt x="116861" y="103720"/>
                    </a:cubicBezTo>
                    <a:cubicBezTo>
                      <a:pt x="118566" y="107883"/>
                      <a:pt x="120633" y="111826"/>
                      <a:pt x="122967" y="115493"/>
                    </a:cubicBezTo>
                    <a:cubicBezTo>
                      <a:pt x="125491" y="119455"/>
                      <a:pt x="130834" y="120627"/>
                      <a:pt x="134759" y="118093"/>
                    </a:cubicBezTo>
                    <a:cubicBezTo>
                      <a:pt x="138740" y="115560"/>
                      <a:pt x="139912" y="110273"/>
                      <a:pt x="137369" y="106292"/>
                    </a:cubicBezTo>
                    <a:cubicBezTo>
                      <a:pt x="135559" y="103453"/>
                      <a:pt x="133959" y="100415"/>
                      <a:pt x="132644" y="97186"/>
                    </a:cubicBezTo>
                    <a:cubicBezTo>
                      <a:pt x="126548" y="82460"/>
                      <a:pt x="126996" y="66620"/>
                      <a:pt x="132644" y="52942"/>
                    </a:cubicBezTo>
                    <a:cubicBezTo>
                      <a:pt x="138302" y="39217"/>
                      <a:pt x="149208" y="27634"/>
                      <a:pt x="163981" y="21519"/>
                    </a:cubicBezTo>
                    <a:cubicBezTo>
                      <a:pt x="178279" y="15623"/>
                      <a:pt x="194014" y="15604"/>
                      <a:pt x="208311" y="21538"/>
                    </a:cubicBezTo>
                    <a:cubicBezTo>
                      <a:pt x="222589" y="27472"/>
                      <a:pt x="233714" y="38598"/>
                      <a:pt x="239620" y="52876"/>
                    </a:cubicBezTo>
                    <a:cubicBezTo>
                      <a:pt x="240982" y="56162"/>
                      <a:pt x="242029" y="59524"/>
                      <a:pt x="242753" y="62867"/>
                    </a:cubicBezTo>
                    <a:cubicBezTo>
                      <a:pt x="243763" y="67477"/>
                      <a:pt x="248125" y="70392"/>
                      <a:pt x="252945" y="69402"/>
                    </a:cubicBezTo>
                    <a:cubicBezTo>
                      <a:pt x="257536" y="68411"/>
                      <a:pt x="260460" y="63858"/>
                      <a:pt x="259479" y="59248"/>
                    </a:cubicBezTo>
                    <a:cubicBezTo>
                      <a:pt x="258527" y="54904"/>
                      <a:pt x="257165" y="50590"/>
                      <a:pt x="255431" y="46332"/>
                    </a:cubicBezTo>
                    <a:cubicBezTo>
                      <a:pt x="247754" y="27834"/>
                      <a:pt x="233352" y="13404"/>
                      <a:pt x="214864" y="5746"/>
                    </a:cubicBezTo>
                    <a:cubicBezTo>
                      <a:pt x="196309" y="-1903"/>
                      <a:pt x="175945" y="-1931"/>
                      <a:pt x="157428" y="5755"/>
                    </a:cubicBezTo>
                    <a:moveTo>
                      <a:pt x="32870" y="52323"/>
                    </a:moveTo>
                    <a:cubicBezTo>
                      <a:pt x="29098" y="55152"/>
                      <a:pt x="28317" y="60496"/>
                      <a:pt x="31117" y="64268"/>
                    </a:cubicBezTo>
                    <a:cubicBezTo>
                      <a:pt x="33975" y="68059"/>
                      <a:pt x="39299" y="68830"/>
                      <a:pt x="43100" y="66020"/>
                    </a:cubicBezTo>
                    <a:lnTo>
                      <a:pt x="50396" y="60572"/>
                    </a:lnTo>
                    <a:lnTo>
                      <a:pt x="20849" y="264264"/>
                    </a:lnTo>
                    <a:lnTo>
                      <a:pt x="15382" y="256939"/>
                    </a:lnTo>
                    <a:cubicBezTo>
                      <a:pt x="12563" y="253148"/>
                      <a:pt x="7219" y="252377"/>
                      <a:pt x="3438" y="255206"/>
                    </a:cubicBezTo>
                    <a:cubicBezTo>
                      <a:pt x="-353" y="258035"/>
                      <a:pt x="-1125" y="263397"/>
                      <a:pt x="1704" y="267169"/>
                    </a:cubicBezTo>
                    <a:lnTo>
                      <a:pt x="19506" y="290991"/>
                    </a:lnTo>
                    <a:cubicBezTo>
                      <a:pt x="22326" y="294773"/>
                      <a:pt x="27688" y="295525"/>
                      <a:pt x="31451" y="292725"/>
                    </a:cubicBezTo>
                    <a:lnTo>
                      <a:pt x="55273" y="274951"/>
                    </a:lnTo>
                    <a:cubicBezTo>
                      <a:pt x="59045" y="272122"/>
                      <a:pt x="59826" y="266779"/>
                      <a:pt x="57006" y="262988"/>
                    </a:cubicBezTo>
                    <a:cubicBezTo>
                      <a:pt x="54168" y="259197"/>
                      <a:pt x="48815" y="258435"/>
                      <a:pt x="45043" y="261254"/>
                    </a:cubicBezTo>
                    <a:lnTo>
                      <a:pt x="37747" y="266702"/>
                    </a:lnTo>
                    <a:lnTo>
                      <a:pt x="67293" y="63020"/>
                    </a:lnTo>
                    <a:lnTo>
                      <a:pt x="72761" y="70335"/>
                    </a:lnTo>
                    <a:cubicBezTo>
                      <a:pt x="75589" y="74107"/>
                      <a:pt x="80952" y="74869"/>
                      <a:pt x="84705" y="72069"/>
                    </a:cubicBezTo>
                    <a:cubicBezTo>
                      <a:pt x="88505" y="69230"/>
                      <a:pt x="89277" y="63877"/>
                      <a:pt x="86438" y="60105"/>
                    </a:cubicBezTo>
                    <a:lnTo>
                      <a:pt x="68636" y="36283"/>
                    </a:lnTo>
                    <a:cubicBezTo>
                      <a:pt x="65836" y="32502"/>
                      <a:pt x="60464" y="31730"/>
                      <a:pt x="56692" y="34550"/>
                    </a:cubicBezTo>
                    <a:lnTo>
                      <a:pt x="32870" y="52323"/>
                    </a:lnTo>
                    <a:close/>
                    <a:moveTo>
                      <a:pt x="186451" y="237346"/>
                    </a:moveTo>
                    <a:cubicBezTo>
                      <a:pt x="169782" y="227583"/>
                      <a:pt x="150351" y="224869"/>
                      <a:pt x="131739" y="229764"/>
                    </a:cubicBezTo>
                    <a:cubicBezTo>
                      <a:pt x="113089" y="234622"/>
                      <a:pt x="97440" y="246452"/>
                      <a:pt x="87696" y="263083"/>
                    </a:cubicBezTo>
                    <a:cubicBezTo>
                      <a:pt x="77933" y="279714"/>
                      <a:pt x="75266" y="299126"/>
                      <a:pt x="80133" y="317775"/>
                    </a:cubicBezTo>
                    <a:cubicBezTo>
                      <a:pt x="84981" y="336425"/>
                      <a:pt x="96802" y="352065"/>
                      <a:pt x="113432" y="361810"/>
                    </a:cubicBezTo>
                    <a:cubicBezTo>
                      <a:pt x="117185" y="364010"/>
                      <a:pt x="121052" y="365820"/>
                      <a:pt x="124967" y="367277"/>
                    </a:cubicBezTo>
                    <a:cubicBezTo>
                      <a:pt x="129310" y="369029"/>
                      <a:pt x="134321" y="366620"/>
                      <a:pt x="135949" y="362257"/>
                    </a:cubicBezTo>
                    <a:cubicBezTo>
                      <a:pt x="137607" y="357866"/>
                      <a:pt x="135368" y="352942"/>
                      <a:pt x="130930" y="351284"/>
                    </a:cubicBezTo>
                    <a:cubicBezTo>
                      <a:pt x="127929" y="350160"/>
                      <a:pt x="124958" y="348779"/>
                      <a:pt x="122081" y="347065"/>
                    </a:cubicBezTo>
                    <a:cubicBezTo>
                      <a:pt x="109403" y="339616"/>
                      <a:pt x="100354" y="327691"/>
                      <a:pt x="96640" y="313470"/>
                    </a:cubicBezTo>
                    <a:cubicBezTo>
                      <a:pt x="92935" y="299230"/>
                      <a:pt x="94982" y="284419"/>
                      <a:pt x="102431" y="271732"/>
                    </a:cubicBezTo>
                    <a:cubicBezTo>
                      <a:pt x="109879" y="259025"/>
                      <a:pt x="121805" y="249996"/>
                      <a:pt x="136045" y="246281"/>
                    </a:cubicBezTo>
                    <a:cubicBezTo>
                      <a:pt x="150304" y="242585"/>
                      <a:pt x="165096" y="244652"/>
                      <a:pt x="177783" y="252082"/>
                    </a:cubicBezTo>
                    <a:cubicBezTo>
                      <a:pt x="180726" y="253786"/>
                      <a:pt x="183413" y="255739"/>
                      <a:pt x="185899" y="257854"/>
                    </a:cubicBezTo>
                    <a:cubicBezTo>
                      <a:pt x="189518" y="260949"/>
                      <a:pt x="194900" y="260521"/>
                      <a:pt x="197957" y="256949"/>
                    </a:cubicBezTo>
                    <a:cubicBezTo>
                      <a:pt x="201034" y="253377"/>
                      <a:pt x="200605" y="247967"/>
                      <a:pt x="197024" y="244881"/>
                    </a:cubicBezTo>
                    <a:cubicBezTo>
                      <a:pt x="193785" y="242109"/>
                      <a:pt x="190270" y="239566"/>
                      <a:pt x="186451" y="237346"/>
                    </a:cubicBezTo>
                    <a:close/>
                    <a:moveTo>
                      <a:pt x="159952" y="82565"/>
                    </a:moveTo>
                    <a:lnTo>
                      <a:pt x="257984" y="319357"/>
                    </a:lnTo>
                    <a:cubicBezTo>
                      <a:pt x="230066" y="315308"/>
                      <a:pt x="190756" y="290220"/>
                      <a:pt x="185860" y="287067"/>
                    </a:cubicBezTo>
                    <a:cubicBezTo>
                      <a:pt x="180726" y="283762"/>
                      <a:pt x="175259" y="281371"/>
                      <a:pt x="169811" y="279780"/>
                    </a:cubicBezTo>
                    <a:cubicBezTo>
                      <a:pt x="162648" y="277675"/>
                      <a:pt x="155476" y="276932"/>
                      <a:pt x="148961" y="277266"/>
                    </a:cubicBezTo>
                    <a:cubicBezTo>
                      <a:pt x="139026" y="277770"/>
                      <a:pt x="124843" y="280523"/>
                      <a:pt x="122843" y="292248"/>
                    </a:cubicBezTo>
                    <a:cubicBezTo>
                      <a:pt x="120452" y="306374"/>
                      <a:pt x="138750" y="323357"/>
                      <a:pt x="148884" y="329958"/>
                    </a:cubicBezTo>
                    <a:cubicBezTo>
                      <a:pt x="168763" y="342950"/>
                      <a:pt x="194185" y="372011"/>
                      <a:pt x="216969" y="389165"/>
                    </a:cubicBezTo>
                    <a:cubicBezTo>
                      <a:pt x="261375" y="422617"/>
                      <a:pt x="265899" y="410730"/>
                      <a:pt x="330812" y="450506"/>
                    </a:cubicBezTo>
                    <a:lnTo>
                      <a:pt x="476249" y="390299"/>
                    </a:lnTo>
                    <a:cubicBezTo>
                      <a:pt x="468210" y="357609"/>
                      <a:pt x="475506" y="308803"/>
                      <a:pt x="466429" y="271989"/>
                    </a:cubicBezTo>
                    <a:lnTo>
                      <a:pt x="465343" y="268741"/>
                    </a:lnTo>
                    <a:lnTo>
                      <a:pt x="415575" y="147468"/>
                    </a:lnTo>
                    <a:cubicBezTo>
                      <a:pt x="410165" y="134381"/>
                      <a:pt x="394972" y="128095"/>
                      <a:pt x="381904" y="133524"/>
                    </a:cubicBezTo>
                    <a:cubicBezTo>
                      <a:pt x="369007" y="138848"/>
                      <a:pt x="362749" y="153669"/>
                      <a:pt x="367712" y="166604"/>
                    </a:cubicBezTo>
                    <a:lnTo>
                      <a:pt x="367674" y="166509"/>
                    </a:lnTo>
                    <a:lnTo>
                      <a:pt x="358425" y="144173"/>
                    </a:lnTo>
                    <a:cubicBezTo>
                      <a:pt x="353005" y="131066"/>
                      <a:pt x="337832" y="124799"/>
                      <a:pt x="324764" y="130209"/>
                    </a:cubicBezTo>
                    <a:cubicBezTo>
                      <a:pt x="311771" y="135591"/>
                      <a:pt x="305485" y="150593"/>
                      <a:pt x="310676" y="163566"/>
                    </a:cubicBezTo>
                    <a:lnTo>
                      <a:pt x="310638" y="163470"/>
                    </a:lnTo>
                    <a:lnTo>
                      <a:pt x="301303" y="140915"/>
                    </a:lnTo>
                    <a:cubicBezTo>
                      <a:pt x="295598" y="127161"/>
                      <a:pt x="279672" y="120570"/>
                      <a:pt x="265947" y="126266"/>
                    </a:cubicBezTo>
                    <a:cubicBezTo>
                      <a:pt x="252193" y="131943"/>
                      <a:pt x="245592" y="147897"/>
                      <a:pt x="251278" y="161623"/>
                    </a:cubicBezTo>
                    <a:lnTo>
                      <a:pt x="209949" y="61858"/>
                    </a:lnTo>
                    <a:cubicBezTo>
                      <a:pt x="204263" y="48104"/>
                      <a:pt x="188337" y="41512"/>
                      <a:pt x="174583" y="47218"/>
                    </a:cubicBezTo>
                    <a:cubicBezTo>
                      <a:pt x="160857" y="52895"/>
                      <a:pt x="154276" y="68859"/>
                      <a:pt x="159952" y="82565"/>
                    </a:cubicBezTo>
                    <a:close/>
                  </a:path>
                </a:pathLst>
              </a:custGeom>
              <a:solidFill>
                <a:srgbClr val="084A9C"/>
              </a:solidFill>
              <a:ln w="9525" cap="flat">
                <a:noFill/>
                <a:prstDash val="solid"/>
                <a:miter/>
              </a:ln>
              <a:scene3d>
                <a:camera prst="isometricOffAxis1Top"/>
                <a:lightRig rig="threePt" dir="t"/>
              </a:scene3d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44" name="Graphic 1067">
                <a:extLst>
                  <a:ext uri="{FF2B5EF4-FFF2-40B4-BE49-F238E27FC236}">
                    <a16:creationId xmlns:a16="http://schemas.microsoft.com/office/drawing/2014/main" id="{C96AA629-C379-8443-B4B5-6933079BA8FF}"/>
                  </a:ext>
                </a:extLst>
              </p:cNvPr>
              <p:cNvGrpSpPr/>
              <p:nvPr/>
            </p:nvGrpSpPr>
            <p:grpSpPr>
              <a:xfrm>
                <a:off x="3719949" y="3623468"/>
                <a:ext cx="285263" cy="285263"/>
                <a:chOff x="4343400" y="3138487"/>
                <a:chExt cx="457200" cy="457200"/>
              </a:xfrm>
              <a:solidFill>
                <a:srgbClr val="084A9C"/>
              </a:solidFill>
              <a:scene3d>
                <a:camera prst="isometricOffAxis1Top"/>
                <a:lightRig rig="threePt" dir="t"/>
              </a:scene3d>
            </p:grpSpPr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C52671D7-1535-3BFD-4CE0-867AFCB3B8A8}"/>
                    </a:ext>
                  </a:extLst>
                </p:cNvPr>
                <p:cNvSpPr/>
                <p:nvPr/>
              </p:nvSpPr>
              <p:spPr>
                <a:xfrm>
                  <a:off x="4343400" y="3138487"/>
                  <a:ext cx="457200" cy="457200"/>
                </a:xfrm>
                <a:custGeom>
                  <a:avLst/>
                  <a:gdLst>
                    <a:gd name="connsiteX0" fmla="*/ 457200 w 457200"/>
                    <a:gd name="connsiteY0" fmla="*/ 457200 h 457200"/>
                    <a:gd name="connsiteX1" fmla="*/ 0 w 457200"/>
                    <a:gd name="connsiteY1" fmla="*/ 457200 h 457200"/>
                    <a:gd name="connsiteX2" fmla="*/ 0 w 457200"/>
                    <a:gd name="connsiteY2" fmla="*/ 0 h 457200"/>
                    <a:gd name="connsiteX3" fmla="*/ 457200 w 457200"/>
                    <a:gd name="connsiteY3" fmla="*/ 0 h 457200"/>
                    <a:gd name="connsiteX4" fmla="*/ 457200 w 457200"/>
                    <a:gd name="connsiteY4" fmla="*/ 457200 h 457200"/>
                    <a:gd name="connsiteX5" fmla="*/ 19050 w 457200"/>
                    <a:gd name="connsiteY5" fmla="*/ 438150 h 457200"/>
                    <a:gd name="connsiteX6" fmla="*/ 438150 w 457200"/>
                    <a:gd name="connsiteY6" fmla="*/ 438150 h 457200"/>
                    <a:gd name="connsiteX7" fmla="*/ 438150 w 457200"/>
                    <a:gd name="connsiteY7" fmla="*/ 19050 h 457200"/>
                    <a:gd name="connsiteX8" fmla="*/ 19050 w 457200"/>
                    <a:gd name="connsiteY8" fmla="*/ 19050 h 457200"/>
                    <a:gd name="connsiteX9" fmla="*/ 19050 w 457200"/>
                    <a:gd name="connsiteY9" fmla="*/ 43815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7200" h="457200">
                      <a:moveTo>
                        <a:pt x="457200" y="457200"/>
                      </a:moveTo>
                      <a:lnTo>
                        <a:pt x="0" y="457200"/>
                      </a:lnTo>
                      <a:lnTo>
                        <a:pt x="0" y="0"/>
                      </a:lnTo>
                      <a:lnTo>
                        <a:pt x="457200" y="0"/>
                      </a:lnTo>
                      <a:lnTo>
                        <a:pt x="457200" y="457200"/>
                      </a:lnTo>
                      <a:close/>
                      <a:moveTo>
                        <a:pt x="19050" y="438150"/>
                      </a:moveTo>
                      <a:lnTo>
                        <a:pt x="438150" y="438150"/>
                      </a:lnTo>
                      <a:lnTo>
                        <a:pt x="438150" y="19050"/>
                      </a:lnTo>
                      <a:lnTo>
                        <a:pt x="19050" y="19050"/>
                      </a:lnTo>
                      <a:lnTo>
                        <a:pt x="19050" y="43815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2" name="Freeform: Shape 391">
                  <a:extLst>
                    <a:ext uri="{FF2B5EF4-FFF2-40B4-BE49-F238E27FC236}">
                      <a16:creationId xmlns:a16="http://schemas.microsoft.com/office/drawing/2014/main" id="{38336683-CC5A-E93A-D2F1-21155E807A16}"/>
                    </a:ext>
                  </a:extLst>
                </p:cNvPr>
                <p:cNvSpPr/>
                <p:nvPr/>
              </p:nvSpPr>
              <p:spPr>
                <a:xfrm>
                  <a:off x="4400550" y="3205162"/>
                  <a:ext cx="133350" cy="133350"/>
                </a:xfrm>
                <a:custGeom>
                  <a:avLst/>
                  <a:gdLst>
                    <a:gd name="connsiteX0" fmla="*/ 133350 w 133350"/>
                    <a:gd name="connsiteY0" fmla="*/ 133350 h 133350"/>
                    <a:gd name="connsiteX1" fmla="*/ 0 w 133350"/>
                    <a:gd name="connsiteY1" fmla="*/ 133350 h 133350"/>
                    <a:gd name="connsiteX2" fmla="*/ 0 w 133350"/>
                    <a:gd name="connsiteY2" fmla="*/ 0 h 133350"/>
                    <a:gd name="connsiteX3" fmla="*/ 133350 w 133350"/>
                    <a:gd name="connsiteY3" fmla="*/ 0 h 133350"/>
                    <a:gd name="connsiteX4" fmla="*/ 133350 w 133350"/>
                    <a:gd name="connsiteY4" fmla="*/ 133350 h 133350"/>
                    <a:gd name="connsiteX5" fmla="*/ 19050 w 133350"/>
                    <a:gd name="connsiteY5" fmla="*/ 114300 h 133350"/>
                    <a:gd name="connsiteX6" fmla="*/ 114300 w 133350"/>
                    <a:gd name="connsiteY6" fmla="*/ 114300 h 133350"/>
                    <a:gd name="connsiteX7" fmla="*/ 114300 w 133350"/>
                    <a:gd name="connsiteY7" fmla="*/ 19050 h 133350"/>
                    <a:gd name="connsiteX8" fmla="*/ 19050 w 133350"/>
                    <a:gd name="connsiteY8" fmla="*/ 19050 h 133350"/>
                    <a:gd name="connsiteX9" fmla="*/ 19050 w 133350"/>
                    <a:gd name="connsiteY9" fmla="*/ 114300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350" h="133350">
                      <a:moveTo>
                        <a:pt x="133350" y="133350"/>
                      </a:moveTo>
                      <a:lnTo>
                        <a:pt x="0" y="133350"/>
                      </a:lnTo>
                      <a:lnTo>
                        <a:pt x="0" y="0"/>
                      </a:lnTo>
                      <a:lnTo>
                        <a:pt x="133350" y="0"/>
                      </a:lnTo>
                      <a:lnTo>
                        <a:pt x="133350" y="133350"/>
                      </a:lnTo>
                      <a:close/>
                      <a:moveTo>
                        <a:pt x="19050" y="114300"/>
                      </a:moveTo>
                      <a:lnTo>
                        <a:pt x="114300" y="114300"/>
                      </a:lnTo>
                      <a:lnTo>
                        <a:pt x="114300" y="19050"/>
                      </a:lnTo>
                      <a:lnTo>
                        <a:pt x="19050" y="19050"/>
                      </a:lnTo>
                      <a:lnTo>
                        <a:pt x="19050" y="1143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3" name="Freeform: Shape 392">
                  <a:extLst>
                    <a:ext uri="{FF2B5EF4-FFF2-40B4-BE49-F238E27FC236}">
                      <a16:creationId xmlns:a16="http://schemas.microsoft.com/office/drawing/2014/main" id="{C36D2169-D71E-DFC2-304F-DC531AC5192A}"/>
                    </a:ext>
                  </a:extLst>
                </p:cNvPr>
                <p:cNvSpPr/>
                <p:nvPr/>
              </p:nvSpPr>
              <p:spPr>
                <a:xfrm>
                  <a:off x="4400550" y="3386137"/>
                  <a:ext cx="133350" cy="133350"/>
                </a:xfrm>
                <a:custGeom>
                  <a:avLst/>
                  <a:gdLst>
                    <a:gd name="connsiteX0" fmla="*/ 133350 w 133350"/>
                    <a:gd name="connsiteY0" fmla="*/ 133350 h 133350"/>
                    <a:gd name="connsiteX1" fmla="*/ 0 w 133350"/>
                    <a:gd name="connsiteY1" fmla="*/ 133350 h 133350"/>
                    <a:gd name="connsiteX2" fmla="*/ 0 w 133350"/>
                    <a:gd name="connsiteY2" fmla="*/ 0 h 133350"/>
                    <a:gd name="connsiteX3" fmla="*/ 133350 w 133350"/>
                    <a:gd name="connsiteY3" fmla="*/ 0 h 133350"/>
                    <a:gd name="connsiteX4" fmla="*/ 133350 w 133350"/>
                    <a:gd name="connsiteY4" fmla="*/ 133350 h 133350"/>
                    <a:gd name="connsiteX5" fmla="*/ 19050 w 133350"/>
                    <a:gd name="connsiteY5" fmla="*/ 114300 h 133350"/>
                    <a:gd name="connsiteX6" fmla="*/ 114300 w 133350"/>
                    <a:gd name="connsiteY6" fmla="*/ 114300 h 133350"/>
                    <a:gd name="connsiteX7" fmla="*/ 114300 w 133350"/>
                    <a:gd name="connsiteY7" fmla="*/ 19050 h 133350"/>
                    <a:gd name="connsiteX8" fmla="*/ 19050 w 133350"/>
                    <a:gd name="connsiteY8" fmla="*/ 19050 h 133350"/>
                    <a:gd name="connsiteX9" fmla="*/ 19050 w 133350"/>
                    <a:gd name="connsiteY9" fmla="*/ 114300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350" h="133350">
                      <a:moveTo>
                        <a:pt x="133350" y="133350"/>
                      </a:moveTo>
                      <a:lnTo>
                        <a:pt x="0" y="133350"/>
                      </a:lnTo>
                      <a:lnTo>
                        <a:pt x="0" y="0"/>
                      </a:lnTo>
                      <a:lnTo>
                        <a:pt x="133350" y="0"/>
                      </a:lnTo>
                      <a:lnTo>
                        <a:pt x="133350" y="133350"/>
                      </a:lnTo>
                      <a:close/>
                      <a:moveTo>
                        <a:pt x="19050" y="114300"/>
                      </a:moveTo>
                      <a:lnTo>
                        <a:pt x="114300" y="114300"/>
                      </a:lnTo>
                      <a:lnTo>
                        <a:pt x="114300" y="19050"/>
                      </a:lnTo>
                      <a:lnTo>
                        <a:pt x="19050" y="19050"/>
                      </a:lnTo>
                      <a:lnTo>
                        <a:pt x="19050" y="1143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4" name="Freeform: Shape 393">
                  <a:extLst>
                    <a:ext uri="{FF2B5EF4-FFF2-40B4-BE49-F238E27FC236}">
                      <a16:creationId xmlns:a16="http://schemas.microsoft.com/office/drawing/2014/main" id="{B2DC2A0C-4DE2-0EAA-365F-E52D0818F3D7}"/>
                    </a:ext>
                  </a:extLst>
                </p:cNvPr>
                <p:cNvSpPr/>
                <p:nvPr/>
              </p:nvSpPr>
              <p:spPr>
                <a:xfrm>
                  <a:off x="4572000" y="3205162"/>
                  <a:ext cx="180975" cy="19050"/>
                </a:xfrm>
                <a:custGeom>
                  <a:avLst/>
                  <a:gdLst>
                    <a:gd name="connsiteX0" fmla="*/ 0 w 180975"/>
                    <a:gd name="connsiteY0" fmla="*/ 0 h 19050"/>
                    <a:gd name="connsiteX1" fmla="*/ 180975 w 180975"/>
                    <a:gd name="connsiteY1" fmla="*/ 0 h 19050"/>
                    <a:gd name="connsiteX2" fmla="*/ 180975 w 180975"/>
                    <a:gd name="connsiteY2" fmla="*/ 19050 h 19050"/>
                    <a:gd name="connsiteX3" fmla="*/ 0 w 180975"/>
                    <a:gd name="connsiteY3" fmla="*/ 1905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0975" h="19050">
                      <a:moveTo>
                        <a:pt x="0" y="0"/>
                      </a:moveTo>
                      <a:lnTo>
                        <a:pt x="180975" y="0"/>
                      </a:lnTo>
                      <a:lnTo>
                        <a:pt x="180975" y="19050"/>
                      </a:lnTo>
                      <a:lnTo>
                        <a:pt x="0" y="1905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5" name="Freeform: Shape 394">
                  <a:extLst>
                    <a:ext uri="{FF2B5EF4-FFF2-40B4-BE49-F238E27FC236}">
                      <a16:creationId xmlns:a16="http://schemas.microsoft.com/office/drawing/2014/main" id="{419C05C2-FEB0-6A7E-87C4-169AFB131C37}"/>
                    </a:ext>
                  </a:extLst>
                </p:cNvPr>
                <p:cNvSpPr/>
                <p:nvPr/>
              </p:nvSpPr>
              <p:spPr>
                <a:xfrm>
                  <a:off x="4572000" y="3319462"/>
                  <a:ext cx="180975" cy="19050"/>
                </a:xfrm>
                <a:custGeom>
                  <a:avLst/>
                  <a:gdLst>
                    <a:gd name="connsiteX0" fmla="*/ 0 w 180975"/>
                    <a:gd name="connsiteY0" fmla="*/ 0 h 19050"/>
                    <a:gd name="connsiteX1" fmla="*/ 180975 w 180975"/>
                    <a:gd name="connsiteY1" fmla="*/ 0 h 19050"/>
                    <a:gd name="connsiteX2" fmla="*/ 180975 w 180975"/>
                    <a:gd name="connsiteY2" fmla="*/ 19050 h 19050"/>
                    <a:gd name="connsiteX3" fmla="*/ 0 w 180975"/>
                    <a:gd name="connsiteY3" fmla="*/ 1905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0975" h="19050">
                      <a:moveTo>
                        <a:pt x="0" y="0"/>
                      </a:moveTo>
                      <a:lnTo>
                        <a:pt x="180975" y="0"/>
                      </a:lnTo>
                      <a:lnTo>
                        <a:pt x="180975" y="19050"/>
                      </a:lnTo>
                      <a:lnTo>
                        <a:pt x="0" y="1905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6" name="Freeform: Shape 395">
                  <a:extLst>
                    <a:ext uri="{FF2B5EF4-FFF2-40B4-BE49-F238E27FC236}">
                      <a16:creationId xmlns:a16="http://schemas.microsoft.com/office/drawing/2014/main" id="{D66BE943-BA16-665B-6426-E2F814E8C570}"/>
                    </a:ext>
                  </a:extLst>
                </p:cNvPr>
                <p:cNvSpPr/>
                <p:nvPr/>
              </p:nvSpPr>
              <p:spPr>
                <a:xfrm>
                  <a:off x="4572000" y="3500437"/>
                  <a:ext cx="180975" cy="19050"/>
                </a:xfrm>
                <a:custGeom>
                  <a:avLst/>
                  <a:gdLst>
                    <a:gd name="connsiteX0" fmla="*/ 0 w 180975"/>
                    <a:gd name="connsiteY0" fmla="*/ 0 h 19050"/>
                    <a:gd name="connsiteX1" fmla="*/ 180975 w 180975"/>
                    <a:gd name="connsiteY1" fmla="*/ 0 h 19050"/>
                    <a:gd name="connsiteX2" fmla="*/ 180975 w 180975"/>
                    <a:gd name="connsiteY2" fmla="*/ 19050 h 19050"/>
                    <a:gd name="connsiteX3" fmla="*/ 0 w 180975"/>
                    <a:gd name="connsiteY3" fmla="*/ 1905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0975" h="19050">
                      <a:moveTo>
                        <a:pt x="0" y="0"/>
                      </a:moveTo>
                      <a:lnTo>
                        <a:pt x="180975" y="0"/>
                      </a:lnTo>
                      <a:lnTo>
                        <a:pt x="180975" y="19050"/>
                      </a:lnTo>
                      <a:lnTo>
                        <a:pt x="0" y="1905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7" name="Freeform: Shape 396">
                  <a:extLst>
                    <a:ext uri="{FF2B5EF4-FFF2-40B4-BE49-F238E27FC236}">
                      <a16:creationId xmlns:a16="http://schemas.microsoft.com/office/drawing/2014/main" id="{4DACA5E9-8ECD-FDA4-8B3F-941A1CF3D4D5}"/>
                    </a:ext>
                  </a:extLst>
                </p:cNvPr>
                <p:cNvSpPr/>
                <p:nvPr/>
              </p:nvSpPr>
              <p:spPr>
                <a:xfrm>
                  <a:off x="4572000" y="3386137"/>
                  <a:ext cx="180975" cy="19050"/>
                </a:xfrm>
                <a:custGeom>
                  <a:avLst/>
                  <a:gdLst>
                    <a:gd name="connsiteX0" fmla="*/ 0 w 180975"/>
                    <a:gd name="connsiteY0" fmla="*/ 0 h 19050"/>
                    <a:gd name="connsiteX1" fmla="*/ 180975 w 180975"/>
                    <a:gd name="connsiteY1" fmla="*/ 0 h 19050"/>
                    <a:gd name="connsiteX2" fmla="*/ 180975 w 180975"/>
                    <a:gd name="connsiteY2" fmla="*/ 19050 h 19050"/>
                    <a:gd name="connsiteX3" fmla="*/ 0 w 180975"/>
                    <a:gd name="connsiteY3" fmla="*/ 1905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0975" h="19050">
                      <a:moveTo>
                        <a:pt x="0" y="0"/>
                      </a:moveTo>
                      <a:lnTo>
                        <a:pt x="180975" y="0"/>
                      </a:lnTo>
                      <a:lnTo>
                        <a:pt x="180975" y="19050"/>
                      </a:lnTo>
                      <a:lnTo>
                        <a:pt x="0" y="1905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45" name="Graphic 1086">
                <a:extLst>
                  <a:ext uri="{FF2B5EF4-FFF2-40B4-BE49-F238E27FC236}">
                    <a16:creationId xmlns:a16="http://schemas.microsoft.com/office/drawing/2014/main" id="{B202F4F3-BD17-FDFF-A0FC-015BCCA15D2B}"/>
                  </a:ext>
                </a:extLst>
              </p:cNvPr>
              <p:cNvSpPr/>
              <p:nvPr/>
            </p:nvSpPr>
            <p:spPr>
              <a:xfrm>
                <a:off x="3913980" y="3726040"/>
                <a:ext cx="254142" cy="357379"/>
              </a:xfrm>
              <a:custGeom>
                <a:avLst/>
                <a:gdLst>
                  <a:gd name="connsiteX0" fmla="*/ 266700 w 609600"/>
                  <a:gd name="connsiteY0" fmla="*/ 0 h 857230"/>
                  <a:gd name="connsiteX1" fmla="*/ 211336 w 609600"/>
                  <a:gd name="connsiteY1" fmla="*/ 20841 h 857230"/>
                  <a:gd name="connsiteX2" fmla="*/ 193775 w 609600"/>
                  <a:gd name="connsiteY2" fmla="*/ 57150 h 857230"/>
                  <a:gd name="connsiteX3" fmla="*/ 152400 w 609600"/>
                  <a:gd name="connsiteY3" fmla="*/ 57150 h 857230"/>
                  <a:gd name="connsiteX4" fmla="*/ 123825 w 609600"/>
                  <a:gd name="connsiteY4" fmla="*/ 85725 h 857230"/>
                  <a:gd name="connsiteX5" fmla="*/ 123825 w 609600"/>
                  <a:gd name="connsiteY5" fmla="*/ 114300 h 857230"/>
                  <a:gd name="connsiteX6" fmla="*/ 76200 w 609600"/>
                  <a:gd name="connsiteY6" fmla="*/ 114300 h 857230"/>
                  <a:gd name="connsiteX7" fmla="*/ 0 w 609600"/>
                  <a:gd name="connsiteY7" fmla="*/ 190500 h 857230"/>
                  <a:gd name="connsiteX8" fmla="*/ 0 w 609600"/>
                  <a:gd name="connsiteY8" fmla="*/ 781031 h 857230"/>
                  <a:gd name="connsiteX9" fmla="*/ 76200 w 609600"/>
                  <a:gd name="connsiteY9" fmla="*/ 857231 h 857230"/>
                  <a:gd name="connsiteX10" fmla="*/ 533400 w 609600"/>
                  <a:gd name="connsiteY10" fmla="*/ 857231 h 857230"/>
                  <a:gd name="connsiteX11" fmla="*/ 609600 w 609600"/>
                  <a:gd name="connsiteY11" fmla="*/ 781031 h 857230"/>
                  <a:gd name="connsiteX12" fmla="*/ 609600 w 609600"/>
                  <a:gd name="connsiteY12" fmla="*/ 190500 h 857230"/>
                  <a:gd name="connsiteX13" fmla="*/ 533400 w 609600"/>
                  <a:gd name="connsiteY13" fmla="*/ 114300 h 857230"/>
                  <a:gd name="connsiteX14" fmla="*/ 485775 w 609600"/>
                  <a:gd name="connsiteY14" fmla="*/ 114300 h 857230"/>
                  <a:gd name="connsiteX15" fmla="*/ 485775 w 609600"/>
                  <a:gd name="connsiteY15" fmla="*/ 85725 h 857230"/>
                  <a:gd name="connsiteX16" fmla="*/ 457200 w 609600"/>
                  <a:gd name="connsiteY16" fmla="*/ 57150 h 857230"/>
                  <a:gd name="connsiteX17" fmla="*/ 415825 w 609600"/>
                  <a:gd name="connsiteY17" fmla="*/ 57150 h 857230"/>
                  <a:gd name="connsiteX18" fmla="*/ 397966 w 609600"/>
                  <a:gd name="connsiteY18" fmla="*/ 20841 h 857230"/>
                  <a:gd name="connsiteX19" fmla="*/ 342900 w 609600"/>
                  <a:gd name="connsiteY19" fmla="*/ 0 h 857230"/>
                  <a:gd name="connsiteX20" fmla="*/ 266700 w 609600"/>
                  <a:gd name="connsiteY20" fmla="*/ 38100 h 857230"/>
                  <a:gd name="connsiteX21" fmla="*/ 342900 w 609600"/>
                  <a:gd name="connsiteY21" fmla="*/ 38100 h 857230"/>
                  <a:gd name="connsiteX22" fmla="*/ 371178 w 609600"/>
                  <a:gd name="connsiteY22" fmla="*/ 47920 h 857230"/>
                  <a:gd name="connsiteX23" fmla="*/ 381000 w 609600"/>
                  <a:gd name="connsiteY23" fmla="*/ 76200 h 857230"/>
                  <a:gd name="connsiteX24" fmla="*/ 400050 w 609600"/>
                  <a:gd name="connsiteY24" fmla="*/ 95250 h 857230"/>
                  <a:gd name="connsiteX25" fmla="*/ 447675 w 609600"/>
                  <a:gd name="connsiteY25" fmla="*/ 95250 h 857230"/>
                  <a:gd name="connsiteX26" fmla="*/ 447675 w 609600"/>
                  <a:gd name="connsiteY26" fmla="*/ 171450 h 857230"/>
                  <a:gd name="connsiteX27" fmla="*/ 161925 w 609600"/>
                  <a:gd name="connsiteY27" fmla="*/ 171450 h 857230"/>
                  <a:gd name="connsiteX28" fmla="*/ 161925 w 609600"/>
                  <a:gd name="connsiteY28" fmla="*/ 95250 h 857230"/>
                  <a:gd name="connsiteX29" fmla="*/ 209550 w 609600"/>
                  <a:gd name="connsiteY29" fmla="*/ 95250 h 857230"/>
                  <a:gd name="connsiteX30" fmla="*/ 228600 w 609600"/>
                  <a:gd name="connsiteY30" fmla="*/ 75905 h 857230"/>
                  <a:gd name="connsiteX31" fmla="*/ 238422 w 609600"/>
                  <a:gd name="connsiteY31" fmla="*/ 47920 h 857230"/>
                  <a:gd name="connsiteX32" fmla="*/ 266700 w 609600"/>
                  <a:gd name="connsiteY32" fmla="*/ 38100 h 857230"/>
                  <a:gd name="connsiteX33" fmla="*/ 76200 w 609600"/>
                  <a:gd name="connsiteY33" fmla="*/ 152400 h 857230"/>
                  <a:gd name="connsiteX34" fmla="*/ 123825 w 609600"/>
                  <a:gd name="connsiteY34" fmla="*/ 152400 h 857230"/>
                  <a:gd name="connsiteX35" fmla="*/ 123825 w 609600"/>
                  <a:gd name="connsiteY35" fmla="*/ 180975 h 857230"/>
                  <a:gd name="connsiteX36" fmla="*/ 152400 w 609600"/>
                  <a:gd name="connsiteY36" fmla="*/ 209550 h 857230"/>
                  <a:gd name="connsiteX37" fmla="*/ 457200 w 609600"/>
                  <a:gd name="connsiteY37" fmla="*/ 209550 h 857230"/>
                  <a:gd name="connsiteX38" fmla="*/ 485775 w 609600"/>
                  <a:gd name="connsiteY38" fmla="*/ 180975 h 857230"/>
                  <a:gd name="connsiteX39" fmla="*/ 485775 w 609600"/>
                  <a:gd name="connsiteY39" fmla="*/ 152400 h 857230"/>
                  <a:gd name="connsiteX40" fmla="*/ 533400 w 609600"/>
                  <a:gd name="connsiteY40" fmla="*/ 152400 h 857230"/>
                  <a:gd name="connsiteX41" fmla="*/ 571500 w 609600"/>
                  <a:gd name="connsiteY41" fmla="*/ 190500 h 857230"/>
                  <a:gd name="connsiteX42" fmla="*/ 571500 w 609600"/>
                  <a:gd name="connsiteY42" fmla="*/ 781031 h 857230"/>
                  <a:gd name="connsiteX43" fmla="*/ 533400 w 609600"/>
                  <a:gd name="connsiteY43" fmla="*/ 819131 h 857230"/>
                  <a:gd name="connsiteX44" fmla="*/ 76200 w 609600"/>
                  <a:gd name="connsiteY44" fmla="*/ 819131 h 857230"/>
                  <a:gd name="connsiteX45" fmla="*/ 38100 w 609600"/>
                  <a:gd name="connsiteY45" fmla="*/ 781031 h 857230"/>
                  <a:gd name="connsiteX46" fmla="*/ 38100 w 609600"/>
                  <a:gd name="connsiteY46" fmla="*/ 190500 h 857230"/>
                  <a:gd name="connsiteX47" fmla="*/ 76200 w 609600"/>
                  <a:gd name="connsiteY47" fmla="*/ 152400 h 857230"/>
                  <a:gd name="connsiteX48" fmla="*/ 337840 w 609600"/>
                  <a:gd name="connsiteY48" fmla="*/ 372666 h 857230"/>
                  <a:gd name="connsiteX49" fmla="*/ 322957 w 609600"/>
                  <a:gd name="connsiteY49" fmla="*/ 385172 h 857230"/>
                  <a:gd name="connsiteX50" fmla="*/ 252115 w 609600"/>
                  <a:gd name="connsiteY50" fmla="*/ 633393 h 857230"/>
                  <a:gd name="connsiteX51" fmla="*/ 264319 w 609600"/>
                  <a:gd name="connsiteY51" fmla="*/ 655777 h 857230"/>
                  <a:gd name="connsiteX52" fmla="*/ 286643 w 609600"/>
                  <a:gd name="connsiteY52" fmla="*/ 643204 h 857230"/>
                  <a:gd name="connsiteX53" fmla="*/ 357485 w 609600"/>
                  <a:gd name="connsiteY53" fmla="*/ 394992 h 857230"/>
                  <a:gd name="connsiteX54" fmla="*/ 337840 w 609600"/>
                  <a:gd name="connsiteY54" fmla="*/ 372666 h 857230"/>
                  <a:gd name="connsiteX55" fmla="*/ 208657 w 609600"/>
                  <a:gd name="connsiteY55" fmla="*/ 407461 h 857230"/>
                  <a:gd name="connsiteX56" fmla="*/ 197941 w 609600"/>
                  <a:gd name="connsiteY56" fmla="*/ 410509 h 857230"/>
                  <a:gd name="connsiteX57" fmla="*/ 55959 w 609600"/>
                  <a:gd name="connsiteY57" fmla="*/ 499186 h 857230"/>
                  <a:gd name="connsiteX58" fmla="*/ 55959 w 609600"/>
                  <a:gd name="connsiteY58" fmla="*/ 529190 h 857230"/>
                  <a:gd name="connsiteX59" fmla="*/ 197941 w 609600"/>
                  <a:gd name="connsiteY59" fmla="*/ 617963 h 857230"/>
                  <a:gd name="connsiteX60" fmla="*/ 222350 w 609600"/>
                  <a:gd name="connsiteY60" fmla="*/ 612248 h 857230"/>
                  <a:gd name="connsiteX61" fmla="*/ 216694 w 609600"/>
                  <a:gd name="connsiteY61" fmla="*/ 587864 h 857230"/>
                  <a:gd name="connsiteX62" fmla="*/ 98822 w 609600"/>
                  <a:gd name="connsiteY62" fmla="*/ 514331 h 857230"/>
                  <a:gd name="connsiteX63" fmla="*/ 216694 w 609600"/>
                  <a:gd name="connsiteY63" fmla="*/ 440512 h 857230"/>
                  <a:gd name="connsiteX64" fmla="*/ 224731 w 609600"/>
                  <a:gd name="connsiteY64" fmla="*/ 419652 h 857230"/>
                  <a:gd name="connsiteX65" fmla="*/ 208657 w 609600"/>
                  <a:gd name="connsiteY65" fmla="*/ 407461 h 857230"/>
                  <a:gd name="connsiteX66" fmla="*/ 401538 w 609600"/>
                  <a:gd name="connsiteY66" fmla="*/ 407746 h 857230"/>
                  <a:gd name="connsiteX67" fmla="*/ 384869 w 609600"/>
                  <a:gd name="connsiteY67" fmla="*/ 420891 h 857230"/>
                  <a:gd name="connsiteX68" fmla="*/ 392906 w 609600"/>
                  <a:gd name="connsiteY68" fmla="*/ 440512 h 857230"/>
                  <a:gd name="connsiteX69" fmla="*/ 510778 w 609600"/>
                  <a:gd name="connsiteY69" fmla="*/ 514331 h 857230"/>
                  <a:gd name="connsiteX70" fmla="*/ 392906 w 609600"/>
                  <a:gd name="connsiteY70" fmla="*/ 587864 h 857230"/>
                  <a:gd name="connsiteX71" fmla="*/ 387250 w 609600"/>
                  <a:gd name="connsiteY71" fmla="*/ 612248 h 857230"/>
                  <a:gd name="connsiteX72" fmla="*/ 411659 w 609600"/>
                  <a:gd name="connsiteY72" fmla="*/ 617963 h 857230"/>
                  <a:gd name="connsiteX73" fmla="*/ 553641 w 609600"/>
                  <a:gd name="connsiteY73" fmla="*/ 529190 h 857230"/>
                  <a:gd name="connsiteX74" fmla="*/ 553641 w 609600"/>
                  <a:gd name="connsiteY74" fmla="*/ 499186 h 857230"/>
                  <a:gd name="connsiteX75" fmla="*/ 411659 w 609600"/>
                  <a:gd name="connsiteY75" fmla="*/ 410509 h 857230"/>
                  <a:gd name="connsiteX76" fmla="*/ 401538 w 609600"/>
                  <a:gd name="connsiteY76" fmla="*/ 407746 h 857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609600" h="857230">
                    <a:moveTo>
                      <a:pt x="266700" y="0"/>
                    </a:moveTo>
                    <a:cubicBezTo>
                      <a:pt x="245170" y="0"/>
                      <a:pt x="225237" y="6963"/>
                      <a:pt x="211336" y="20841"/>
                    </a:cubicBezTo>
                    <a:cubicBezTo>
                      <a:pt x="201752" y="30404"/>
                      <a:pt x="196784" y="43310"/>
                      <a:pt x="193775" y="57150"/>
                    </a:cubicBezTo>
                    <a:lnTo>
                      <a:pt x="152400" y="57150"/>
                    </a:lnTo>
                    <a:cubicBezTo>
                      <a:pt x="136899" y="57150"/>
                      <a:pt x="123825" y="70228"/>
                      <a:pt x="123825" y="85725"/>
                    </a:cubicBezTo>
                    <a:lnTo>
                      <a:pt x="123825" y="114300"/>
                    </a:lnTo>
                    <a:lnTo>
                      <a:pt x="76200" y="114300"/>
                    </a:lnTo>
                    <a:cubicBezTo>
                      <a:pt x="34315" y="114300"/>
                      <a:pt x="0" y="148619"/>
                      <a:pt x="0" y="190500"/>
                    </a:cubicBezTo>
                    <a:lnTo>
                      <a:pt x="0" y="781031"/>
                    </a:lnTo>
                    <a:cubicBezTo>
                      <a:pt x="0" y="822941"/>
                      <a:pt x="34315" y="857231"/>
                      <a:pt x="76200" y="857231"/>
                    </a:cubicBezTo>
                    <a:lnTo>
                      <a:pt x="533400" y="857231"/>
                    </a:lnTo>
                    <a:cubicBezTo>
                      <a:pt x="575285" y="857231"/>
                      <a:pt x="609600" y="822941"/>
                      <a:pt x="609600" y="781031"/>
                    </a:cubicBezTo>
                    <a:lnTo>
                      <a:pt x="609600" y="190500"/>
                    </a:lnTo>
                    <a:cubicBezTo>
                      <a:pt x="609600" y="148619"/>
                      <a:pt x="575285" y="114300"/>
                      <a:pt x="533400" y="114300"/>
                    </a:cubicBezTo>
                    <a:lnTo>
                      <a:pt x="485775" y="114300"/>
                    </a:lnTo>
                    <a:lnTo>
                      <a:pt x="485775" y="85725"/>
                    </a:lnTo>
                    <a:cubicBezTo>
                      <a:pt x="485775" y="70228"/>
                      <a:pt x="472701" y="57150"/>
                      <a:pt x="457200" y="57150"/>
                    </a:cubicBezTo>
                    <a:lnTo>
                      <a:pt x="415825" y="57150"/>
                    </a:lnTo>
                    <a:cubicBezTo>
                      <a:pt x="412789" y="43310"/>
                      <a:pt x="407544" y="30432"/>
                      <a:pt x="397966" y="20841"/>
                    </a:cubicBezTo>
                    <a:cubicBezTo>
                      <a:pt x="384111" y="6963"/>
                      <a:pt x="364430" y="0"/>
                      <a:pt x="342900" y="0"/>
                    </a:cubicBezTo>
                    <a:close/>
                    <a:moveTo>
                      <a:pt x="266700" y="38100"/>
                    </a:moveTo>
                    <a:lnTo>
                      <a:pt x="342900" y="38100"/>
                    </a:lnTo>
                    <a:cubicBezTo>
                      <a:pt x="356426" y="38100"/>
                      <a:pt x="365252" y="41996"/>
                      <a:pt x="371178" y="47920"/>
                    </a:cubicBezTo>
                    <a:cubicBezTo>
                      <a:pt x="377101" y="53854"/>
                      <a:pt x="380952" y="62636"/>
                      <a:pt x="381000" y="76200"/>
                    </a:cubicBezTo>
                    <a:cubicBezTo>
                      <a:pt x="381001" y="86173"/>
                      <a:pt x="390075" y="95250"/>
                      <a:pt x="400050" y="95250"/>
                    </a:cubicBezTo>
                    <a:lnTo>
                      <a:pt x="447675" y="95250"/>
                    </a:lnTo>
                    <a:lnTo>
                      <a:pt x="447675" y="171450"/>
                    </a:lnTo>
                    <a:lnTo>
                      <a:pt x="161925" y="171450"/>
                    </a:lnTo>
                    <a:lnTo>
                      <a:pt x="161925" y="95250"/>
                    </a:lnTo>
                    <a:lnTo>
                      <a:pt x="209550" y="95250"/>
                    </a:lnTo>
                    <a:cubicBezTo>
                      <a:pt x="219625" y="95250"/>
                      <a:pt x="228756" y="85973"/>
                      <a:pt x="228600" y="75905"/>
                    </a:cubicBezTo>
                    <a:cubicBezTo>
                      <a:pt x="228505" y="62417"/>
                      <a:pt x="232480" y="53854"/>
                      <a:pt x="238422" y="47920"/>
                    </a:cubicBezTo>
                    <a:cubicBezTo>
                      <a:pt x="244364" y="41996"/>
                      <a:pt x="253174" y="38100"/>
                      <a:pt x="266700" y="38100"/>
                    </a:cubicBezTo>
                    <a:close/>
                    <a:moveTo>
                      <a:pt x="76200" y="152400"/>
                    </a:moveTo>
                    <a:lnTo>
                      <a:pt x="123825" y="152400"/>
                    </a:lnTo>
                    <a:lnTo>
                      <a:pt x="123825" y="180975"/>
                    </a:lnTo>
                    <a:cubicBezTo>
                      <a:pt x="123825" y="196482"/>
                      <a:pt x="136899" y="209550"/>
                      <a:pt x="152400" y="209550"/>
                    </a:cubicBezTo>
                    <a:lnTo>
                      <a:pt x="457200" y="209550"/>
                    </a:lnTo>
                    <a:cubicBezTo>
                      <a:pt x="472701" y="209550"/>
                      <a:pt x="485775" y="196482"/>
                      <a:pt x="485775" y="180975"/>
                    </a:cubicBezTo>
                    <a:lnTo>
                      <a:pt x="485775" y="152400"/>
                    </a:lnTo>
                    <a:lnTo>
                      <a:pt x="533400" y="152400"/>
                    </a:lnTo>
                    <a:cubicBezTo>
                      <a:pt x="554837" y="152400"/>
                      <a:pt x="571500" y="169069"/>
                      <a:pt x="571500" y="190500"/>
                    </a:cubicBezTo>
                    <a:lnTo>
                      <a:pt x="571500" y="781031"/>
                    </a:lnTo>
                    <a:cubicBezTo>
                      <a:pt x="571500" y="802462"/>
                      <a:pt x="554837" y="819131"/>
                      <a:pt x="533400" y="819131"/>
                    </a:cubicBezTo>
                    <a:lnTo>
                      <a:pt x="76200" y="819131"/>
                    </a:lnTo>
                    <a:cubicBezTo>
                      <a:pt x="54763" y="819131"/>
                      <a:pt x="38100" y="802462"/>
                      <a:pt x="38100" y="781031"/>
                    </a:cubicBezTo>
                    <a:lnTo>
                      <a:pt x="38100" y="190500"/>
                    </a:lnTo>
                    <a:cubicBezTo>
                      <a:pt x="38100" y="169069"/>
                      <a:pt x="54763" y="152400"/>
                      <a:pt x="76200" y="152400"/>
                    </a:cubicBezTo>
                    <a:close/>
                    <a:moveTo>
                      <a:pt x="337840" y="372666"/>
                    </a:moveTo>
                    <a:cubicBezTo>
                      <a:pt x="330875" y="373523"/>
                      <a:pt x="324769" y="378390"/>
                      <a:pt x="322957" y="385172"/>
                    </a:cubicBezTo>
                    <a:lnTo>
                      <a:pt x="252115" y="633393"/>
                    </a:lnTo>
                    <a:cubicBezTo>
                      <a:pt x="249572" y="642443"/>
                      <a:pt x="255273" y="653396"/>
                      <a:pt x="264319" y="655777"/>
                    </a:cubicBezTo>
                    <a:cubicBezTo>
                      <a:pt x="273386" y="658063"/>
                      <a:pt x="284104" y="652253"/>
                      <a:pt x="286643" y="643204"/>
                    </a:cubicBezTo>
                    <a:lnTo>
                      <a:pt x="357485" y="394992"/>
                    </a:lnTo>
                    <a:cubicBezTo>
                      <a:pt x="360925" y="383667"/>
                      <a:pt x="349569" y="371047"/>
                      <a:pt x="337840" y="372666"/>
                    </a:cubicBezTo>
                    <a:close/>
                    <a:moveTo>
                      <a:pt x="208657" y="407461"/>
                    </a:moveTo>
                    <a:cubicBezTo>
                      <a:pt x="204771" y="407270"/>
                      <a:pt x="201651" y="408984"/>
                      <a:pt x="197941" y="410509"/>
                    </a:cubicBezTo>
                    <a:lnTo>
                      <a:pt x="55959" y="499186"/>
                    </a:lnTo>
                    <a:cubicBezTo>
                      <a:pt x="45701" y="505473"/>
                      <a:pt x="44019" y="521475"/>
                      <a:pt x="55959" y="529190"/>
                    </a:cubicBezTo>
                    <a:lnTo>
                      <a:pt x="197941" y="617963"/>
                    </a:lnTo>
                    <a:cubicBezTo>
                      <a:pt x="205849" y="622916"/>
                      <a:pt x="217415" y="620153"/>
                      <a:pt x="222350" y="612248"/>
                    </a:cubicBezTo>
                    <a:cubicBezTo>
                      <a:pt x="227284" y="604342"/>
                      <a:pt x="224603" y="592817"/>
                      <a:pt x="216694" y="587864"/>
                    </a:cubicBezTo>
                    <a:lnTo>
                      <a:pt x="98822" y="514331"/>
                    </a:lnTo>
                    <a:lnTo>
                      <a:pt x="216694" y="440512"/>
                    </a:lnTo>
                    <a:cubicBezTo>
                      <a:pt x="223739" y="436512"/>
                      <a:pt x="227319" y="427368"/>
                      <a:pt x="224731" y="419652"/>
                    </a:cubicBezTo>
                    <a:cubicBezTo>
                      <a:pt x="222467" y="412985"/>
                      <a:pt x="215703" y="407937"/>
                      <a:pt x="208657" y="407461"/>
                    </a:cubicBezTo>
                    <a:close/>
                    <a:moveTo>
                      <a:pt x="401538" y="407746"/>
                    </a:moveTo>
                    <a:cubicBezTo>
                      <a:pt x="393920" y="408032"/>
                      <a:pt x="386791" y="413557"/>
                      <a:pt x="384869" y="420891"/>
                    </a:cubicBezTo>
                    <a:cubicBezTo>
                      <a:pt x="382948" y="428225"/>
                      <a:pt x="386354" y="436607"/>
                      <a:pt x="392906" y="440512"/>
                    </a:cubicBezTo>
                    <a:lnTo>
                      <a:pt x="510778" y="514331"/>
                    </a:lnTo>
                    <a:lnTo>
                      <a:pt x="392906" y="587864"/>
                    </a:lnTo>
                    <a:cubicBezTo>
                      <a:pt x="384996" y="592817"/>
                      <a:pt x="382316" y="604342"/>
                      <a:pt x="387250" y="612248"/>
                    </a:cubicBezTo>
                    <a:cubicBezTo>
                      <a:pt x="392183" y="620153"/>
                      <a:pt x="403751" y="622916"/>
                      <a:pt x="411659" y="617963"/>
                    </a:cubicBezTo>
                    <a:lnTo>
                      <a:pt x="553641" y="529190"/>
                    </a:lnTo>
                    <a:cubicBezTo>
                      <a:pt x="565533" y="521761"/>
                      <a:pt x="563898" y="505473"/>
                      <a:pt x="553641" y="499186"/>
                    </a:cubicBezTo>
                    <a:lnTo>
                      <a:pt x="411659" y="410509"/>
                    </a:lnTo>
                    <a:cubicBezTo>
                      <a:pt x="408627" y="408508"/>
                      <a:pt x="405133" y="407651"/>
                      <a:pt x="401538" y="407746"/>
                    </a:cubicBezTo>
                    <a:close/>
                  </a:path>
                </a:pathLst>
              </a:custGeom>
              <a:solidFill>
                <a:srgbClr val="084A9C"/>
              </a:solidFill>
              <a:ln w="9525" cap="flat">
                <a:noFill/>
                <a:prstDash val="solid"/>
                <a:miter/>
              </a:ln>
              <a:scene3d>
                <a:camera prst="isometricOffAxis1Top"/>
                <a:lightRig rig="threePt" dir="t"/>
              </a:scene3d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TextBox 345">
                <a:extLst>
                  <a:ext uri="{FF2B5EF4-FFF2-40B4-BE49-F238E27FC236}">
                    <a16:creationId xmlns:a16="http://schemas.microsoft.com/office/drawing/2014/main" id="{3A27B120-6FC6-8278-C1B0-A0A1667DD48B}"/>
                  </a:ext>
                </a:extLst>
              </p:cNvPr>
              <p:cNvSpPr txBox="1"/>
              <p:nvPr/>
            </p:nvSpPr>
            <p:spPr>
              <a:xfrm>
                <a:off x="2461366" y="3852439"/>
                <a:ext cx="245260" cy="104067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none" lIns="0" tIns="0" rIns="0" bIns="0" rtlCol="0">
                <a:spAutoFit/>
                <a:scene3d>
                  <a:camera prst="isometricOffAxis1Top"/>
                  <a:lightRig rig="threePt" dir="t"/>
                </a:scene3d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n-US" sz="800">
                    <a:solidFill>
                      <a:srgbClr val="084A9C"/>
                    </a:solidFill>
                  </a:rPr>
                  <a:t>OASIS</a:t>
                </a:r>
              </a:p>
            </p:txBody>
          </p:sp>
          <p:sp>
            <p:nvSpPr>
              <p:cNvPr id="347" name="TextBox 346">
                <a:extLst>
                  <a:ext uri="{FF2B5EF4-FFF2-40B4-BE49-F238E27FC236}">
                    <a16:creationId xmlns:a16="http://schemas.microsoft.com/office/drawing/2014/main" id="{836CF442-365A-14BA-7971-FBC5DF2A5BAC}"/>
                  </a:ext>
                </a:extLst>
              </p:cNvPr>
              <p:cNvSpPr txBox="1"/>
              <p:nvPr/>
            </p:nvSpPr>
            <p:spPr>
              <a:xfrm>
                <a:off x="1714207" y="3556927"/>
                <a:ext cx="338234" cy="215444"/>
              </a:xfrm>
              <a:prstGeom prst="rect">
                <a:avLst/>
              </a:prstGeom>
              <a:noFill/>
              <a:scene3d>
                <a:camera prst="isometricOffAxis1Left"/>
                <a:lightRig rig="threePt" dir="t"/>
              </a:scene3d>
            </p:spPr>
            <p:txBody>
              <a:bodyPr wrap="none" lIns="0" tIns="0" rIns="0" bIns="0" rtlCol="0">
                <a:spAutoFit/>
                <a:scene3d>
                  <a:camera prst="isometricOffAxis1Top"/>
                  <a:lightRig rig="threePt" dir="t"/>
                </a:scene3d>
              </a:bodyPr>
              <a:lstStyle/>
              <a:p>
                <a:pPr algn="ctr"/>
                <a:r>
                  <a:rPr lang="en-US" sz="700">
                    <a:solidFill>
                      <a:srgbClr val="084A9C"/>
                    </a:solidFill>
                  </a:rPr>
                  <a:t>Human</a:t>
                </a:r>
              </a:p>
              <a:p>
                <a:pPr algn="ctr"/>
                <a:r>
                  <a:rPr lang="en-US" sz="700">
                    <a:solidFill>
                      <a:srgbClr val="084A9C"/>
                    </a:solidFill>
                  </a:rPr>
                  <a:t>Readable</a:t>
                </a:r>
              </a:p>
            </p:txBody>
          </p:sp>
          <p:sp>
            <p:nvSpPr>
              <p:cNvPr id="348" name="TextBox 347">
                <a:extLst>
                  <a:ext uri="{FF2B5EF4-FFF2-40B4-BE49-F238E27FC236}">
                    <a16:creationId xmlns:a16="http://schemas.microsoft.com/office/drawing/2014/main" id="{6BD83725-6DB6-60E6-6648-4996E36BA0EB}"/>
                  </a:ext>
                </a:extLst>
              </p:cNvPr>
              <p:cNvSpPr txBox="1"/>
              <p:nvPr/>
            </p:nvSpPr>
            <p:spPr>
              <a:xfrm>
                <a:off x="2406926" y="3559060"/>
                <a:ext cx="294953" cy="184218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none" lIns="0" tIns="0" rIns="0" bIns="0" rtlCol="0">
                <a:spAutoFit/>
                <a:scene3d>
                  <a:camera prst="isometricOffAxis1Top"/>
                  <a:lightRig rig="threePt" dir="t"/>
                </a:scene3d>
              </a:bodyPr>
              <a:lstStyle/>
              <a:p>
                <a:pPr>
                  <a:lnSpc>
                    <a:spcPts val="700"/>
                  </a:lnSpc>
                </a:pPr>
                <a:r>
                  <a:rPr lang="en-US" sz="800"/>
                  <a:t>Noun</a:t>
                </a:r>
              </a:p>
              <a:p>
                <a:pPr>
                  <a:lnSpc>
                    <a:spcPts val="700"/>
                  </a:lnSpc>
                </a:pPr>
                <a:r>
                  <a:rPr lang="en-US" sz="800"/>
                  <a:t>Project</a:t>
                </a:r>
              </a:p>
            </p:txBody>
          </p:sp>
          <p:grpSp>
            <p:nvGrpSpPr>
              <p:cNvPr id="349" name="Group 348">
                <a:extLst>
                  <a:ext uri="{FF2B5EF4-FFF2-40B4-BE49-F238E27FC236}">
                    <a16:creationId xmlns:a16="http://schemas.microsoft.com/office/drawing/2014/main" id="{6C5DFD63-FD26-6A29-F594-50075E21AE2F}"/>
                  </a:ext>
                </a:extLst>
              </p:cNvPr>
              <p:cNvGrpSpPr/>
              <p:nvPr/>
            </p:nvGrpSpPr>
            <p:grpSpPr>
              <a:xfrm>
                <a:off x="2462811" y="3733403"/>
                <a:ext cx="221112" cy="63984"/>
                <a:chOff x="382641" y="3285117"/>
                <a:chExt cx="221112" cy="63984"/>
              </a:xfrm>
              <a:scene3d>
                <a:camera prst="isometricOffAxis1Right"/>
                <a:lightRig rig="threePt" dir="t"/>
              </a:scene3d>
            </p:grpSpPr>
            <p:sp>
              <p:nvSpPr>
                <p:cNvPr id="388" name="Freeform: Shape 387">
                  <a:extLst>
                    <a:ext uri="{FF2B5EF4-FFF2-40B4-BE49-F238E27FC236}">
                      <a16:creationId xmlns:a16="http://schemas.microsoft.com/office/drawing/2014/main" id="{67BBDD9E-A36C-884C-BA2E-86F1FEBC04D7}"/>
                    </a:ext>
                  </a:extLst>
                </p:cNvPr>
                <p:cNvSpPr/>
                <p:nvPr/>
              </p:nvSpPr>
              <p:spPr>
                <a:xfrm>
                  <a:off x="382641" y="3285117"/>
                  <a:ext cx="63984" cy="63984"/>
                </a:xfrm>
                <a:custGeom>
                  <a:avLst/>
                  <a:gdLst>
                    <a:gd name="connsiteX0" fmla="*/ 171450 w 171450"/>
                    <a:gd name="connsiteY0" fmla="*/ 85725 h 171450"/>
                    <a:gd name="connsiteX1" fmla="*/ 85725 w 171450"/>
                    <a:gd name="connsiteY1" fmla="*/ 171450 h 171450"/>
                    <a:gd name="connsiteX2" fmla="*/ 0 w 171450"/>
                    <a:gd name="connsiteY2" fmla="*/ 85725 h 171450"/>
                    <a:gd name="connsiteX3" fmla="*/ 85725 w 171450"/>
                    <a:gd name="connsiteY3" fmla="*/ 0 h 171450"/>
                    <a:gd name="connsiteX4" fmla="*/ 171450 w 171450"/>
                    <a:gd name="connsiteY4" fmla="*/ 85725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450" h="171450">
                      <a:moveTo>
                        <a:pt x="171450" y="85725"/>
                      </a:moveTo>
                      <a:cubicBezTo>
                        <a:pt x="171450" y="133070"/>
                        <a:pt x="133070" y="171450"/>
                        <a:pt x="85725" y="171450"/>
                      </a:cubicBezTo>
                      <a:cubicBezTo>
                        <a:pt x="38380" y="171450"/>
                        <a:pt x="0" y="133070"/>
                        <a:pt x="0" y="85725"/>
                      </a:cubicBezTo>
                      <a:cubicBezTo>
                        <a:pt x="0" y="38380"/>
                        <a:pt x="38380" y="0"/>
                        <a:pt x="85725" y="0"/>
                      </a:cubicBezTo>
                      <a:cubicBezTo>
                        <a:pt x="133070" y="0"/>
                        <a:pt x="171450" y="38380"/>
                        <a:pt x="171450" y="857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9" name="Graphic 30">
                  <a:extLst>
                    <a:ext uri="{FF2B5EF4-FFF2-40B4-BE49-F238E27FC236}">
                      <a16:creationId xmlns:a16="http://schemas.microsoft.com/office/drawing/2014/main" id="{AD3B1D9D-4095-CCAC-ABE4-AF4FA5BB6960}"/>
                    </a:ext>
                  </a:extLst>
                </p:cNvPr>
                <p:cNvSpPr/>
                <p:nvPr/>
              </p:nvSpPr>
              <p:spPr>
                <a:xfrm>
                  <a:off x="466697" y="3288289"/>
                  <a:ext cx="59269" cy="59269"/>
                </a:xfrm>
                <a:custGeom>
                  <a:avLst/>
                  <a:gdLst>
                    <a:gd name="connsiteX0" fmla="*/ 327036 w 952499"/>
                    <a:gd name="connsiteY0" fmla="*/ 476250 h 952499"/>
                    <a:gd name="connsiteX1" fmla="*/ 6249 w 952499"/>
                    <a:gd name="connsiteY1" fmla="*/ 797037 h 952499"/>
                    <a:gd name="connsiteX2" fmla="*/ 6157 w 952499"/>
                    <a:gd name="connsiteY2" fmla="*/ 826835 h 952499"/>
                    <a:gd name="connsiteX3" fmla="*/ 125665 w 952499"/>
                    <a:gd name="connsiteY3" fmla="*/ 946347 h 952499"/>
                    <a:gd name="connsiteX4" fmla="*/ 155463 w 952499"/>
                    <a:gd name="connsiteY4" fmla="*/ 946252 h 952499"/>
                    <a:gd name="connsiteX5" fmla="*/ 476250 w 952499"/>
                    <a:gd name="connsiteY5" fmla="*/ 625464 h 952499"/>
                    <a:gd name="connsiteX6" fmla="*/ 797037 w 952499"/>
                    <a:gd name="connsiteY6" fmla="*/ 946252 h 952499"/>
                    <a:gd name="connsiteX7" fmla="*/ 826835 w 952499"/>
                    <a:gd name="connsiteY7" fmla="*/ 946347 h 952499"/>
                    <a:gd name="connsiteX8" fmla="*/ 946347 w 952499"/>
                    <a:gd name="connsiteY8" fmla="*/ 826835 h 952499"/>
                    <a:gd name="connsiteX9" fmla="*/ 946252 w 952499"/>
                    <a:gd name="connsiteY9" fmla="*/ 797037 h 952499"/>
                    <a:gd name="connsiteX10" fmla="*/ 625464 w 952499"/>
                    <a:gd name="connsiteY10" fmla="*/ 476250 h 952499"/>
                    <a:gd name="connsiteX11" fmla="*/ 946252 w 952499"/>
                    <a:gd name="connsiteY11" fmla="*/ 155463 h 952499"/>
                    <a:gd name="connsiteX12" fmla="*/ 946347 w 952499"/>
                    <a:gd name="connsiteY12" fmla="*/ 125665 h 952499"/>
                    <a:gd name="connsiteX13" fmla="*/ 826835 w 952499"/>
                    <a:gd name="connsiteY13" fmla="*/ 6157 h 952499"/>
                    <a:gd name="connsiteX14" fmla="*/ 797037 w 952499"/>
                    <a:gd name="connsiteY14" fmla="*/ 6249 h 952499"/>
                    <a:gd name="connsiteX15" fmla="*/ 476250 w 952499"/>
                    <a:gd name="connsiteY15" fmla="*/ 327036 h 952499"/>
                    <a:gd name="connsiteX16" fmla="*/ 155463 w 952499"/>
                    <a:gd name="connsiteY16" fmla="*/ 6249 h 952499"/>
                    <a:gd name="connsiteX17" fmla="*/ 125665 w 952499"/>
                    <a:gd name="connsiteY17" fmla="*/ 6157 h 952499"/>
                    <a:gd name="connsiteX18" fmla="*/ 6157 w 952499"/>
                    <a:gd name="connsiteY18" fmla="*/ 125665 h 952499"/>
                    <a:gd name="connsiteX19" fmla="*/ 6249 w 952499"/>
                    <a:gd name="connsiteY19" fmla="*/ 155463 h 952499"/>
                    <a:gd name="connsiteX20" fmla="*/ 327036 w 952499"/>
                    <a:gd name="connsiteY20" fmla="*/ 476250 h 952499"/>
                    <a:gd name="connsiteX21" fmla="*/ 327036 w 952499"/>
                    <a:gd name="connsiteY21" fmla="*/ 476250 h 952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952499" h="952499">
                      <a:moveTo>
                        <a:pt x="327036" y="476250"/>
                      </a:moveTo>
                      <a:lnTo>
                        <a:pt x="6249" y="797037"/>
                      </a:lnTo>
                      <a:cubicBezTo>
                        <a:pt x="-2090" y="805376"/>
                        <a:pt x="-2046" y="818631"/>
                        <a:pt x="6157" y="826835"/>
                      </a:cubicBezTo>
                      <a:lnTo>
                        <a:pt x="125665" y="946347"/>
                      </a:lnTo>
                      <a:cubicBezTo>
                        <a:pt x="133914" y="954596"/>
                        <a:pt x="147210" y="954500"/>
                        <a:pt x="155463" y="946252"/>
                      </a:cubicBezTo>
                      <a:lnTo>
                        <a:pt x="476250" y="625464"/>
                      </a:lnTo>
                      <a:lnTo>
                        <a:pt x="797037" y="946252"/>
                      </a:lnTo>
                      <a:cubicBezTo>
                        <a:pt x="805376" y="954586"/>
                        <a:pt x="818631" y="954548"/>
                        <a:pt x="826835" y="946347"/>
                      </a:cubicBezTo>
                      <a:lnTo>
                        <a:pt x="946347" y="826835"/>
                      </a:lnTo>
                      <a:cubicBezTo>
                        <a:pt x="954596" y="818586"/>
                        <a:pt x="954500" y="805290"/>
                        <a:pt x="946252" y="797037"/>
                      </a:cubicBezTo>
                      <a:lnTo>
                        <a:pt x="625464" y="476250"/>
                      </a:lnTo>
                      <a:lnTo>
                        <a:pt x="946252" y="155463"/>
                      </a:lnTo>
                      <a:cubicBezTo>
                        <a:pt x="954586" y="147124"/>
                        <a:pt x="954548" y="133868"/>
                        <a:pt x="946347" y="125665"/>
                      </a:cubicBezTo>
                      <a:lnTo>
                        <a:pt x="826835" y="6157"/>
                      </a:lnTo>
                      <a:cubicBezTo>
                        <a:pt x="818586" y="-2092"/>
                        <a:pt x="805290" y="-2005"/>
                        <a:pt x="797037" y="6249"/>
                      </a:cubicBezTo>
                      <a:lnTo>
                        <a:pt x="476250" y="327036"/>
                      </a:lnTo>
                      <a:lnTo>
                        <a:pt x="155463" y="6249"/>
                      </a:lnTo>
                      <a:cubicBezTo>
                        <a:pt x="147124" y="-2090"/>
                        <a:pt x="133868" y="-2046"/>
                        <a:pt x="125665" y="6157"/>
                      </a:cubicBezTo>
                      <a:lnTo>
                        <a:pt x="6157" y="125665"/>
                      </a:lnTo>
                      <a:cubicBezTo>
                        <a:pt x="-2092" y="133914"/>
                        <a:pt x="-2005" y="147210"/>
                        <a:pt x="6249" y="155463"/>
                      </a:cubicBezTo>
                      <a:lnTo>
                        <a:pt x="327036" y="476250"/>
                      </a:lnTo>
                      <a:lnTo>
                        <a:pt x="327036" y="4762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0" name="Graphic 36">
                  <a:extLst>
                    <a:ext uri="{FF2B5EF4-FFF2-40B4-BE49-F238E27FC236}">
                      <a16:creationId xmlns:a16="http://schemas.microsoft.com/office/drawing/2014/main" id="{E428F492-7B74-9D5C-2FD6-57B8E19D097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6039" y="3289838"/>
                  <a:ext cx="57714" cy="57714"/>
                </a:xfrm>
                <a:custGeom>
                  <a:avLst/>
                  <a:gdLst>
                    <a:gd name="connsiteX0" fmla="*/ 0 w 5096549"/>
                    <a:gd name="connsiteY0" fmla="*/ 0 h 5096549"/>
                    <a:gd name="connsiteX1" fmla="*/ 5096550 w 5096549"/>
                    <a:gd name="connsiteY1" fmla="*/ 0 h 5096549"/>
                    <a:gd name="connsiteX2" fmla="*/ 5096550 w 5096549"/>
                    <a:gd name="connsiteY2" fmla="*/ 5096550 h 5096549"/>
                    <a:gd name="connsiteX3" fmla="*/ 0 w 5096549"/>
                    <a:gd name="connsiteY3" fmla="*/ 5096550 h 50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96549" h="5096549">
                      <a:moveTo>
                        <a:pt x="0" y="0"/>
                      </a:moveTo>
                      <a:lnTo>
                        <a:pt x="5096550" y="0"/>
                      </a:lnTo>
                      <a:lnTo>
                        <a:pt x="5096550" y="5096550"/>
                      </a:lnTo>
                      <a:lnTo>
                        <a:pt x="0" y="50965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pic>
            <p:nvPicPr>
              <p:cNvPr id="350" name="Graphic 349">
                <a:extLst>
                  <a:ext uri="{FF2B5EF4-FFF2-40B4-BE49-F238E27FC236}">
                    <a16:creationId xmlns:a16="http://schemas.microsoft.com/office/drawing/2014/main" id="{21A6DB03-D016-8FCD-C883-A442D6D883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175159" y="3486446"/>
                <a:ext cx="136420" cy="136420"/>
              </a:xfrm>
              <a:prstGeom prst="rect">
                <a:avLst/>
              </a:prstGeom>
              <a:scene3d>
                <a:camera prst="isometricOffAxis1Left"/>
                <a:lightRig rig="threePt" dir="t"/>
              </a:scene3d>
            </p:spPr>
          </p:pic>
          <p:sp>
            <p:nvSpPr>
              <p:cNvPr id="351" name="TextBox 350">
                <a:extLst>
                  <a:ext uri="{FF2B5EF4-FFF2-40B4-BE49-F238E27FC236}">
                    <a16:creationId xmlns:a16="http://schemas.microsoft.com/office/drawing/2014/main" id="{870FFD5D-3584-FAE4-583C-1EBB21B3484F}"/>
                  </a:ext>
                </a:extLst>
              </p:cNvPr>
              <p:cNvSpPr txBox="1"/>
              <p:nvPr/>
            </p:nvSpPr>
            <p:spPr>
              <a:xfrm>
                <a:off x="2128718" y="3590653"/>
                <a:ext cx="360676" cy="158377"/>
              </a:xfrm>
              <a:prstGeom prst="rect">
                <a:avLst/>
              </a:prstGeom>
              <a:noFill/>
              <a:scene3d>
                <a:camera prst="isometricOffAxis1Left"/>
                <a:lightRig rig="threePt" dir="t"/>
              </a:scene3d>
            </p:spPr>
            <p:txBody>
              <a:bodyPr wrap="none" lIns="0" tIns="0" rIns="0" bIns="0" rtlCol="0">
                <a:spAutoFit/>
                <a:scene3d>
                  <a:camera prst="isometricOffAxis1Top"/>
                  <a:lightRig rig="threePt" dir="t"/>
                </a:scene3d>
              </a:bodyPr>
              <a:lstStyle/>
              <a:p>
                <a:pPr algn="r">
                  <a:lnSpc>
                    <a:spcPts val="600"/>
                  </a:lnSpc>
                </a:pPr>
                <a:r>
                  <a:rPr lang="en-US" sz="700"/>
                  <a:t>Font</a:t>
                </a:r>
              </a:p>
              <a:p>
                <a:pPr algn="r">
                  <a:lnSpc>
                    <a:spcPts val="600"/>
                  </a:lnSpc>
                </a:pPr>
                <a:r>
                  <a:rPr lang="en-US" sz="700"/>
                  <a:t>Awesome</a:t>
                </a:r>
              </a:p>
            </p:txBody>
          </p:sp>
          <p:grpSp>
            <p:nvGrpSpPr>
              <p:cNvPr id="352" name="shape-containertop">
                <a:extLst>
                  <a:ext uri="{FF2B5EF4-FFF2-40B4-BE49-F238E27FC236}">
                    <a16:creationId xmlns:a16="http://schemas.microsoft.com/office/drawing/2014/main" id="{B4E8CB1E-E9BA-4A1A-C7D3-123296470207}"/>
                  </a:ext>
                </a:extLst>
              </p:cNvPr>
              <p:cNvGrpSpPr/>
              <p:nvPr/>
            </p:nvGrpSpPr>
            <p:grpSpPr>
              <a:xfrm>
                <a:off x="2446944" y="2820602"/>
                <a:ext cx="1798429" cy="686453"/>
                <a:chOff x="1202264" y="2890796"/>
                <a:chExt cx="1798429" cy="686453"/>
              </a:xfrm>
            </p:grpSpPr>
            <p:sp>
              <p:nvSpPr>
                <p:cNvPr id="383" name="TextBox 382">
                  <a:extLst>
                    <a:ext uri="{FF2B5EF4-FFF2-40B4-BE49-F238E27FC236}">
                      <a16:creationId xmlns:a16="http://schemas.microsoft.com/office/drawing/2014/main" id="{96A95BF2-61E2-194C-E6DC-30483FF3B6E2}"/>
                    </a:ext>
                  </a:extLst>
                </p:cNvPr>
                <p:cNvSpPr txBox="1"/>
                <p:nvPr/>
              </p:nvSpPr>
              <p:spPr>
                <a:xfrm>
                  <a:off x="1556291" y="3059869"/>
                  <a:ext cx="37702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isometricOffAxis1Top"/>
                    <a:lightRig rig="threePt" dir="t"/>
                  </a:scene3d>
                </a:bodyPr>
                <a:lstStyle/>
                <a:p>
                  <a:r>
                    <a:rPr lang="en-US" sz="2400">
                      <a:solidFill>
                        <a:srgbClr val="084A9C"/>
                      </a:solidFill>
                    </a:rPr>
                    <a:t>H</a:t>
                  </a:r>
                </a:p>
              </p:txBody>
            </p:sp>
            <p:sp>
              <p:nvSpPr>
                <p:cNvPr id="384" name="TextBox 383">
                  <a:extLst>
                    <a:ext uri="{FF2B5EF4-FFF2-40B4-BE49-F238E27FC236}">
                      <a16:creationId xmlns:a16="http://schemas.microsoft.com/office/drawing/2014/main" id="{1460A5FB-7936-7412-6729-3B8E802AD8CC}"/>
                    </a:ext>
                  </a:extLst>
                </p:cNvPr>
                <p:cNvSpPr txBox="1"/>
                <p:nvPr/>
              </p:nvSpPr>
              <p:spPr>
                <a:xfrm>
                  <a:off x="2326720" y="2947679"/>
                  <a:ext cx="34336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isometricOffAxis1Top"/>
                    <a:lightRig rig="threePt" dir="t"/>
                  </a:scene3d>
                </a:bodyPr>
                <a:lstStyle/>
                <a:p>
                  <a:r>
                    <a:rPr lang="en-US" sz="2400">
                      <a:solidFill>
                        <a:srgbClr val="084A9C"/>
                      </a:solidFill>
                    </a:rPr>
                    <a:t>P</a:t>
                  </a:r>
                </a:p>
              </p:txBody>
            </p:sp>
            <p:sp>
              <p:nvSpPr>
                <p:cNvPr id="385" name="TextBox 384">
                  <a:extLst>
                    <a:ext uri="{FF2B5EF4-FFF2-40B4-BE49-F238E27FC236}">
                      <a16:creationId xmlns:a16="http://schemas.microsoft.com/office/drawing/2014/main" id="{705F1E81-737A-661E-AADE-62BF15C8A57F}"/>
                    </a:ext>
                  </a:extLst>
                </p:cNvPr>
                <p:cNvSpPr txBox="1"/>
                <p:nvPr/>
              </p:nvSpPr>
              <p:spPr>
                <a:xfrm>
                  <a:off x="1202264" y="3115584"/>
                  <a:ext cx="32573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isometricOffAxis1Top"/>
                    <a:lightRig rig="threePt" dir="t"/>
                  </a:scene3d>
                </a:bodyPr>
                <a:lstStyle/>
                <a:p>
                  <a:r>
                    <a:rPr lang="en-US" sz="2400">
                      <a:solidFill>
                        <a:srgbClr val="084A9C"/>
                      </a:solidFill>
                    </a:rPr>
                    <a:t>S</a:t>
                  </a:r>
                </a:p>
              </p:txBody>
            </p:sp>
            <p:sp>
              <p:nvSpPr>
                <p:cNvPr id="386" name="A">
                  <a:extLst>
                    <a:ext uri="{FF2B5EF4-FFF2-40B4-BE49-F238E27FC236}">
                      <a16:creationId xmlns:a16="http://schemas.microsoft.com/office/drawing/2014/main" id="{25CBEABA-3014-8515-50E8-D629AE36FFB7}"/>
                    </a:ext>
                  </a:extLst>
                </p:cNvPr>
                <p:cNvSpPr txBox="1"/>
                <p:nvPr/>
              </p:nvSpPr>
              <p:spPr>
                <a:xfrm>
                  <a:off x="1927121" y="3004594"/>
                  <a:ext cx="36260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isometricOffAxis1Top"/>
                    <a:lightRig rig="threePt" dir="t"/>
                  </a:scene3d>
                </a:bodyPr>
                <a:lstStyle/>
                <a:p>
                  <a:r>
                    <a:rPr lang="en-US" sz="2400">
                      <a:solidFill>
                        <a:srgbClr val="084A9C"/>
                      </a:solidFill>
                    </a:rPr>
                    <a:t>A</a:t>
                  </a:r>
                </a:p>
              </p:txBody>
            </p:sp>
            <p:sp>
              <p:nvSpPr>
                <p:cNvPr id="387" name="TextBox 386">
                  <a:extLst>
                    <a:ext uri="{FF2B5EF4-FFF2-40B4-BE49-F238E27FC236}">
                      <a16:creationId xmlns:a16="http://schemas.microsoft.com/office/drawing/2014/main" id="{7CABABB6-BEC2-FD47-E8AE-3BF020D59DA0}"/>
                    </a:ext>
                  </a:extLst>
                </p:cNvPr>
                <p:cNvSpPr txBox="1"/>
                <p:nvPr/>
              </p:nvSpPr>
              <p:spPr>
                <a:xfrm>
                  <a:off x="2665345" y="2890796"/>
                  <a:ext cx="33534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isometricOffAxis1Top"/>
                    <a:lightRig rig="threePt" dir="t"/>
                  </a:scene3d>
                </a:bodyPr>
                <a:lstStyle/>
                <a:p>
                  <a:r>
                    <a:rPr lang="en-US" sz="2400">
                      <a:solidFill>
                        <a:srgbClr val="084A9C"/>
                      </a:solidFill>
                    </a:rPr>
                    <a:t>E</a:t>
                  </a:r>
                </a:p>
              </p:txBody>
            </p:sp>
          </p:grpSp>
          <p:grpSp>
            <p:nvGrpSpPr>
              <p:cNvPr id="353" name="open-containertop">
                <a:extLst>
                  <a:ext uri="{FF2B5EF4-FFF2-40B4-BE49-F238E27FC236}">
                    <a16:creationId xmlns:a16="http://schemas.microsoft.com/office/drawing/2014/main" id="{74066775-9714-A03B-EC5A-F76DE49A466D}"/>
                  </a:ext>
                </a:extLst>
              </p:cNvPr>
              <p:cNvGrpSpPr/>
              <p:nvPr/>
            </p:nvGrpSpPr>
            <p:grpSpPr>
              <a:xfrm>
                <a:off x="2237736" y="2739092"/>
                <a:ext cx="1486644" cy="631261"/>
                <a:chOff x="993056" y="2809286"/>
                <a:chExt cx="1486644" cy="631261"/>
              </a:xfrm>
            </p:grpSpPr>
            <p:sp>
              <p:nvSpPr>
                <p:cNvPr id="379" name="TextBox 378">
                  <a:extLst>
                    <a:ext uri="{FF2B5EF4-FFF2-40B4-BE49-F238E27FC236}">
                      <a16:creationId xmlns:a16="http://schemas.microsoft.com/office/drawing/2014/main" id="{C7AB6546-1E7D-3CBF-1C3A-78DDC94B3504}"/>
                    </a:ext>
                  </a:extLst>
                </p:cNvPr>
                <p:cNvSpPr txBox="1"/>
                <p:nvPr/>
              </p:nvSpPr>
              <p:spPr>
                <a:xfrm>
                  <a:off x="993056" y="2978882"/>
                  <a:ext cx="38824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isometricOffAxis1Top"/>
                    <a:lightRig rig="threePt" dir="t"/>
                  </a:scene3d>
                </a:bodyPr>
                <a:lstStyle/>
                <a:p>
                  <a:r>
                    <a:rPr lang="en-US" sz="2400">
                      <a:solidFill>
                        <a:srgbClr val="084A9C"/>
                      </a:solidFill>
                    </a:rPr>
                    <a:t>O</a:t>
                  </a:r>
                </a:p>
              </p:txBody>
            </p:sp>
            <p:sp>
              <p:nvSpPr>
                <p:cNvPr id="380" name="TextBox 379">
                  <a:extLst>
                    <a:ext uri="{FF2B5EF4-FFF2-40B4-BE49-F238E27FC236}">
                      <a16:creationId xmlns:a16="http://schemas.microsoft.com/office/drawing/2014/main" id="{CC43FA60-31A2-BCB2-717E-A50283B96890}"/>
                    </a:ext>
                  </a:extLst>
                </p:cNvPr>
                <p:cNvSpPr txBox="1"/>
                <p:nvPr/>
              </p:nvSpPr>
              <p:spPr>
                <a:xfrm>
                  <a:off x="1742288" y="2870522"/>
                  <a:ext cx="33534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isometricOffAxis1Top"/>
                    <a:lightRig rig="threePt" dir="t"/>
                  </a:scene3d>
                </a:bodyPr>
                <a:lstStyle/>
                <a:p>
                  <a:r>
                    <a:rPr lang="en-US" sz="2400">
                      <a:solidFill>
                        <a:srgbClr val="084A9C"/>
                      </a:solidFill>
                    </a:rPr>
                    <a:t>E</a:t>
                  </a:r>
                </a:p>
              </p:txBody>
            </p:sp>
            <p:sp>
              <p:nvSpPr>
                <p:cNvPr id="381" name="TextBox 380">
                  <a:extLst>
                    <a:ext uri="{FF2B5EF4-FFF2-40B4-BE49-F238E27FC236}">
                      <a16:creationId xmlns:a16="http://schemas.microsoft.com/office/drawing/2014/main" id="{5B232726-6008-DBDB-06C9-916B64EFDD41}"/>
                    </a:ext>
                  </a:extLst>
                </p:cNvPr>
                <p:cNvSpPr txBox="1"/>
                <p:nvPr/>
              </p:nvSpPr>
              <p:spPr>
                <a:xfrm>
                  <a:off x="1365549" y="2926167"/>
                  <a:ext cx="34336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isometricOffAxis1Top"/>
                    <a:lightRig rig="threePt" dir="t"/>
                  </a:scene3d>
                </a:bodyPr>
                <a:lstStyle/>
                <a:p>
                  <a:r>
                    <a:rPr lang="en-US" sz="2400">
                      <a:solidFill>
                        <a:srgbClr val="084A9C"/>
                      </a:solidFill>
                    </a:rPr>
                    <a:t>P</a:t>
                  </a:r>
                </a:p>
              </p:txBody>
            </p:sp>
            <p:sp>
              <p:nvSpPr>
                <p:cNvPr id="382" name="TextBox 381">
                  <a:extLst>
                    <a:ext uri="{FF2B5EF4-FFF2-40B4-BE49-F238E27FC236}">
                      <a16:creationId xmlns:a16="http://schemas.microsoft.com/office/drawing/2014/main" id="{31E306DC-7D8F-783C-C80A-B09773CFF567}"/>
                    </a:ext>
                  </a:extLst>
                </p:cNvPr>
                <p:cNvSpPr txBox="1"/>
                <p:nvPr/>
              </p:nvSpPr>
              <p:spPr>
                <a:xfrm>
                  <a:off x="2096262" y="2809286"/>
                  <a:ext cx="38343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isometricOffAxis1Top"/>
                    <a:lightRig rig="threePt" dir="t"/>
                  </a:scene3d>
                </a:bodyPr>
                <a:lstStyle/>
                <a:p>
                  <a:r>
                    <a:rPr lang="en-US" sz="2400">
                      <a:solidFill>
                        <a:srgbClr val="084A9C"/>
                      </a:solidFill>
                    </a:rPr>
                    <a:t>N</a:t>
                  </a:r>
                </a:p>
              </p:txBody>
            </p:sp>
          </p:grpSp>
          <p:grpSp>
            <p:nvGrpSpPr>
              <p:cNvPr id="354" name="reuse-containertop">
                <a:extLst>
                  <a:ext uri="{FF2B5EF4-FFF2-40B4-BE49-F238E27FC236}">
                    <a16:creationId xmlns:a16="http://schemas.microsoft.com/office/drawing/2014/main" id="{6CE842BB-240E-9E8E-ECD9-8F96C5735666}"/>
                  </a:ext>
                </a:extLst>
              </p:cNvPr>
              <p:cNvGrpSpPr/>
              <p:nvPr/>
            </p:nvGrpSpPr>
            <p:grpSpPr>
              <a:xfrm>
                <a:off x="2259873" y="3010587"/>
                <a:ext cx="1802375" cy="682709"/>
                <a:chOff x="1015193" y="3080781"/>
                <a:chExt cx="1802375" cy="682709"/>
              </a:xfrm>
            </p:grpSpPr>
            <p:sp>
              <p:nvSpPr>
                <p:cNvPr id="374" name="TextBox 373">
                  <a:extLst>
                    <a:ext uri="{FF2B5EF4-FFF2-40B4-BE49-F238E27FC236}">
                      <a16:creationId xmlns:a16="http://schemas.microsoft.com/office/drawing/2014/main" id="{2BE9613B-2B53-0470-E4B9-2DE73110B6BE}"/>
                    </a:ext>
                  </a:extLst>
                </p:cNvPr>
                <p:cNvSpPr txBox="1"/>
                <p:nvPr/>
              </p:nvSpPr>
              <p:spPr>
                <a:xfrm>
                  <a:off x="1015193" y="3301825"/>
                  <a:ext cx="35137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isometricOffAxis1Top"/>
                    <a:lightRig rig="threePt" dir="t"/>
                  </a:scene3d>
                </a:bodyPr>
                <a:lstStyle/>
                <a:p>
                  <a:r>
                    <a:rPr lang="en-US" sz="2400">
                      <a:solidFill>
                        <a:srgbClr val="084A9C"/>
                      </a:solidFill>
                    </a:rPr>
                    <a:t>R</a:t>
                  </a:r>
                </a:p>
              </p:txBody>
            </p:sp>
            <p:sp>
              <p:nvSpPr>
                <p:cNvPr id="375" name="TextBox 374">
                  <a:extLst>
                    <a:ext uri="{FF2B5EF4-FFF2-40B4-BE49-F238E27FC236}">
                      <a16:creationId xmlns:a16="http://schemas.microsoft.com/office/drawing/2014/main" id="{BE4743B1-22A8-4489-0C89-3F9B3719B224}"/>
                    </a:ext>
                  </a:extLst>
                </p:cNvPr>
                <p:cNvSpPr txBox="1"/>
                <p:nvPr/>
              </p:nvSpPr>
              <p:spPr>
                <a:xfrm>
                  <a:off x="1387121" y="3241449"/>
                  <a:ext cx="33534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isometricOffAxis1Top"/>
                    <a:lightRig rig="threePt" dir="t"/>
                  </a:scene3d>
                </a:bodyPr>
                <a:lstStyle/>
                <a:p>
                  <a:r>
                    <a:rPr lang="en-US" sz="2400">
                      <a:solidFill>
                        <a:srgbClr val="084A9C"/>
                      </a:solidFill>
                    </a:rPr>
                    <a:t>E</a:t>
                  </a:r>
                </a:p>
              </p:txBody>
            </p:sp>
            <p:sp>
              <p:nvSpPr>
                <p:cNvPr id="376" name="TextBox 375">
                  <a:extLst>
                    <a:ext uri="{FF2B5EF4-FFF2-40B4-BE49-F238E27FC236}">
                      <a16:creationId xmlns:a16="http://schemas.microsoft.com/office/drawing/2014/main" id="{A81691EC-8BA5-55C0-9C10-DA936686A948}"/>
                    </a:ext>
                  </a:extLst>
                </p:cNvPr>
                <p:cNvSpPr txBox="1"/>
                <p:nvPr/>
              </p:nvSpPr>
              <p:spPr>
                <a:xfrm>
                  <a:off x="2482220" y="3080781"/>
                  <a:ext cx="33534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isometricOffAxis1Top"/>
                    <a:lightRig rig="threePt" dir="t"/>
                  </a:scene3d>
                </a:bodyPr>
                <a:lstStyle/>
                <a:p>
                  <a:r>
                    <a:rPr lang="en-US" sz="2400">
                      <a:solidFill>
                        <a:srgbClr val="084A9C"/>
                      </a:solidFill>
                    </a:rPr>
                    <a:t>E</a:t>
                  </a:r>
                </a:p>
              </p:txBody>
            </p:sp>
            <p:sp>
              <p:nvSpPr>
                <p:cNvPr id="377" name="TextBox 376">
                  <a:extLst>
                    <a:ext uri="{FF2B5EF4-FFF2-40B4-BE49-F238E27FC236}">
                      <a16:creationId xmlns:a16="http://schemas.microsoft.com/office/drawing/2014/main" id="{B1D56483-5C40-DC57-7DCA-A9B481BDD3B8}"/>
                    </a:ext>
                  </a:extLst>
                </p:cNvPr>
                <p:cNvSpPr txBox="1"/>
                <p:nvPr/>
              </p:nvSpPr>
              <p:spPr>
                <a:xfrm>
                  <a:off x="2123875" y="3134296"/>
                  <a:ext cx="32573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isometricOffAxis1Top"/>
                    <a:lightRig rig="threePt" dir="t"/>
                  </a:scene3d>
                </a:bodyPr>
                <a:lstStyle/>
                <a:p>
                  <a:r>
                    <a:rPr lang="en-US" sz="2400">
                      <a:solidFill>
                        <a:srgbClr val="084A9C"/>
                      </a:solidFill>
                    </a:rPr>
                    <a:t>S</a:t>
                  </a:r>
                </a:p>
              </p:txBody>
            </p:sp>
            <p:sp>
              <p:nvSpPr>
                <p:cNvPr id="378" name="TextBox 377">
                  <a:extLst>
                    <a:ext uri="{FF2B5EF4-FFF2-40B4-BE49-F238E27FC236}">
                      <a16:creationId xmlns:a16="http://schemas.microsoft.com/office/drawing/2014/main" id="{208A538A-6567-5BB5-0CE7-81F62FABE62A}"/>
                    </a:ext>
                  </a:extLst>
                </p:cNvPr>
                <p:cNvSpPr txBox="1"/>
                <p:nvPr/>
              </p:nvSpPr>
              <p:spPr>
                <a:xfrm>
                  <a:off x="1752895" y="3189361"/>
                  <a:ext cx="38183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isometricOffAxis1Top"/>
                    <a:lightRig rig="threePt" dir="t"/>
                  </a:scene3d>
                </a:bodyPr>
                <a:lstStyle/>
                <a:p>
                  <a:r>
                    <a:rPr lang="en-US" sz="2400">
                      <a:solidFill>
                        <a:srgbClr val="084A9C"/>
                      </a:solidFill>
                    </a:rPr>
                    <a:t>U</a:t>
                  </a:r>
                </a:p>
              </p:txBody>
            </p:sp>
          </p:grpSp>
          <p:grpSp>
            <p:nvGrpSpPr>
              <p:cNvPr id="355" name="Graphic 116">
                <a:extLst>
                  <a:ext uri="{FF2B5EF4-FFF2-40B4-BE49-F238E27FC236}">
                    <a16:creationId xmlns:a16="http://schemas.microsoft.com/office/drawing/2014/main" id="{8914D6BE-D784-545D-BD76-5AE475131A4F}"/>
                  </a:ext>
                </a:extLst>
              </p:cNvPr>
              <p:cNvGrpSpPr/>
              <p:nvPr/>
            </p:nvGrpSpPr>
            <p:grpSpPr>
              <a:xfrm>
                <a:off x="4166131" y="3045234"/>
                <a:ext cx="316011" cy="316457"/>
                <a:chOff x="4629505" y="3065638"/>
                <a:chExt cx="855239" cy="856446"/>
              </a:xfrm>
              <a:solidFill>
                <a:srgbClr val="00B050"/>
              </a:solidFill>
              <a:scene3d>
                <a:camera prst="isometricOffAxis1Top"/>
                <a:lightRig rig="threePt" dir="t"/>
              </a:scene3d>
            </p:grpSpPr>
            <p:sp>
              <p:nvSpPr>
                <p:cNvPr id="368" name="Freeform: Shape 367">
                  <a:extLst>
                    <a:ext uri="{FF2B5EF4-FFF2-40B4-BE49-F238E27FC236}">
                      <a16:creationId xmlns:a16="http://schemas.microsoft.com/office/drawing/2014/main" id="{09178C05-29F1-D992-D67F-46DABE1B3149}"/>
                    </a:ext>
                  </a:extLst>
                </p:cNvPr>
                <p:cNvSpPr/>
                <p:nvPr/>
              </p:nvSpPr>
              <p:spPr>
                <a:xfrm>
                  <a:off x="4941629" y="3065638"/>
                  <a:ext cx="431892" cy="308928"/>
                </a:xfrm>
                <a:custGeom>
                  <a:avLst/>
                  <a:gdLst>
                    <a:gd name="connsiteX0" fmla="*/ 417671 w 431892"/>
                    <a:gd name="connsiteY0" fmla="*/ 123063 h 308928"/>
                    <a:gd name="connsiteX1" fmla="*/ 350044 w 431892"/>
                    <a:gd name="connsiteY1" fmla="*/ 161925 h 308928"/>
                    <a:gd name="connsiteX2" fmla="*/ 314135 w 431892"/>
                    <a:gd name="connsiteY2" fmla="*/ 99727 h 308928"/>
                    <a:gd name="connsiteX3" fmla="*/ 180975 w 431892"/>
                    <a:gd name="connsiteY3" fmla="*/ 0 h 308928"/>
                    <a:gd name="connsiteX4" fmla="*/ 0 w 431892"/>
                    <a:gd name="connsiteY4" fmla="*/ 0 h 308928"/>
                    <a:gd name="connsiteX5" fmla="*/ 129826 w 431892"/>
                    <a:gd name="connsiteY5" fmla="*/ 99917 h 308928"/>
                    <a:gd name="connsiteX6" fmla="*/ 211741 w 431892"/>
                    <a:gd name="connsiteY6" fmla="*/ 242030 h 308928"/>
                    <a:gd name="connsiteX7" fmla="*/ 144018 w 431892"/>
                    <a:gd name="connsiteY7" fmla="*/ 281083 h 308928"/>
                    <a:gd name="connsiteX8" fmla="*/ 140461 w 431892"/>
                    <a:gd name="connsiteY8" fmla="*/ 294075 h 308928"/>
                    <a:gd name="connsiteX9" fmla="*/ 140494 w 431892"/>
                    <a:gd name="connsiteY9" fmla="*/ 294132 h 308928"/>
                    <a:gd name="connsiteX10" fmla="*/ 148304 w 431892"/>
                    <a:gd name="connsiteY10" fmla="*/ 298895 h 308928"/>
                    <a:gd name="connsiteX11" fmla="*/ 330422 w 431892"/>
                    <a:gd name="connsiteY11" fmla="*/ 308896 h 308928"/>
                    <a:gd name="connsiteX12" fmla="*/ 348615 w 431892"/>
                    <a:gd name="connsiteY12" fmla="*/ 298323 h 308928"/>
                    <a:gd name="connsiteX13" fmla="*/ 430816 w 431892"/>
                    <a:gd name="connsiteY13" fmla="*/ 135636 h 308928"/>
                    <a:gd name="connsiteX14" fmla="*/ 426762 w 431892"/>
                    <a:gd name="connsiteY14" fmla="*/ 122790 h 308928"/>
                    <a:gd name="connsiteX15" fmla="*/ 417481 w 431892"/>
                    <a:gd name="connsiteY15" fmla="*/ 123063 h 308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31892" h="308928">
                      <a:moveTo>
                        <a:pt x="417671" y="123063"/>
                      </a:moveTo>
                      <a:lnTo>
                        <a:pt x="350044" y="161925"/>
                      </a:lnTo>
                      <a:lnTo>
                        <a:pt x="314135" y="99727"/>
                      </a:lnTo>
                      <a:cubicBezTo>
                        <a:pt x="275939" y="33814"/>
                        <a:pt x="250793" y="0"/>
                        <a:pt x="180975" y="0"/>
                      </a:cubicBezTo>
                      <a:lnTo>
                        <a:pt x="0" y="0"/>
                      </a:lnTo>
                      <a:cubicBezTo>
                        <a:pt x="67247" y="1238"/>
                        <a:pt x="92202" y="34957"/>
                        <a:pt x="129826" y="99917"/>
                      </a:cubicBezTo>
                      <a:lnTo>
                        <a:pt x="211741" y="242030"/>
                      </a:lnTo>
                      <a:lnTo>
                        <a:pt x="144018" y="281083"/>
                      </a:lnTo>
                      <a:cubicBezTo>
                        <a:pt x="139448" y="283688"/>
                        <a:pt x="137855" y="289505"/>
                        <a:pt x="140461" y="294075"/>
                      </a:cubicBezTo>
                      <a:cubicBezTo>
                        <a:pt x="140472" y="294094"/>
                        <a:pt x="140482" y="294113"/>
                        <a:pt x="140494" y="294132"/>
                      </a:cubicBezTo>
                      <a:cubicBezTo>
                        <a:pt x="142115" y="296948"/>
                        <a:pt x="145059" y="298743"/>
                        <a:pt x="148304" y="298895"/>
                      </a:cubicBezTo>
                      <a:lnTo>
                        <a:pt x="330422" y="308896"/>
                      </a:lnTo>
                      <a:cubicBezTo>
                        <a:pt x="338059" y="309344"/>
                        <a:pt x="345224" y="305181"/>
                        <a:pt x="348615" y="298323"/>
                      </a:cubicBezTo>
                      <a:lnTo>
                        <a:pt x="430816" y="135636"/>
                      </a:lnTo>
                      <a:cubicBezTo>
                        <a:pt x="433244" y="130970"/>
                        <a:pt x="431429" y="125218"/>
                        <a:pt x="426762" y="122790"/>
                      </a:cubicBezTo>
                      <a:cubicBezTo>
                        <a:pt x="423830" y="121265"/>
                        <a:pt x="420317" y="121369"/>
                        <a:pt x="417481" y="12306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9" name="Freeform: Shape 368">
                  <a:extLst>
                    <a:ext uri="{FF2B5EF4-FFF2-40B4-BE49-F238E27FC236}">
                      <a16:creationId xmlns:a16="http://schemas.microsoft.com/office/drawing/2014/main" id="{CC0B1CC1-A8E0-6738-5209-6CA7134F84BC}"/>
                    </a:ext>
                  </a:extLst>
                </p:cNvPr>
                <p:cNvSpPr/>
                <p:nvPr/>
              </p:nvSpPr>
              <p:spPr>
                <a:xfrm>
                  <a:off x="4629505" y="3358493"/>
                  <a:ext cx="295302" cy="451333"/>
                </a:xfrm>
                <a:custGeom>
                  <a:avLst/>
                  <a:gdLst>
                    <a:gd name="connsiteX0" fmla="*/ 131244 w 295302"/>
                    <a:gd name="connsiteY0" fmla="*/ 288837 h 451333"/>
                    <a:gd name="connsiteX1" fmla="*/ 213255 w 295302"/>
                    <a:gd name="connsiteY1" fmla="*/ 146819 h 451333"/>
                    <a:gd name="connsiteX2" fmla="*/ 280978 w 295302"/>
                    <a:gd name="connsiteY2" fmla="*/ 185871 h 451333"/>
                    <a:gd name="connsiteX3" fmla="*/ 294012 w 295302"/>
                    <a:gd name="connsiteY3" fmla="*/ 182469 h 451333"/>
                    <a:gd name="connsiteX4" fmla="*/ 294027 w 295302"/>
                    <a:gd name="connsiteY4" fmla="*/ 182442 h 451333"/>
                    <a:gd name="connsiteX5" fmla="*/ 294027 w 295302"/>
                    <a:gd name="connsiteY5" fmla="*/ 172917 h 451333"/>
                    <a:gd name="connsiteX6" fmla="*/ 211921 w 295302"/>
                    <a:gd name="connsiteY6" fmla="*/ 10611 h 451333"/>
                    <a:gd name="connsiteX7" fmla="*/ 193633 w 295302"/>
                    <a:gd name="connsiteY7" fmla="*/ 39 h 451333"/>
                    <a:gd name="connsiteX8" fmla="*/ 11515 w 295302"/>
                    <a:gd name="connsiteY8" fmla="*/ 10040 h 451333"/>
                    <a:gd name="connsiteX9" fmla="*/ 2560 w 295302"/>
                    <a:gd name="connsiteY9" fmla="*/ 20102 h 451333"/>
                    <a:gd name="connsiteX10" fmla="*/ 2562 w 295302"/>
                    <a:gd name="connsiteY10" fmla="*/ 20136 h 451333"/>
                    <a:gd name="connsiteX11" fmla="*/ 7324 w 295302"/>
                    <a:gd name="connsiteY11" fmla="*/ 27947 h 451333"/>
                    <a:gd name="connsiteX12" fmla="*/ 74952 w 295302"/>
                    <a:gd name="connsiteY12" fmla="*/ 66999 h 451333"/>
                    <a:gd name="connsiteX13" fmla="*/ 39042 w 295302"/>
                    <a:gd name="connsiteY13" fmla="*/ 129198 h 451333"/>
                    <a:gd name="connsiteX14" fmla="*/ 19040 w 295302"/>
                    <a:gd name="connsiteY14" fmla="*/ 294456 h 451333"/>
                    <a:gd name="connsiteX15" fmla="*/ 109623 w 295302"/>
                    <a:gd name="connsiteY15" fmla="*/ 451333 h 451333"/>
                    <a:gd name="connsiteX16" fmla="*/ 131244 w 295302"/>
                    <a:gd name="connsiteY16" fmla="*/ 288837 h 451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95302" h="451333">
                      <a:moveTo>
                        <a:pt x="131244" y="288837"/>
                      </a:moveTo>
                      <a:lnTo>
                        <a:pt x="213255" y="146819"/>
                      </a:lnTo>
                      <a:lnTo>
                        <a:pt x="280978" y="185871"/>
                      </a:lnTo>
                      <a:cubicBezTo>
                        <a:pt x="285516" y="188531"/>
                        <a:pt x="291351" y="187008"/>
                        <a:pt x="294012" y="182469"/>
                      </a:cubicBezTo>
                      <a:cubicBezTo>
                        <a:pt x="294016" y="182460"/>
                        <a:pt x="294022" y="182451"/>
                        <a:pt x="294027" y="182442"/>
                      </a:cubicBezTo>
                      <a:cubicBezTo>
                        <a:pt x="295728" y="179495"/>
                        <a:pt x="295728" y="175864"/>
                        <a:pt x="294027" y="172917"/>
                      </a:cubicBezTo>
                      <a:lnTo>
                        <a:pt x="211921" y="10611"/>
                      </a:lnTo>
                      <a:cubicBezTo>
                        <a:pt x="208516" y="3720"/>
                        <a:pt x="201304" y="-449"/>
                        <a:pt x="193633" y="39"/>
                      </a:cubicBezTo>
                      <a:lnTo>
                        <a:pt x="11515" y="10040"/>
                      </a:lnTo>
                      <a:cubicBezTo>
                        <a:pt x="6264" y="10346"/>
                        <a:pt x="2254" y="14851"/>
                        <a:pt x="2560" y="20102"/>
                      </a:cubicBezTo>
                      <a:cubicBezTo>
                        <a:pt x="2560" y="20113"/>
                        <a:pt x="2561" y="20125"/>
                        <a:pt x="2562" y="20136"/>
                      </a:cubicBezTo>
                      <a:cubicBezTo>
                        <a:pt x="2713" y="23381"/>
                        <a:pt x="4509" y="26326"/>
                        <a:pt x="7324" y="27947"/>
                      </a:cubicBezTo>
                      <a:lnTo>
                        <a:pt x="74952" y="66999"/>
                      </a:lnTo>
                      <a:lnTo>
                        <a:pt x="39042" y="129198"/>
                      </a:lnTo>
                      <a:cubicBezTo>
                        <a:pt x="942" y="195301"/>
                        <a:pt x="-15822" y="233973"/>
                        <a:pt x="19040" y="294456"/>
                      </a:cubicBezTo>
                      <a:lnTo>
                        <a:pt x="109623" y="451333"/>
                      </a:lnTo>
                      <a:cubicBezTo>
                        <a:pt x="77047" y="392945"/>
                        <a:pt x="93716" y="353892"/>
                        <a:pt x="131244" y="28883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0" name="Freeform: Shape 369">
                  <a:extLst>
                    <a:ext uri="{FF2B5EF4-FFF2-40B4-BE49-F238E27FC236}">
                      <a16:creationId xmlns:a16="http://schemas.microsoft.com/office/drawing/2014/main" id="{67EF8450-7F39-CE9E-9DB0-01242AEDF135}"/>
                    </a:ext>
                  </a:extLst>
                </p:cNvPr>
                <p:cNvSpPr/>
                <p:nvPr/>
              </p:nvSpPr>
              <p:spPr>
                <a:xfrm>
                  <a:off x="5048852" y="3587382"/>
                  <a:ext cx="435892" cy="334702"/>
                </a:xfrm>
                <a:custGeom>
                  <a:avLst/>
                  <a:gdLst>
                    <a:gd name="connsiteX0" fmla="*/ 284445 w 435892"/>
                    <a:gd name="connsiteY0" fmla="*/ 87856 h 334702"/>
                    <a:gd name="connsiteX1" fmla="*/ 120425 w 435892"/>
                    <a:gd name="connsiteY1" fmla="*/ 87856 h 334702"/>
                    <a:gd name="connsiteX2" fmla="*/ 120425 w 435892"/>
                    <a:gd name="connsiteY2" fmla="*/ 9751 h 334702"/>
                    <a:gd name="connsiteX3" fmla="*/ 111127 w 435892"/>
                    <a:gd name="connsiteY3" fmla="*/ 3 h 334702"/>
                    <a:gd name="connsiteX4" fmla="*/ 102803 w 435892"/>
                    <a:gd name="connsiteY4" fmla="*/ 4512 h 334702"/>
                    <a:gd name="connsiteX5" fmla="*/ 3172 w 435892"/>
                    <a:gd name="connsiteY5" fmla="*/ 156912 h 334702"/>
                    <a:gd name="connsiteX6" fmla="*/ 3172 w 435892"/>
                    <a:gd name="connsiteY6" fmla="*/ 177962 h 334702"/>
                    <a:gd name="connsiteX7" fmla="*/ 102803 w 435892"/>
                    <a:gd name="connsiteY7" fmla="*/ 330362 h 334702"/>
                    <a:gd name="connsiteX8" fmla="*/ 115978 w 435892"/>
                    <a:gd name="connsiteY8" fmla="*/ 333166 h 334702"/>
                    <a:gd name="connsiteX9" fmla="*/ 116043 w 435892"/>
                    <a:gd name="connsiteY9" fmla="*/ 333124 h 334702"/>
                    <a:gd name="connsiteX10" fmla="*/ 120425 w 435892"/>
                    <a:gd name="connsiteY10" fmla="*/ 325123 h 334702"/>
                    <a:gd name="connsiteX11" fmla="*/ 120425 w 435892"/>
                    <a:gd name="connsiteY11" fmla="*/ 247018 h 334702"/>
                    <a:gd name="connsiteX12" fmla="*/ 192243 w 435892"/>
                    <a:gd name="connsiteY12" fmla="*/ 247018 h 334702"/>
                    <a:gd name="connsiteX13" fmla="*/ 345405 w 435892"/>
                    <a:gd name="connsiteY13" fmla="*/ 181677 h 334702"/>
                    <a:gd name="connsiteX14" fmla="*/ 435893 w 435892"/>
                    <a:gd name="connsiteY14" fmla="*/ 24800 h 334702"/>
                    <a:gd name="connsiteX15" fmla="*/ 284445 w 435892"/>
                    <a:gd name="connsiteY15" fmla="*/ 87856 h 334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35892" h="334702">
                      <a:moveTo>
                        <a:pt x="284445" y="87856"/>
                      </a:moveTo>
                      <a:lnTo>
                        <a:pt x="120425" y="87856"/>
                      </a:lnTo>
                      <a:lnTo>
                        <a:pt x="120425" y="9751"/>
                      </a:lnTo>
                      <a:cubicBezTo>
                        <a:pt x="120549" y="4492"/>
                        <a:pt x="116387" y="127"/>
                        <a:pt x="111127" y="3"/>
                      </a:cubicBezTo>
                      <a:cubicBezTo>
                        <a:pt x="107750" y="-77"/>
                        <a:pt x="104582" y="1639"/>
                        <a:pt x="102803" y="4512"/>
                      </a:cubicBezTo>
                      <a:lnTo>
                        <a:pt x="3172" y="156912"/>
                      </a:lnTo>
                      <a:cubicBezTo>
                        <a:pt x="-1057" y="163292"/>
                        <a:pt x="-1057" y="171582"/>
                        <a:pt x="3172" y="177962"/>
                      </a:cubicBezTo>
                      <a:lnTo>
                        <a:pt x="102803" y="330362"/>
                      </a:lnTo>
                      <a:cubicBezTo>
                        <a:pt x="105668" y="334775"/>
                        <a:pt x="111565" y="336030"/>
                        <a:pt x="115978" y="333166"/>
                      </a:cubicBezTo>
                      <a:cubicBezTo>
                        <a:pt x="116000" y="333153"/>
                        <a:pt x="116021" y="333139"/>
                        <a:pt x="116043" y="333124"/>
                      </a:cubicBezTo>
                      <a:cubicBezTo>
                        <a:pt x="118769" y="331376"/>
                        <a:pt x="120419" y="328362"/>
                        <a:pt x="120425" y="325123"/>
                      </a:cubicBezTo>
                      <a:lnTo>
                        <a:pt x="120425" y="247018"/>
                      </a:lnTo>
                      <a:lnTo>
                        <a:pt x="192243" y="247018"/>
                      </a:lnTo>
                      <a:cubicBezTo>
                        <a:pt x="268443" y="247018"/>
                        <a:pt x="310448" y="242161"/>
                        <a:pt x="345405" y="181677"/>
                      </a:cubicBezTo>
                      <a:lnTo>
                        <a:pt x="435893" y="24800"/>
                      </a:lnTo>
                      <a:cubicBezTo>
                        <a:pt x="401222" y="83188"/>
                        <a:pt x="359502" y="87856"/>
                        <a:pt x="284445" y="8785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1" name="Freeform: Shape 370">
                  <a:extLst>
                    <a:ext uri="{FF2B5EF4-FFF2-40B4-BE49-F238E27FC236}">
                      <a16:creationId xmlns:a16="http://schemas.microsoft.com/office/drawing/2014/main" id="{7513F43D-7DED-E71B-7BD3-E7CC181F343E}"/>
                    </a:ext>
                  </a:extLst>
                </p:cNvPr>
                <p:cNvSpPr/>
                <p:nvPr/>
              </p:nvSpPr>
              <p:spPr>
                <a:xfrm>
                  <a:off x="5230998" y="3362436"/>
                  <a:ext cx="243727" cy="273121"/>
                </a:xfrm>
                <a:custGeom>
                  <a:avLst/>
                  <a:gdLst>
                    <a:gd name="connsiteX0" fmla="*/ 100965 w 243727"/>
                    <a:gd name="connsiteY0" fmla="*/ 73819 h 273121"/>
                    <a:gd name="connsiteX1" fmla="*/ 82677 w 243727"/>
                    <a:gd name="connsiteY1" fmla="*/ 84201 h 273121"/>
                    <a:gd name="connsiteX2" fmla="*/ 0 w 243727"/>
                    <a:gd name="connsiteY2" fmla="*/ 79629 h 273121"/>
                    <a:gd name="connsiteX3" fmla="*/ 111633 w 243727"/>
                    <a:gd name="connsiteY3" fmla="*/ 273082 h 273121"/>
                    <a:gd name="connsiteX4" fmla="*/ 230696 w 243727"/>
                    <a:gd name="connsiteY4" fmla="*/ 160401 h 273121"/>
                    <a:gd name="connsiteX5" fmla="*/ 138398 w 243727"/>
                    <a:gd name="connsiteY5" fmla="*/ 0 h 273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3727" h="273121">
                      <a:moveTo>
                        <a:pt x="100965" y="73819"/>
                      </a:moveTo>
                      <a:cubicBezTo>
                        <a:pt x="97505" y="80636"/>
                        <a:pt x="90304" y="84723"/>
                        <a:pt x="82677" y="84201"/>
                      </a:cubicBezTo>
                      <a:lnTo>
                        <a:pt x="0" y="79629"/>
                      </a:lnTo>
                      <a:lnTo>
                        <a:pt x="111633" y="273082"/>
                      </a:lnTo>
                      <a:cubicBezTo>
                        <a:pt x="221647" y="274701"/>
                        <a:pt x="268796" y="226028"/>
                        <a:pt x="230696" y="160401"/>
                      </a:cubicBezTo>
                      <a:lnTo>
                        <a:pt x="138398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2" name="Freeform: Shape 371">
                  <a:extLst>
                    <a:ext uri="{FF2B5EF4-FFF2-40B4-BE49-F238E27FC236}">
                      <a16:creationId xmlns:a16="http://schemas.microsoft.com/office/drawing/2014/main" id="{E3532EC2-5B1D-C6AF-BBDC-FA92D15980B3}"/>
                    </a:ext>
                  </a:extLst>
                </p:cNvPr>
                <p:cNvSpPr/>
                <p:nvPr/>
              </p:nvSpPr>
              <p:spPr>
                <a:xfrm>
                  <a:off x="4781895" y="3091027"/>
                  <a:ext cx="250221" cy="279410"/>
                </a:xfrm>
                <a:custGeom>
                  <a:avLst/>
                  <a:gdLst>
                    <a:gd name="connsiteX0" fmla="*/ 92678 w 250221"/>
                    <a:gd name="connsiteY0" fmla="*/ 39857 h 279410"/>
                    <a:gd name="connsiteX1" fmla="*/ 0 w 250221"/>
                    <a:gd name="connsiteY1" fmla="*/ 199877 h 279410"/>
                    <a:gd name="connsiteX2" fmla="*/ 82677 w 250221"/>
                    <a:gd name="connsiteY2" fmla="*/ 195305 h 279410"/>
                    <a:gd name="connsiteX3" fmla="*/ 100965 w 250221"/>
                    <a:gd name="connsiteY3" fmla="*/ 205878 h 279410"/>
                    <a:gd name="connsiteX4" fmla="*/ 138589 w 250221"/>
                    <a:gd name="connsiteY4" fmla="*/ 279411 h 279410"/>
                    <a:gd name="connsiteX5" fmla="*/ 250222 w 250221"/>
                    <a:gd name="connsiteY5" fmla="*/ 86434 h 279410"/>
                    <a:gd name="connsiteX6" fmla="*/ 92678 w 250221"/>
                    <a:gd name="connsiteY6" fmla="*/ 39857 h 279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0221" h="279410">
                      <a:moveTo>
                        <a:pt x="92678" y="39857"/>
                      </a:moveTo>
                      <a:lnTo>
                        <a:pt x="0" y="199877"/>
                      </a:lnTo>
                      <a:lnTo>
                        <a:pt x="82677" y="195305"/>
                      </a:lnTo>
                      <a:cubicBezTo>
                        <a:pt x="90347" y="194817"/>
                        <a:pt x="97560" y="198986"/>
                        <a:pt x="100965" y="205878"/>
                      </a:cubicBezTo>
                      <a:lnTo>
                        <a:pt x="138589" y="279411"/>
                      </a:lnTo>
                      <a:lnTo>
                        <a:pt x="250222" y="86434"/>
                      </a:lnTo>
                      <a:cubicBezTo>
                        <a:pt x="196882" y="-9864"/>
                        <a:pt x="130874" y="-26151"/>
                        <a:pt x="92678" y="3985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3" name="Freeform: Shape 372">
                  <a:extLst>
                    <a:ext uri="{FF2B5EF4-FFF2-40B4-BE49-F238E27FC236}">
                      <a16:creationId xmlns:a16="http://schemas.microsoft.com/office/drawing/2014/main" id="{9A77C4C4-8A6D-9BE2-0DAF-C8516853463E}"/>
                    </a:ext>
                  </a:extLst>
                </p:cNvPr>
                <p:cNvSpPr/>
                <p:nvPr/>
              </p:nvSpPr>
              <p:spPr>
                <a:xfrm>
                  <a:off x="4757428" y="3675238"/>
                  <a:ext cx="256400" cy="159734"/>
                </a:xfrm>
                <a:custGeom>
                  <a:avLst/>
                  <a:gdLst>
                    <a:gd name="connsiteX0" fmla="*/ 256400 w 256400"/>
                    <a:gd name="connsiteY0" fmla="*/ 0 h 159734"/>
                    <a:gd name="connsiteX1" fmla="*/ 33230 w 256400"/>
                    <a:gd name="connsiteY1" fmla="*/ 0 h 159734"/>
                    <a:gd name="connsiteX2" fmla="*/ 71330 w 256400"/>
                    <a:gd name="connsiteY2" fmla="*/ 159734 h 159734"/>
                    <a:gd name="connsiteX3" fmla="*/ 256400 w 256400"/>
                    <a:gd name="connsiteY3" fmla="*/ 159734 h 159734"/>
                    <a:gd name="connsiteX4" fmla="*/ 211157 w 256400"/>
                    <a:gd name="connsiteY4" fmla="*/ 90583 h 159734"/>
                    <a:gd name="connsiteX5" fmla="*/ 211157 w 256400"/>
                    <a:gd name="connsiteY5" fmla="*/ 69533 h 159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6400" h="159734">
                      <a:moveTo>
                        <a:pt x="256400" y="0"/>
                      </a:moveTo>
                      <a:lnTo>
                        <a:pt x="33230" y="0"/>
                      </a:lnTo>
                      <a:cubicBezTo>
                        <a:pt x="-23920" y="94298"/>
                        <a:pt x="-4870" y="159639"/>
                        <a:pt x="71330" y="159734"/>
                      </a:cubicBezTo>
                      <a:lnTo>
                        <a:pt x="256400" y="159734"/>
                      </a:lnTo>
                      <a:lnTo>
                        <a:pt x="211157" y="90583"/>
                      </a:lnTo>
                      <a:cubicBezTo>
                        <a:pt x="206927" y="84203"/>
                        <a:pt x="206927" y="75912"/>
                        <a:pt x="211157" y="6953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6" name="Graphic 143">
                <a:extLst>
                  <a:ext uri="{FF2B5EF4-FFF2-40B4-BE49-F238E27FC236}">
                    <a16:creationId xmlns:a16="http://schemas.microsoft.com/office/drawing/2014/main" id="{CE8D6E70-A84E-1407-2B98-EF4698636F63}"/>
                  </a:ext>
                </a:extLst>
              </p:cNvPr>
              <p:cNvGrpSpPr/>
              <p:nvPr/>
            </p:nvGrpSpPr>
            <p:grpSpPr>
              <a:xfrm>
                <a:off x="3179940" y="4128933"/>
                <a:ext cx="303611" cy="344328"/>
                <a:chOff x="5270184" y="1812408"/>
                <a:chExt cx="3455041" cy="3918394"/>
              </a:xfrm>
              <a:scene3d>
                <a:camera prst="isometricOffAxis1Top"/>
                <a:lightRig rig="threePt" dir="t"/>
              </a:scene3d>
            </p:grpSpPr>
            <p:sp>
              <p:nvSpPr>
                <p:cNvPr id="362" name="Freeform: Shape 361">
                  <a:extLst>
                    <a:ext uri="{FF2B5EF4-FFF2-40B4-BE49-F238E27FC236}">
                      <a16:creationId xmlns:a16="http://schemas.microsoft.com/office/drawing/2014/main" id="{B5C25174-A33E-CCF9-3BB5-79D423B269D0}"/>
                    </a:ext>
                  </a:extLst>
                </p:cNvPr>
                <p:cNvSpPr/>
                <p:nvPr/>
              </p:nvSpPr>
              <p:spPr>
                <a:xfrm>
                  <a:off x="5270184" y="1812408"/>
                  <a:ext cx="3455041" cy="3918394"/>
                </a:xfrm>
                <a:custGeom>
                  <a:avLst/>
                  <a:gdLst>
                    <a:gd name="connsiteX0" fmla="*/ 314430 w 3455041"/>
                    <a:gd name="connsiteY0" fmla="*/ 3526698 h 3918394"/>
                    <a:gd name="connsiteX1" fmla="*/ 0 w 3455041"/>
                    <a:gd name="connsiteY1" fmla="*/ 0 h 3918394"/>
                    <a:gd name="connsiteX2" fmla="*/ 3455041 w 3455041"/>
                    <a:gd name="connsiteY2" fmla="*/ 0 h 3918394"/>
                    <a:gd name="connsiteX3" fmla="*/ 3140278 w 3455041"/>
                    <a:gd name="connsiteY3" fmla="*/ 3526146 h 3918394"/>
                    <a:gd name="connsiteX4" fmla="*/ 1725406 w 3455041"/>
                    <a:gd name="connsiteY4" fmla="*/ 3918395 h 3918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55041" h="3918394">
                      <a:moveTo>
                        <a:pt x="314430" y="3526698"/>
                      </a:moveTo>
                      <a:lnTo>
                        <a:pt x="0" y="0"/>
                      </a:lnTo>
                      <a:lnTo>
                        <a:pt x="3455041" y="0"/>
                      </a:lnTo>
                      <a:lnTo>
                        <a:pt x="3140278" y="3526146"/>
                      </a:lnTo>
                      <a:lnTo>
                        <a:pt x="1725406" y="3918395"/>
                      </a:lnTo>
                      <a:close/>
                    </a:path>
                  </a:pathLst>
                </a:custGeom>
                <a:solidFill>
                  <a:srgbClr val="E44D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3" name="Freeform: Shape 362">
                  <a:extLst>
                    <a:ext uri="{FF2B5EF4-FFF2-40B4-BE49-F238E27FC236}">
                      <a16:creationId xmlns:a16="http://schemas.microsoft.com/office/drawing/2014/main" id="{408D9827-CA76-25C0-3D83-F5B44ABA089A}"/>
                    </a:ext>
                  </a:extLst>
                </p:cNvPr>
                <p:cNvSpPr/>
                <p:nvPr/>
              </p:nvSpPr>
              <p:spPr>
                <a:xfrm>
                  <a:off x="6997705" y="2100768"/>
                  <a:ext cx="1412271" cy="3330216"/>
                </a:xfrm>
                <a:custGeom>
                  <a:avLst/>
                  <a:gdLst>
                    <a:gd name="connsiteX0" fmla="*/ 0 w 1412271"/>
                    <a:gd name="connsiteY0" fmla="*/ 3330216 h 3330216"/>
                    <a:gd name="connsiteX1" fmla="*/ 1143286 w 1412271"/>
                    <a:gd name="connsiteY1" fmla="*/ 3013253 h 3330216"/>
                    <a:gd name="connsiteX2" fmla="*/ 1412272 w 1412271"/>
                    <a:gd name="connsiteY2" fmla="*/ 0 h 3330216"/>
                    <a:gd name="connsiteX3" fmla="*/ 0 w 1412271"/>
                    <a:gd name="connsiteY3" fmla="*/ 0 h 3330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2271" h="3330216">
                      <a:moveTo>
                        <a:pt x="0" y="3330216"/>
                      </a:moveTo>
                      <a:lnTo>
                        <a:pt x="1143286" y="3013253"/>
                      </a:lnTo>
                      <a:lnTo>
                        <a:pt x="141227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1652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4" name="Freeform: Shape 363">
                  <a:extLst>
                    <a:ext uri="{FF2B5EF4-FFF2-40B4-BE49-F238E27FC236}">
                      <a16:creationId xmlns:a16="http://schemas.microsoft.com/office/drawing/2014/main" id="{5235C397-9D0F-1B3A-35C9-7E43D217BAA7}"/>
                    </a:ext>
                  </a:extLst>
                </p:cNvPr>
                <p:cNvSpPr/>
                <p:nvPr/>
              </p:nvSpPr>
              <p:spPr>
                <a:xfrm>
                  <a:off x="5913112" y="2533308"/>
                  <a:ext cx="1084592" cy="1307992"/>
                </a:xfrm>
                <a:custGeom>
                  <a:avLst/>
                  <a:gdLst>
                    <a:gd name="connsiteX0" fmla="*/ 1084593 w 1084592"/>
                    <a:gd name="connsiteY0" fmla="*/ 875462 h 1307992"/>
                    <a:gd name="connsiteX1" fmla="*/ 512235 w 1084592"/>
                    <a:gd name="connsiteY1" fmla="*/ 875462 h 1307992"/>
                    <a:gd name="connsiteX2" fmla="*/ 472707 w 1084592"/>
                    <a:gd name="connsiteY2" fmla="*/ 432540 h 1307992"/>
                    <a:gd name="connsiteX3" fmla="*/ 1084593 w 1084592"/>
                    <a:gd name="connsiteY3" fmla="*/ 432540 h 1307992"/>
                    <a:gd name="connsiteX4" fmla="*/ 1084593 w 1084592"/>
                    <a:gd name="connsiteY4" fmla="*/ 0 h 1307992"/>
                    <a:gd name="connsiteX5" fmla="*/ 1083097 w 1084592"/>
                    <a:gd name="connsiteY5" fmla="*/ 0 h 1307992"/>
                    <a:gd name="connsiteX6" fmla="*/ 0 w 1084592"/>
                    <a:gd name="connsiteY6" fmla="*/ 0 h 1307992"/>
                    <a:gd name="connsiteX7" fmla="*/ 10354 w 1084592"/>
                    <a:gd name="connsiteY7" fmla="*/ 116043 h 1307992"/>
                    <a:gd name="connsiteX8" fmla="*/ 116662 w 1084592"/>
                    <a:gd name="connsiteY8" fmla="*/ 1307992 h 1307992"/>
                    <a:gd name="connsiteX9" fmla="*/ 1084593 w 1084592"/>
                    <a:gd name="connsiteY9" fmla="*/ 1307992 h 1307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84592" h="1307992">
                      <a:moveTo>
                        <a:pt x="1084593" y="875462"/>
                      </a:moveTo>
                      <a:lnTo>
                        <a:pt x="512235" y="875462"/>
                      </a:lnTo>
                      <a:lnTo>
                        <a:pt x="472707" y="432540"/>
                      </a:lnTo>
                      <a:lnTo>
                        <a:pt x="1084593" y="432540"/>
                      </a:lnTo>
                      <a:lnTo>
                        <a:pt x="1084593" y="0"/>
                      </a:lnTo>
                      <a:lnTo>
                        <a:pt x="1083097" y="0"/>
                      </a:lnTo>
                      <a:lnTo>
                        <a:pt x="0" y="0"/>
                      </a:lnTo>
                      <a:lnTo>
                        <a:pt x="10354" y="116043"/>
                      </a:lnTo>
                      <a:lnTo>
                        <a:pt x="116662" y="1307992"/>
                      </a:lnTo>
                      <a:lnTo>
                        <a:pt x="1084593" y="1307992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5" name="Freeform: Shape 364">
                  <a:extLst>
                    <a:ext uri="{FF2B5EF4-FFF2-40B4-BE49-F238E27FC236}">
                      <a16:creationId xmlns:a16="http://schemas.microsoft.com/office/drawing/2014/main" id="{309A04D8-5772-643F-B1BB-195A64902A27}"/>
                    </a:ext>
                  </a:extLst>
                </p:cNvPr>
                <p:cNvSpPr/>
                <p:nvPr/>
              </p:nvSpPr>
              <p:spPr>
                <a:xfrm>
                  <a:off x="6049100" y="4057574"/>
                  <a:ext cx="948604" cy="925106"/>
                </a:xfrm>
                <a:custGeom>
                  <a:avLst/>
                  <a:gdLst>
                    <a:gd name="connsiteX0" fmla="*/ 948604 w 948604"/>
                    <a:gd name="connsiteY0" fmla="*/ 474536 h 925106"/>
                    <a:gd name="connsiteX1" fmla="*/ 946709 w 948604"/>
                    <a:gd name="connsiteY1" fmla="*/ 475040 h 925106"/>
                    <a:gd name="connsiteX2" fmla="*/ 464992 w 948604"/>
                    <a:gd name="connsiteY2" fmla="*/ 344967 h 925106"/>
                    <a:gd name="connsiteX3" fmla="*/ 434197 w 948604"/>
                    <a:gd name="connsiteY3" fmla="*/ 0 h 925106"/>
                    <a:gd name="connsiteX4" fmla="*/ 200120 w 948604"/>
                    <a:gd name="connsiteY4" fmla="*/ 0 h 925106"/>
                    <a:gd name="connsiteX5" fmla="*/ 0 w 948604"/>
                    <a:gd name="connsiteY5" fmla="*/ 0 h 925106"/>
                    <a:gd name="connsiteX6" fmla="*/ 60598 w 948604"/>
                    <a:gd name="connsiteY6" fmla="*/ 679142 h 925106"/>
                    <a:gd name="connsiteX7" fmla="*/ 946614 w 948604"/>
                    <a:gd name="connsiteY7" fmla="*/ 925106 h 925106"/>
                    <a:gd name="connsiteX8" fmla="*/ 948604 w 948604"/>
                    <a:gd name="connsiteY8" fmla="*/ 924553 h 925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48604" h="925106">
                      <a:moveTo>
                        <a:pt x="948604" y="474536"/>
                      </a:moveTo>
                      <a:lnTo>
                        <a:pt x="946709" y="475040"/>
                      </a:lnTo>
                      <a:lnTo>
                        <a:pt x="464992" y="344967"/>
                      </a:lnTo>
                      <a:lnTo>
                        <a:pt x="434197" y="0"/>
                      </a:lnTo>
                      <a:lnTo>
                        <a:pt x="200120" y="0"/>
                      </a:lnTo>
                      <a:lnTo>
                        <a:pt x="0" y="0"/>
                      </a:lnTo>
                      <a:lnTo>
                        <a:pt x="60598" y="679142"/>
                      </a:lnTo>
                      <a:lnTo>
                        <a:pt x="946614" y="925106"/>
                      </a:lnTo>
                      <a:lnTo>
                        <a:pt x="948604" y="924553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6" name="Freeform: Shape 365">
                  <a:extLst>
                    <a:ext uri="{FF2B5EF4-FFF2-40B4-BE49-F238E27FC236}">
                      <a16:creationId xmlns:a16="http://schemas.microsoft.com/office/drawing/2014/main" id="{9E10F610-6D1C-27C7-2E02-9384997D058D}"/>
                    </a:ext>
                  </a:extLst>
                </p:cNvPr>
                <p:cNvSpPr/>
                <p:nvPr/>
              </p:nvSpPr>
              <p:spPr>
                <a:xfrm>
                  <a:off x="6996209" y="3408770"/>
                  <a:ext cx="1005420" cy="1573701"/>
                </a:xfrm>
                <a:custGeom>
                  <a:avLst/>
                  <a:gdLst>
                    <a:gd name="connsiteX0" fmla="*/ 0 w 1005420"/>
                    <a:gd name="connsiteY0" fmla="*/ 0 h 1573701"/>
                    <a:gd name="connsiteX1" fmla="*/ 0 w 1005420"/>
                    <a:gd name="connsiteY1" fmla="*/ 432530 h 1573701"/>
                    <a:gd name="connsiteX2" fmla="*/ 532619 w 1005420"/>
                    <a:gd name="connsiteY2" fmla="*/ 432530 h 1573701"/>
                    <a:gd name="connsiteX3" fmla="*/ 482413 w 1005420"/>
                    <a:gd name="connsiteY3" fmla="*/ 993495 h 1573701"/>
                    <a:gd name="connsiteX4" fmla="*/ 0 w 1005420"/>
                    <a:gd name="connsiteY4" fmla="*/ 1123702 h 1573701"/>
                    <a:gd name="connsiteX5" fmla="*/ 0 w 1005420"/>
                    <a:gd name="connsiteY5" fmla="*/ 1573701 h 1573701"/>
                    <a:gd name="connsiteX6" fmla="*/ 886720 w 1005420"/>
                    <a:gd name="connsiteY6" fmla="*/ 1327947 h 1573701"/>
                    <a:gd name="connsiteX7" fmla="*/ 893226 w 1005420"/>
                    <a:gd name="connsiteY7" fmla="*/ 1254871 h 1573701"/>
                    <a:gd name="connsiteX8" fmla="*/ 994867 w 1005420"/>
                    <a:gd name="connsiteY8" fmla="*/ 116148 h 1573701"/>
                    <a:gd name="connsiteX9" fmla="*/ 1005421 w 1005420"/>
                    <a:gd name="connsiteY9" fmla="*/ 0 h 1573701"/>
                    <a:gd name="connsiteX10" fmla="*/ 888863 w 1005420"/>
                    <a:gd name="connsiteY10" fmla="*/ 0 h 1573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05420" h="1573701">
                      <a:moveTo>
                        <a:pt x="0" y="0"/>
                      </a:moveTo>
                      <a:lnTo>
                        <a:pt x="0" y="432530"/>
                      </a:lnTo>
                      <a:lnTo>
                        <a:pt x="532619" y="432530"/>
                      </a:lnTo>
                      <a:lnTo>
                        <a:pt x="482413" y="993495"/>
                      </a:lnTo>
                      <a:lnTo>
                        <a:pt x="0" y="1123702"/>
                      </a:lnTo>
                      <a:lnTo>
                        <a:pt x="0" y="1573701"/>
                      </a:lnTo>
                      <a:lnTo>
                        <a:pt x="886720" y="1327947"/>
                      </a:lnTo>
                      <a:lnTo>
                        <a:pt x="893226" y="1254871"/>
                      </a:lnTo>
                      <a:lnTo>
                        <a:pt x="994867" y="116148"/>
                      </a:lnTo>
                      <a:lnTo>
                        <a:pt x="1005421" y="0"/>
                      </a:lnTo>
                      <a:lnTo>
                        <a:pt x="8888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7" name="Freeform: Shape 366">
                  <a:extLst>
                    <a:ext uri="{FF2B5EF4-FFF2-40B4-BE49-F238E27FC236}">
                      <a16:creationId xmlns:a16="http://schemas.microsoft.com/office/drawing/2014/main" id="{92063643-378D-9502-EB1A-4A47E9BC3C18}"/>
                    </a:ext>
                  </a:extLst>
                </p:cNvPr>
                <p:cNvSpPr/>
                <p:nvPr/>
              </p:nvSpPr>
              <p:spPr>
                <a:xfrm>
                  <a:off x="6996209" y="2533308"/>
                  <a:ext cx="1083506" cy="432539"/>
                </a:xfrm>
                <a:custGeom>
                  <a:avLst/>
                  <a:gdLst>
                    <a:gd name="connsiteX0" fmla="*/ 0 w 1083506"/>
                    <a:gd name="connsiteY0" fmla="*/ 0 h 432539"/>
                    <a:gd name="connsiteX1" fmla="*/ 0 w 1083506"/>
                    <a:gd name="connsiteY1" fmla="*/ 268643 h 432539"/>
                    <a:gd name="connsiteX2" fmla="*/ 0 w 1083506"/>
                    <a:gd name="connsiteY2" fmla="*/ 431483 h 432539"/>
                    <a:gd name="connsiteX3" fmla="*/ 0 w 1083506"/>
                    <a:gd name="connsiteY3" fmla="*/ 432540 h 432539"/>
                    <a:gd name="connsiteX4" fmla="*/ 1043388 w 1083506"/>
                    <a:gd name="connsiteY4" fmla="*/ 432540 h 432539"/>
                    <a:gd name="connsiteX5" fmla="*/ 1043388 w 1083506"/>
                    <a:gd name="connsiteY5" fmla="*/ 432540 h 432539"/>
                    <a:gd name="connsiteX6" fmla="*/ 1044778 w 1083506"/>
                    <a:gd name="connsiteY6" fmla="*/ 432540 h 432539"/>
                    <a:gd name="connsiteX7" fmla="*/ 1053455 w 1083506"/>
                    <a:gd name="connsiteY7" fmla="*/ 335318 h 432539"/>
                    <a:gd name="connsiteX8" fmla="*/ 1073163 w 1083506"/>
                    <a:gd name="connsiteY8" fmla="*/ 116043 h 432539"/>
                    <a:gd name="connsiteX9" fmla="*/ 1083507 w 1083506"/>
                    <a:gd name="connsiteY9" fmla="*/ 0 h 432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83506" h="432539">
                      <a:moveTo>
                        <a:pt x="0" y="0"/>
                      </a:moveTo>
                      <a:lnTo>
                        <a:pt x="0" y="268643"/>
                      </a:lnTo>
                      <a:lnTo>
                        <a:pt x="0" y="431483"/>
                      </a:lnTo>
                      <a:lnTo>
                        <a:pt x="0" y="432540"/>
                      </a:lnTo>
                      <a:lnTo>
                        <a:pt x="1043388" y="432540"/>
                      </a:lnTo>
                      <a:lnTo>
                        <a:pt x="1043388" y="432540"/>
                      </a:lnTo>
                      <a:lnTo>
                        <a:pt x="1044778" y="432540"/>
                      </a:lnTo>
                      <a:lnTo>
                        <a:pt x="1053455" y="335318"/>
                      </a:lnTo>
                      <a:lnTo>
                        <a:pt x="1073163" y="116043"/>
                      </a:lnTo>
                      <a:lnTo>
                        <a:pt x="108350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57" name="TextBox 356">
                <a:extLst>
                  <a:ext uri="{FF2B5EF4-FFF2-40B4-BE49-F238E27FC236}">
                    <a16:creationId xmlns:a16="http://schemas.microsoft.com/office/drawing/2014/main" id="{C871B843-F59A-79CA-EFF4-7F43EA885E12}"/>
                  </a:ext>
                </a:extLst>
              </p:cNvPr>
              <p:cNvSpPr txBox="1"/>
              <p:nvPr/>
            </p:nvSpPr>
            <p:spPr>
              <a:xfrm>
                <a:off x="2997902" y="4337018"/>
                <a:ext cx="285335" cy="270587"/>
              </a:xfrm>
              <a:prstGeom prst="rect">
                <a:avLst/>
              </a:prstGeom>
              <a:noFill/>
              <a:scene3d>
                <a:camera prst="isometricOffAxis1Left"/>
                <a:lightRig rig="threePt" dir="t"/>
              </a:scene3d>
            </p:spPr>
            <p:txBody>
              <a:bodyPr wrap="none" lIns="0" tIns="0" rIns="0" bIns="0" rtlCol="0">
                <a:spAutoFit/>
                <a:scene3d>
                  <a:camera prst="isometricOffAxis1Top"/>
                  <a:lightRig rig="threePt" dir="t"/>
                </a:scene3d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en-US" sz="700">
                    <a:solidFill>
                      <a:srgbClr val="084A9C"/>
                    </a:solidFill>
                  </a:rPr>
                  <a:t>Hyper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en-US" sz="700">
                    <a:solidFill>
                      <a:srgbClr val="084A9C"/>
                    </a:solidFill>
                  </a:rPr>
                  <a:t>Text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en-US" sz="700">
                    <a:solidFill>
                      <a:srgbClr val="084A9C"/>
                    </a:solidFill>
                  </a:rPr>
                  <a:t>Markup</a:t>
                </a:r>
              </a:p>
            </p:txBody>
          </p:sp>
          <p:sp>
            <p:nvSpPr>
              <p:cNvPr id="360" name="Isosceles Triangle 359">
                <a:extLst>
                  <a:ext uri="{FF2B5EF4-FFF2-40B4-BE49-F238E27FC236}">
                    <a16:creationId xmlns:a16="http://schemas.microsoft.com/office/drawing/2014/main" id="{F1D4D3B0-D539-B9DC-C6D1-2F308776B420}"/>
                  </a:ext>
                </a:extLst>
              </p:cNvPr>
              <p:cNvSpPr/>
              <p:nvPr/>
            </p:nvSpPr>
            <p:spPr>
              <a:xfrm rot="5400000">
                <a:off x="5194537" y="894660"/>
                <a:ext cx="1065498" cy="2119737"/>
              </a:xfrm>
              <a:prstGeom prst="triangle">
                <a:avLst>
                  <a:gd name="adj" fmla="val 51809"/>
                </a:avLst>
              </a:prstGeom>
              <a:solidFill>
                <a:schemeClr val="bg1"/>
              </a:solidFill>
              <a:ln w="76200">
                <a:solidFill>
                  <a:srgbClr val="084A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2A8B7248-AC55-89D6-6DC4-99138F2E6485}"/>
                  </a:ext>
                </a:extLst>
              </p:cNvPr>
              <p:cNvSpPr/>
              <p:nvPr/>
            </p:nvSpPr>
            <p:spPr>
              <a:xfrm>
                <a:off x="4636630" y="2394413"/>
                <a:ext cx="59832" cy="914400"/>
              </a:xfrm>
              <a:custGeom>
                <a:avLst/>
                <a:gdLst>
                  <a:gd name="connsiteX0" fmla="*/ 59833 w 59832"/>
                  <a:gd name="connsiteY0" fmla="*/ 29916 h 382929"/>
                  <a:gd name="connsiteX1" fmla="*/ 29916 w 59832"/>
                  <a:gd name="connsiteY1" fmla="*/ 0 h 382929"/>
                  <a:gd name="connsiteX2" fmla="*/ 0 w 59832"/>
                  <a:gd name="connsiteY2" fmla="*/ 29916 h 382929"/>
                  <a:gd name="connsiteX3" fmla="*/ 0 w 59832"/>
                  <a:gd name="connsiteY3" fmla="*/ 382930 h 382929"/>
                  <a:gd name="connsiteX4" fmla="*/ 59833 w 59832"/>
                  <a:gd name="connsiteY4" fmla="*/ 382930 h 38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832" h="382929">
                    <a:moveTo>
                      <a:pt x="59833" y="29916"/>
                    </a:moveTo>
                    <a:cubicBezTo>
                      <a:pt x="59833" y="13394"/>
                      <a:pt x="46439" y="0"/>
                      <a:pt x="29916" y="0"/>
                    </a:cubicBezTo>
                    <a:cubicBezTo>
                      <a:pt x="13893" y="1149"/>
                      <a:pt x="1149" y="13894"/>
                      <a:pt x="0" y="29916"/>
                    </a:cubicBezTo>
                    <a:lnTo>
                      <a:pt x="0" y="382930"/>
                    </a:lnTo>
                    <a:lnTo>
                      <a:pt x="59833" y="382930"/>
                    </a:lnTo>
                    <a:close/>
                  </a:path>
                </a:pathLst>
              </a:custGeom>
              <a:solidFill>
                <a:srgbClr val="797B7E"/>
              </a:solidFill>
              <a:ln w="29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TextBox 358">
                <a:extLst>
                  <a:ext uri="{FF2B5EF4-FFF2-40B4-BE49-F238E27FC236}">
                    <a16:creationId xmlns:a16="http://schemas.microsoft.com/office/drawing/2014/main" id="{60B60F99-E03D-7C9A-28D2-D2C472E1A4E2}"/>
                  </a:ext>
                </a:extLst>
              </p:cNvPr>
              <p:cNvSpPr txBox="1"/>
              <p:nvPr/>
            </p:nvSpPr>
            <p:spPr>
              <a:xfrm>
                <a:off x="4702640" y="1545443"/>
                <a:ext cx="1642679" cy="82056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FadeRight">
                  <a:avLst>
                    <a:gd name="adj" fmla="val 47856"/>
                  </a:avLst>
                </a:prstTxWarp>
                <a:spAutoFit/>
              </a:bodyPr>
              <a:lstStyle/>
              <a:p>
                <a:endParaRPr lang="en-US" sz="1200"/>
              </a:p>
            </p:txBody>
          </p:sp>
          <p:pic>
            <p:nvPicPr>
              <p:cNvPr id="361" name="Graphic 360">
                <a:extLst>
                  <a:ext uri="{FF2B5EF4-FFF2-40B4-BE49-F238E27FC236}">
                    <a16:creationId xmlns:a16="http://schemas.microsoft.com/office/drawing/2014/main" id="{0EEE5EE2-3359-5BBD-7059-490DADF726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4471450" y="3598076"/>
                <a:ext cx="642509" cy="291509"/>
              </a:xfrm>
              <a:prstGeom prst="rect">
                <a:avLst/>
              </a:prstGeom>
              <a:scene3d>
                <a:camera prst="isometricOffAxis1Right"/>
                <a:lightRig rig="threePt" dir="t"/>
              </a:scene3d>
            </p:spPr>
          </p:pic>
        </p:grpSp>
        <p:sp>
          <p:nvSpPr>
            <p:cNvPr id="217" name="boat-name">
              <a:extLst>
                <a:ext uri="{FF2B5EF4-FFF2-40B4-BE49-F238E27FC236}">
                  <a16:creationId xmlns:a16="http://schemas.microsoft.com/office/drawing/2014/main" id="{692A21BB-490F-CC52-21F7-067399912A16}"/>
                </a:ext>
              </a:extLst>
            </p:cNvPr>
            <p:cNvSpPr txBox="1"/>
            <p:nvPr/>
          </p:nvSpPr>
          <p:spPr>
            <a:xfrm>
              <a:off x="9267552" y="3913734"/>
              <a:ext cx="1912003" cy="738664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</p:spPr>
          <p:txBody>
            <a:bodyPr wrap="square" lIns="0" tIns="0" rIns="0" bIns="0" rtlCol="0">
              <a:spAutoFit/>
              <a:scene3d>
                <a:camera prst="isometricOffAxis1Top"/>
                <a:lightRig rig="threePt" dir="t"/>
              </a:scene3d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</a:rPr>
                <a:t>Interoperable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</a:rPr>
                <a:t>Technology</a:t>
              </a:r>
            </a:p>
          </p:txBody>
        </p:sp>
        <p:sp>
          <p:nvSpPr>
            <p:cNvPr id="218" name="boat-label">
              <a:extLst>
                <a:ext uri="{FF2B5EF4-FFF2-40B4-BE49-F238E27FC236}">
                  <a16:creationId xmlns:a16="http://schemas.microsoft.com/office/drawing/2014/main" id="{5A65811C-CC04-7621-A612-70840F5568FF}"/>
                </a:ext>
              </a:extLst>
            </p:cNvPr>
            <p:cNvSpPr txBox="1"/>
            <p:nvPr/>
          </p:nvSpPr>
          <p:spPr>
            <a:xfrm>
              <a:off x="5885612" y="3107606"/>
              <a:ext cx="3877419" cy="666849"/>
            </a:xfrm>
            <a:prstGeom prst="rect">
              <a:avLst/>
            </a:prstGeom>
            <a:noFill/>
            <a:scene3d>
              <a:camera prst="isometricLeftDown">
                <a:rot lat="2400000" lon="2700000" rev="0"/>
              </a:camera>
              <a:lightRig rig="threePt" dir="t"/>
            </a:scene3d>
          </p:spPr>
          <p:txBody>
            <a:bodyPr wrap="square" lIns="0" tIns="0" rIns="0" bIns="0" rtlCol="0">
              <a:spAutoFit/>
              <a:scene3d>
                <a:camera prst="isometricOffAxis1Top"/>
                <a:lightRig rig="threePt" dir="t"/>
              </a:scene3d>
            </a:bodyPr>
            <a:lstStyle/>
            <a:p>
              <a:pPr algn="ctr">
                <a:lnSpc>
                  <a:spcPts val="2600"/>
                </a:lnSpc>
              </a:pPr>
              <a:r>
                <a:rPr lang="en-US" sz="2400" b="1">
                  <a:ln>
                    <a:solidFill>
                      <a:srgbClr val="395F91"/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Open Information Standards</a:t>
              </a:r>
            </a:p>
          </p:txBody>
        </p:sp>
        <p:sp>
          <p:nvSpPr>
            <p:cNvPr id="219" name="Rectangle 2804">
              <a:extLst>
                <a:ext uri="{FF2B5EF4-FFF2-40B4-BE49-F238E27FC236}">
                  <a16:creationId xmlns:a16="http://schemas.microsoft.com/office/drawing/2014/main" id="{AFE63510-B273-5694-AE87-C84991B11D48}"/>
                </a:ext>
              </a:extLst>
            </p:cNvPr>
            <p:cNvSpPr/>
            <p:nvPr/>
          </p:nvSpPr>
          <p:spPr>
            <a:xfrm rot="20633639">
              <a:off x="9322745" y="2249190"/>
              <a:ext cx="778917" cy="496894"/>
            </a:xfrm>
            <a:custGeom>
              <a:avLst/>
              <a:gdLst>
                <a:gd name="connsiteX0" fmla="*/ 0 w 647401"/>
                <a:gd name="connsiteY0" fmla="*/ 0 h 319558"/>
                <a:gd name="connsiteX1" fmla="*/ 647401 w 647401"/>
                <a:gd name="connsiteY1" fmla="*/ 0 h 319558"/>
                <a:gd name="connsiteX2" fmla="*/ 647401 w 647401"/>
                <a:gd name="connsiteY2" fmla="*/ 319558 h 319558"/>
                <a:gd name="connsiteX3" fmla="*/ 0 w 647401"/>
                <a:gd name="connsiteY3" fmla="*/ 319558 h 319558"/>
                <a:gd name="connsiteX4" fmla="*/ 0 w 647401"/>
                <a:gd name="connsiteY4" fmla="*/ 0 h 319558"/>
                <a:gd name="connsiteX0" fmla="*/ 0 w 647401"/>
                <a:gd name="connsiteY0" fmla="*/ 0 h 407009"/>
                <a:gd name="connsiteX1" fmla="*/ 647401 w 647401"/>
                <a:gd name="connsiteY1" fmla="*/ 0 h 407009"/>
                <a:gd name="connsiteX2" fmla="*/ 572579 w 647401"/>
                <a:gd name="connsiteY2" fmla="*/ 407009 h 407009"/>
                <a:gd name="connsiteX3" fmla="*/ 0 w 647401"/>
                <a:gd name="connsiteY3" fmla="*/ 319558 h 407009"/>
                <a:gd name="connsiteX4" fmla="*/ 0 w 647401"/>
                <a:gd name="connsiteY4" fmla="*/ 0 h 407009"/>
                <a:gd name="connsiteX0" fmla="*/ 51235 w 647401"/>
                <a:gd name="connsiteY0" fmla="*/ 0 h 481442"/>
                <a:gd name="connsiteX1" fmla="*/ 647401 w 647401"/>
                <a:gd name="connsiteY1" fmla="*/ 74433 h 481442"/>
                <a:gd name="connsiteX2" fmla="*/ 572579 w 647401"/>
                <a:gd name="connsiteY2" fmla="*/ 481442 h 481442"/>
                <a:gd name="connsiteX3" fmla="*/ 0 w 647401"/>
                <a:gd name="connsiteY3" fmla="*/ 393991 h 481442"/>
                <a:gd name="connsiteX4" fmla="*/ 51235 w 647401"/>
                <a:gd name="connsiteY4" fmla="*/ 0 h 481442"/>
                <a:gd name="connsiteX0" fmla="*/ 99633 w 695799"/>
                <a:gd name="connsiteY0" fmla="*/ 0 h 481442"/>
                <a:gd name="connsiteX1" fmla="*/ 695799 w 695799"/>
                <a:gd name="connsiteY1" fmla="*/ 74433 h 481442"/>
                <a:gd name="connsiteX2" fmla="*/ 620977 w 695799"/>
                <a:gd name="connsiteY2" fmla="*/ 481442 h 481442"/>
                <a:gd name="connsiteX3" fmla="*/ 0 w 695799"/>
                <a:gd name="connsiteY3" fmla="*/ 389930 h 481442"/>
                <a:gd name="connsiteX4" fmla="*/ 99633 w 695799"/>
                <a:gd name="connsiteY4" fmla="*/ 0 h 481442"/>
                <a:gd name="connsiteX0" fmla="*/ 99633 w 748772"/>
                <a:gd name="connsiteY0" fmla="*/ 0 h 481442"/>
                <a:gd name="connsiteX1" fmla="*/ 748772 w 748772"/>
                <a:gd name="connsiteY1" fmla="*/ 79815 h 481442"/>
                <a:gd name="connsiteX2" fmla="*/ 620977 w 748772"/>
                <a:gd name="connsiteY2" fmla="*/ 481442 h 481442"/>
                <a:gd name="connsiteX3" fmla="*/ 0 w 748772"/>
                <a:gd name="connsiteY3" fmla="*/ 389930 h 481442"/>
                <a:gd name="connsiteX4" fmla="*/ 99633 w 748772"/>
                <a:gd name="connsiteY4" fmla="*/ 0 h 481442"/>
                <a:gd name="connsiteX0" fmla="*/ 129778 w 778917"/>
                <a:gd name="connsiteY0" fmla="*/ 0 h 481442"/>
                <a:gd name="connsiteX1" fmla="*/ 778917 w 778917"/>
                <a:gd name="connsiteY1" fmla="*/ 79815 h 481442"/>
                <a:gd name="connsiteX2" fmla="*/ 651122 w 778917"/>
                <a:gd name="connsiteY2" fmla="*/ 481442 h 481442"/>
                <a:gd name="connsiteX3" fmla="*/ 0 w 778917"/>
                <a:gd name="connsiteY3" fmla="*/ 408489 h 481442"/>
                <a:gd name="connsiteX4" fmla="*/ 129778 w 778917"/>
                <a:gd name="connsiteY4" fmla="*/ 0 h 481442"/>
                <a:gd name="connsiteX0" fmla="*/ 113763 w 778917"/>
                <a:gd name="connsiteY0" fmla="*/ 0 h 486066"/>
                <a:gd name="connsiteX1" fmla="*/ 778917 w 778917"/>
                <a:gd name="connsiteY1" fmla="*/ 84439 h 486066"/>
                <a:gd name="connsiteX2" fmla="*/ 651122 w 778917"/>
                <a:gd name="connsiteY2" fmla="*/ 486066 h 486066"/>
                <a:gd name="connsiteX3" fmla="*/ 0 w 778917"/>
                <a:gd name="connsiteY3" fmla="*/ 413113 h 486066"/>
                <a:gd name="connsiteX4" fmla="*/ 113763 w 778917"/>
                <a:gd name="connsiteY4" fmla="*/ 0 h 486066"/>
                <a:gd name="connsiteX0" fmla="*/ 113763 w 778917"/>
                <a:gd name="connsiteY0" fmla="*/ 0 h 496894"/>
                <a:gd name="connsiteX1" fmla="*/ 778917 w 778917"/>
                <a:gd name="connsiteY1" fmla="*/ 84439 h 496894"/>
                <a:gd name="connsiteX2" fmla="*/ 662868 w 778917"/>
                <a:gd name="connsiteY2" fmla="*/ 496894 h 496894"/>
                <a:gd name="connsiteX3" fmla="*/ 0 w 778917"/>
                <a:gd name="connsiteY3" fmla="*/ 413113 h 496894"/>
                <a:gd name="connsiteX4" fmla="*/ 113763 w 778917"/>
                <a:gd name="connsiteY4" fmla="*/ 0 h 496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8917" h="496894">
                  <a:moveTo>
                    <a:pt x="113763" y="0"/>
                  </a:moveTo>
                  <a:lnTo>
                    <a:pt x="778917" y="84439"/>
                  </a:lnTo>
                  <a:lnTo>
                    <a:pt x="662868" y="496894"/>
                  </a:lnTo>
                  <a:lnTo>
                    <a:pt x="0" y="413113"/>
                  </a:lnTo>
                  <a:lnTo>
                    <a:pt x="1137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0" name="nerdy emoji">
              <a:extLst>
                <a:ext uri="{FF2B5EF4-FFF2-40B4-BE49-F238E27FC236}">
                  <a16:creationId xmlns:a16="http://schemas.microsoft.com/office/drawing/2014/main" id="{859C4FAE-78A7-16A9-6641-9B5F06F70E70}"/>
                </a:ext>
              </a:extLst>
            </p:cNvPr>
            <p:cNvGrpSpPr/>
            <p:nvPr/>
          </p:nvGrpSpPr>
          <p:grpSpPr>
            <a:xfrm>
              <a:off x="9402119" y="2440269"/>
              <a:ext cx="201589" cy="201332"/>
              <a:chOff x="157535" y="342363"/>
              <a:chExt cx="492333" cy="491704"/>
            </a:xfrm>
          </p:grpSpPr>
          <p:pic>
            <p:nvPicPr>
              <p:cNvPr id="252" name="Picture 251">
                <a:extLst>
                  <a:ext uri="{FF2B5EF4-FFF2-40B4-BE49-F238E27FC236}">
                    <a16:creationId xmlns:a16="http://schemas.microsoft.com/office/drawing/2014/main" id="{14BCC679-586F-C44A-B59D-FD94F65272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7535" y="342363"/>
                <a:ext cx="492333" cy="491704"/>
              </a:xfrm>
              <a:custGeom>
                <a:avLst/>
                <a:gdLst>
                  <a:gd name="connsiteX0" fmla="*/ -1 w 492333"/>
                  <a:gd name="connsiteY0" fmla="*/ -1 h 491704"/>
                  <a:gd name="connsiteX1" fmla="*/ 492333 w 492333"/>
                  <a:gd name="connsiteY1" fmla="*/ -1 h 491704"/>
                  <a:gd name="connsiteX2" fmla="*/ 492333 w 492333"/>
                  <a:gd name="connsiteY2" fmla="*/ 491704 h 491704"/>
                  <a:gd name="connsiteX3" fmla="*/ -1 w 492333"/>
                  <a:gd name="connsiteY3" fmla="*/ 491704 h 49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2333" h="491704">
                    <a:moveTo>
                      <a:pt x="-1" y="-1"/>
                    </a:moveTo>
                    <a:lnTo>
                      <a:pt x="492333" y="-1"/>
                    </a:lnTo>
                    <a:lnTo>
                      <a:pt x="492333" y="491704"/>
                    </a:lnTo>
                    <a:lnTo>
                      <a:pt x="-1" y="491704"/>
                    </a:lnTo>
                    <a:close/>
                  </a:path>
                </a:pathLst>
              </a:custGeom>
            </p:spPr>
          </p:pic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0A2C414B-F419-57A6-3B7E-5C9E8CF57B67}"/>
                  </a:ext>
                </a:extLst>
              </p:cNvPr>
              <p:cNvSpPr/>
              <p:nvPr/>
            </p:nvSpPr>
            <p:spPr>
              <a:xfrm rot="-2700000">
                <a:off x="180989" y="365572"/>
                <a:ext cx="445426" cy="445426"/>
              </a:xfrm>
              <a:custGeom>
                <a:avLst/>
                <a:gdLst>
                  <a:gd name="connsiteX0" fmla="*/ 445427 w 445426"/>
                  <a:gd name="connsiteY0" fmla="*/ 222713 h 445426"/>
                  <a:gd name="connsiteX1" fmla="*/ 222713 w 445426"/>
                  <a:gd name="connsiteY1" fmla="*/ 445427 h 445426"/>
                  <a:gd name="connsiteX2" fmla="*/ 0 w 445426"/>
                  <a:gd name="connsiteY2" fmla="*/ 222713 h 445426"/>
                  <a:gd name="connsiteX3" fmla="*/ 222713 w 445426"/>
                  <a:gd name="connsiteY3" fmla="*/ 0 h 445426"/>
                  <a:gd name="connsiteX4" fmla="*/ 445427 w 445426"/>
                  <a:gd name="connsiteY4" fmla="*/ 222713 h 44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5426" h="445426">
                    <a:moveTo>
                      <a:pt x="445427" y="222713"/>
                    </a:moveTo>
                    <a:cubicBezTo>
                      <a:pt x="445427" y="345715"/>
                      <a:pt x="345715" y="445427"/>
                      <a:pt x="222713" y="445427"/>
                    </a:cubicBezTo>
                    <a:cubicBezTo>
                      <a:pt x="99712" y="445427"/>
                      <a:pt x="0" y="345715"/>
                      <a:pt x="0" y="222713"/>
                    </a:cubicBezTo>
                    <a:cubicBezTo>
                      <a:pt x="0" y="99712"/>
                      <a:pt x="99712" y="0"/>
                      <a:pt x="222713" y="0"/>
                    </a:cubicBezTo>
                    <a:cubicBezTo>
                      <a:pt x="345715" y="0"/>
                      <a:pt x="445427" y="99712"/>
                      <a:pt x="445427" y="222713"/>
                    </a:cubicBezTo>
                    <a:close/>
                  </a:path>
                </a:pathLst>
              </a:custGeom>
              <a:solidFill>
                <a:srgbClr val="FFEC3B"/>
              </a:solidFill>
              <a:ln w="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F417A4C3-50AC-BF91-B12F-661F30AF01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8889" y="673730"/>
                <a:ext cx="244594" cy="71680"/>
              </a:xfrm>
              <a:custGeom>
                <a:avLst/>
                <a:gdLst>
                  <a:gd name="connsiteX0" fmla="*/ 192 w 244594"/>
                  <a:gd name="connsiteY0" fmla="*/ 526 h 71680"/>
                  <a:gd name="connsiteX1" fmla="*/ 244787 w 244594"/>
                  <a:gd name="connsiteY1" fmla="*/ 526 h 71680"/>
                  <a:gd name="connsiteX2" fmla="*/ 244787 w 244594"/>
                  <a:gd name="connsiteY2" fmla="*/ 72207 h 71680"/>
                  <a:gd name="connsiteX3" fmla="*/ 192 w 244594"/>
                  <a:gd name="connsiteY3" fmla="*/ 72207 h 7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4594" h="71680">
                    <a:moveTo>
                      <a:pt x="192" y="526"/>
                    </a:moveTo>
                    <a:lnTo>
                      <a:pt x="244787" y="526"/>
                    </a:lnTo>
                    <a:lnTo>
                      <a:pt x="244787" y="72207"/>
                    </a:lnTo>
                    <a:lnTo>
                      <a:pt x="192" y="72207"/>
                    </a:lnTo>
                    <a:close/>
                  </a:path>
                </a:pathLst>
              </a:custGeom>
            </p:spPr>
          </p:pic>
          <p:pic>
            <p:nvPicPr>
              <p:cNvPr id="255" name="Picture 254">
                <a:extLst>
                  <a:ext uri="{FF2B5EF4-FFF2-40B4-BE49-F238E27FC236}">
                    <a16:creationId xmlns:a16="http://schemas.microsoft.com/office/drawing/2014/main" id="{6ADBE0BA-0DBD-7205-A93A-4BCD05D99D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1803" y="530368"/>
                <a:ext cx="54703" cy="84885"/>
              </a:xfrm>
              <a:custGeom>
                <a:avLst/>
                <a:gdLst>
                  <a:gd name="connsiteX0" fmla="*/ 467 w 54703"/>
                  <a:gd name="connsiteY0" fmla="*/ 298 h 84885"/>
                  <a:gd name="connsiteX1" fmla="*/ 55171 w 54703"/>
                  <a:gd name="connsiteY1" fmla="*/ 298 h 84885"/>
                  <a:gd name="connsiteX2" fmla="*/ 55171 w 54703"/>
                  <a:gd name="connsiteY2" fmla="*/ 85184 h 84885"/>
                  <a:gd name="connsiteX3" fmla="*/ 467 w 54703"/>
                  <a:gd name="connsiteY3" fmla="*/ 85184 h 84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703" h="84885">
                    <a:moveTo>
                      <a:pt x="467" y="298"/>
                    </a:moveTo>
                    <a:lnTo>
                      <a:pt x="55171" y="298"/>
                    </a:lnTo>
                    <a:lnTo>
                      <a:pt x="55171" y="85184"/>
                    </a:lnTo>
                    <a:lnTo>
                      <a:pt x="467" y="85184"/>
                    </a:lnTo>
                    <a:close/>
                  </a:path>
                </a:pathLst>
              </a:custGeom>
            </p:spPr>
          </p:pic>
          <p:pic>
            <p:nvPicPr>
              <p:cNvPr id="256" name="Picture 255">
                <a:extLst>
                  <a:ext uri="{FF2B5EF4-FFF2-40B4-BE49-F238E27FC236}">
                    <a16:creationId xmlns:a16="http://schemas.microsoft.com/office/drawing/2014/main" id="{FC4DEA40-6B2B-04BC-46DF-9E0DDAB638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8382" y="530368"/>
                <a:ext cx="54703" cy="84885"/>
              </a:xfrm>
              <a:custGeom>
                <a:avLst/>
                <a:gdLst>
                  <a:gd name="connsiteX0" fmla="*/ 223 w 54703"/>
                  <a:gd name="connsiteY0" fmla="*/ 298 h 84885"/>
                  <a:gd name="connsiteX1" fmla="*/ 54927 w 54703"/>
                  <a:gd name="connsiteY1" fmla="*/ 298 h 84885"/>
                  <a:gd name="connsiteX2" fmla="*/ 54927 w 54703"/>
                  <a:gd name="connsiteY2" fmla="*/ 85184 h 84885"/>
                  <a:gd name="connsiteX3" fmla="*/ 223 w 54703"/>
                  <a:gd name="connsiteY3" fmla="*/ 85184 h 84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703" h="84885">
                    <a:moveTo>
                      <a:pt x="223" y="298"/>
                    </a:moveTo>
                    <a:lnTo>
                      <a:pt x="54927" y="298"/>
                    </a:lnTo>
                    <a:lnTo>
                      <a:pt x="54927" y="85184"/>
                    </a:lnTo>
                    <a:lnTo>
                      <a:pt x="223" y="85184"/>
                    </a:lnTo>
                    <a:close/>
                  </a:path>
                </a:pathLst>
              </a:custGeom>
            </p:spPr>
          </p:pic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5AF79070-3361-4E8F-49A9-E653990CFAAC}"/>
                  </a:ext>
                </a:extLst>
              </p:cNvPr>
              <p:cNvSpPr/>
              <p:nvPr/>
            </p:nvSpPr>
            <p:spPr>
              <a:xfrm>
                <a:off x="198762" y="501388"/>
                <a:ext cx="409836" cy="150540"/>
              </a:xfrm>
              <a:custGeom>
                <a:avLst/>
                <a:gdLst>
                  <a:gd name="connsiteX0" fmla="*/ 408004 w 409836"/>
                  <a:gd name="connsiteY0" fmla="*/ 16663 h 150540"/>
                  <a:gd name="connsiteX1" fmla="*/ 401088 w 409836"/>
                  <a:gd name="connsiteY1" fmla="*/ 11997 h 150540"/>
                  <a:gd name="connsiteX2" fmla="*/ 383558 w 409836"/>
                  <a:gd name="connsiteY2" fmla="*/ 11689 h 150540"/>
                  <a:gd name="connsiteX3" fmla="*/ 302697 w 409836"/>
                  <a:gd name="connsiteY3" fmla="*/ 0 h 150540"/>
                  <a:gd name="connsiteX4" fmla="*/ 204915 w 409836"/>
                  <a:gd name="connsiteY4" fmla="*/ 18159 h 150540"/>
                  <a:gd name="connsiteX5" fmla="*/ 107134 w 409836"/>
                  <a:gd name="connsiteY5" fmla="*/ 0 h 150540"/>
                  <a:gd name="connsiteX6" fmla="*/ 26273 w 409836"/>
                  <a:gd name="connsiteY6" fmla="*/ 11689 h 150540"/>
                  <a:gd name="connsiteX7" fmla="*/ 8743 w 409836"/>
                  <a:gd name="connsiteY7" fmla="*/ 11997 h 150540"/>
                  <a:gd name="connsiteX8" fmla="*/ 1826 w 409836"/>
                  <a:gd name="connsiteY8" fmla="*/ 16663 h 150540"/>
                  <a:gd name="connsiteX9" fmla="*/ 374 w 409836"/>
                  <a:gd name="connsiteY9" fmla="*/ 32099 h 150540"/>
                  <a:gd name="connsiteX10" fmla="*/ 4838 w 409836"/>
                  <a:gd name="connsiteY10" fmla="*/ 38833 h 150540"/>
                  <a:gd name="connsiteX11" fmla="*/ 9485 w 409836"/>
                  <a:gd name="connsiteY11" fmla="*/ 41726 h 150540"/>
                  <a:gd name="connsiteX12" fmla="*/ 14854 w 409836"/>
                  <a:gd name="connsiteY12" fmla="*/ 50711 h 150540"/>
                  <a:gd name="connsiteX13" fmla="*/ 39936 w 409836"/>
                  <a:gd name="connsiteY13" fmla="*/ 126667 h 150540"/>
                  <a:gd name="connsiteX14" fmla="*/ 60120 w 409836"/>
                  <a:gd name="connsiteY14" fmla="*/ 142752 h 150540"/>
                  <a:gd name="connsiteX15" fmla="*/ 134014 w 409836"/>
                  <a:gd name="connsiteY15" fmla="*/ 146524 h 150540"/>
                  <a:gd name="connsiteX16" fmla="*/ 151865 w 409836"/>
                  <a:gd name="connsiteY16" fmla="*/ 139765 h 150540"/>
                  <a:gd name="connsiteX17" fmla="*/ 194257 w 409836"/>
                  <a:gd name="connsiteY17" fmla="*/ 65387 h 150540"/>
                  <a:gd name="connsiteX18" fmla="*/ 215636 w 409836"/>
                  <a:gd name="connsiteY18" fmla="*/ 65387 h 150540"/>
                  <a:gd name="connsiteX19" fmla="*/ 258034 w 409836"/>
                  <a:gd name="connsiteY19" fmla="*/ 139765 h 150540"/>
                  <a:gd name="connsiteX20" fmla="*/ 275886 w 409836"/>
                  <a:gd name="connsiteY20" fmla="*/ 146524 h 150540"/>
                  <a:gd name="connsiteX21" fmla="*/ 349780 w 409836"/>
                  <a:gd name="connsiteY21" fmla="*/ 142752 h 150540"/>
                  <a:gd name="connsiteX22" fmla="*/ 369963 w 409836"/>
                  <a:gd name="connsiteY22" fmla="*/ 126655 h 150540"/>
                  <a:gd name="connsiteX23" fmla="*/ 395045 w 409836"/>
                  <a:gd name="connsiteY23" fmla="*/ 50698 h 150540"/>
                  <a:gd name="connsiteX24" fmla="*/ 400359 w 409836"/>
                  <a:gd name="connsiteY24" fmla="*/ 41726 h 150540"/>
                  <a:gd name="connsiteX25" fmla="*/ 405011 w 409836"/>
                  <a:gd name="connsiteY25" fmla="*/ 38833 h 150540"/>
                  <a:gd name="connsiteX26" fmla="*/ 409476 w 409836"/>
                  <a:gd name="connsiteY26" fmla="*/ 32099 h 150540"/>
                  <a:gd name="connsiteX27" fmla="*/ 408004 w 409836"/>
                  <a:gd name="connsiteY27" fmla="*/ 16663 h 150540"/>
                  <a:gd name="connsiteX28" fmla="*/ 177016 w 409836"/>
                  <a:gd name="connsiteY28" fmla="*/ 67436 h 150540"/>
                  <a:gd name="connsiteX29" fmla="*/ 172338 w 409836"/>
                  <a:gd name="connsiteY29" fmla="*/ 92588 h 150540"/>
                  <a:gd name="connsiteX30" fmla="*/ 145860 w 409836"/>
                  <a:gd name="connsiteY30" fmla="*/ 130861 h 150540"/>
                  <a:gd name="connsiteX31" fmla="*/ 131461 w 409836"/>
                  <a:gd name="connsiteY31" fmla="*/ 136288 h 150540"/>
                  <a:gd name="connsiteX32" fmla="*/ 99790 w 409836"/>
                  <a:gd name="connsiteY32" fmla="*/ 140016 h 150540"/>
                  <a:gd name="connsiteX33" fmla="*/ 64974 w 409836"/>
                  <a:gd name="connsiteY33" fmla="*/ 133257 h 150540"/>
                  <a:gd name="connsiteX34" fmla="*/ 49444 w 409836"/>
                  <a:gd name="connsiteY34" fmla="*/ 120858 h 150540"/>
                  <a:gd name="connsiteX35" fmla="*/ 32385 w 409836"/>
                  <a:gd name="connsiteY35" fmla="*/ 59149 h 150540"/>
                  <a:gd name="connsiteX36" fmla="*/ 42546 w 409836"/>
                  <a:gd name="connsiteY36" fmla="*/ 29251 h 150540"/>
                  <a:gd name="connsiteX37" fmla="*/ 42917 w 409836"/>
                  <a:gd name="connsiteY37" fmla="*/ 28842 h 150540"/>
                  <a:gd name="connsiteX38" fmla="*/ 53235 w 409836"/>
                  <a:gd name="connsiteY38" fmla="*/ 21341 h 150540"/>
                  <a:gd name="connsiteX39" fmla="*/ 107228 w 409836"/>
                  <a:gd name="connsiteY39" fmla="*/ 13387 h 150540"/>
                  <a:gd name="connsiteX40" fmla="*/ 158285 w 409836"/>
                  <a:gd name="connsiteY40" fmla="*/ 22774 h 150540"/>
                  <a:gd name="connsiteX41" fmla="*/ 167899 w 409836"/>
                  <a:gd name="connsiteY41" fmla="*/ 27943 h 150540"/>
                  <a:gd name="connsiteX42" fmla="*/ 177016 w 409836"/>
                  <a:gd name="connsiteY42" fmla="*/ 67436 h 150540"/>
                  <a:gd name="connsiteX43" fmla="*/ 377509 w 409836"/>
                  <a:gd name="connsiteY43" fmla="*/ 59149 h 150540"/>
                  <a:gd name="connsiteX44" fmla="*/ 360456 w 409836"/>
                  <a:gd name="connsiteY44" fmla="*/ 120876 h 150540"/>
                  <a:gd name="connsiteX45" fmla="*/ 344925 w 409836"/>
                  <a:gd name="connsiteY45" fmla="*/ 133276 h 150540"/>
                  <a:gd name="connsiteX46" fmla="*/ 310110 w 409836"/>
                  <a:gd name="connsiteY46" fmla="*/ 140035 h 150540"/>
                  <a:gd name="connsiteX47" fmla="*/ 278438 w 409836"/>
                  <a:gd name="connsiteY47" fmla="*/ 136307 h 150540"/>
                  <a:gd name="connsiteX48" fmla="*/ 264033 w 409836"/>
                  <a:gd name="connsiteY48" fmla="*/ 130880 h 150540"/>
                  <a:gd name="connsiteX49" fmla="*/ 237555 w 409836"/>
                  <a:gd name="connsiteY49" fmla="*/ 92606 h 150540"/>
                  <a:gd name="connsiteX50" fmla="*/ 232883 w 409836"/>
                  <a:gd name="connsiteY50" fmla="*/ 67455 h 150540"/>
                  <a:gd name="connsiteX51" fmla="*/ 242001 w 409836"/>
                  <a:gd name="connsiteY51" fmla="*/ 27962 h 150540"/>
                  <a:gd name="connsiteX52" fmla="*/ 251615 w 409836"/>
                  <a:gd name="connsiteY52" fmla="*/ 22793 h 150540"/>
                  <a:gd name="connsiteX53" fmla="*/ 302671 w 409836"/>
                  <a:gd name="connsiteY53" fmla="*/ 13406 h 150540"/>
                  <a:gd name="connsiteX54" fmla="*/ 356665 w 409836"/>
                  <a:gd name="connsiteY54" fmla="*/ 21360 h 150540"/>
                  <a:gd name="connsiteX55" fmla="*/ 366977 w 409836"/>
                  <a:gd name="connsiteY55" fmla="*/ 28861 h 150540"/>
                  <a:gd name="connsiteX56" fmla="*/ 367348 w 409836"/>
                  <a:gd name="connsiteY56" fmla="*/ 29270 h 150540"/>
                  <a:gd name="connsiteX57" fmla="*/ 377509 w 409836"/>
                  <a:gd name="connsiteY57" fmla="*/ 59149 h 150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409836" h="150540">
                    <a:moveTo>
                      <a:pt x="408004" y="16663"/>
                    </a:moveTo>
                    <a:cubicBezTo>
                      <a:pt x="406847" y="13858"/>
                      <a:pt x="404122" y="12020"/>
                      <a:pt x="401088" y="11997"/>
                    </a:cubicBezTo>
                    <a:lnTo>
                      <a:pt x="383558" y="11689"/>
                    </a:lnTo>
                    <a:cubicBezTo>
                      <a:pt x="373547" y="11318"/>
                      <a:pt x="360481" y="308"/>
                      <a:pt x="302697" y="0"/>
                    </a:cubicBezTo>
                    <a:cubicBezTo>
                      <a:pt x="250200" y="497"/>
                      <a:pt x="239253" y="17411"/>
                      <a:pt x="204915" y="18159"/>
                    </a:cubicBezTo>
                    <a:cubicBezTo>
                      <a:pt x="170641" y="17386"/>
                      <a:pt x="159662" y="497"/>
                      <a:pt x="107134" y="0"/>
                    </a:cubicBezTo>
                    <a:cubicBezTo>
                      <a:pt x="49349" y="308"/>
                      <a:pt x="36289" y="11318"/>
                      <a:pt x="26273" y="11689"/>
                    </a:cubicBezTo>
                    <a:lnTo>
                      <a:pt x="8743" y="11997"/>
                    </a:lnTo>
                    <a:cubicBezTo>
                      <a:pt x="5709" y="12020"/>
                      <a:pt x="2984" y="13858"/>
                      <a:pt x="1826" y="16663"/>
                    </a:cubicBezTo>
                    <a:cubicBezTo>
                      <a:pt x="28" y="21190"/>
                      <a:pt x="-412" y="27239"/>
                      <a:pt x="374" y="32099"/>
                    </a:cubicBezTo>
                    <a:cubicBezTo>
                      <a:pt x="817" y="34884"/>
                      <a:pt x="2446" y="37340"/>
                      <a:pt x="4838" y="38833"/>
                    </a:cubicBezTo>
                    <a:lnTo>
                      <a:pt x="9485" y="41726"/>
                    </a:lnTo>
                    <a:cubicBezTo>
                      <a:pt x="12650" y="43649"/>
                      <a:pt x="14659" y="47013"/>
                      <a:pt x="14854" y="50711"/>
                    </a:cubicBezTo>
                    <a:cubicBezTo>
                      <a:pt x="16376" y="83332"/>
                      <a:pt x="25544" y="107697"/>
                      <a:pt x="39936" y="126667"/>
                    </a:cubicBezTo>
                    <a:cubicBezTo>
                      <a:pt x="45204" y="133641"/>
                      <a:pt x="52147" y="139173"/>
                      <a:pt x="60120" y="142752"/>
                    </a:cubicBezTo>
                    <a:cubicBezTo>
                      <a:pt x="80757" y="151932"/>
                      <a:pt x="105612" y="152743"/>
                      <a:pt x="134014" y="146524"/>
                    </a:cubicBezTo>
                    <a:cubicBezTo>
                      <a:pt x="140279" y="145209"/>
                      <a:pt x="146301" y="142929"/>
                      <a:pt x="151865" y="139765"/>
                    </a:cubicBezTo>
                    <a:cubicBezTo>
                      <a:pt x="188146" y="118695"/>
                      <a:pt x="185285" y="81867"/>
                      <a:pt x="194257" y="65387"/>
                    </a:cubicBezTo>
                    <a:cubicBezTo>
                      <a:pt x="198778" y="57081"/>
                      <a:pt x="211102" y="57081"/>
                      <a:pt x="215636" y="65387"/>
                    </a:cubicBezTo>
                    <a:cubicBezTo>
                      <a:pt x="224609" y="81867"/>
                      <a:pt x="221754" y="118695"/>
                      <a:pt x="258034" y="139765"/>
                    </a:cubicBezTo>
                    <a:cubicBezTo>
                      <a:pt x="263599" y="142929"/>
                      <a:pt x="269621" y="145209"/>
                      <a:pt x="275886" y="146524"/>
                    </a:cubicBezTo>
                    <a:cubicBezTo>
                      <a:pt x="304287" y="152730"/>
                      <a:pt x="329143" y="151919"/>
                      <a:pt x="349780" y="142752"/>
                    </a:cubicBezTo>
                    <a:cubicBezTo>
                      <a:pt x="357754" y="139169"/>
                      <a:pt x="364696" y="133632"/>
                      <a:pt x="369963" y="126655"/>
                    </a:cubicBezTo>
                    <a:cubicBezTo>
                      <a:pt x="384369" y="107685"/>
                      <a:pt x="393530" y="83319"/>
                      <a:pt x="395045" y="50698"/>
                    </a:cubicBezTo>
                    <a:cubicBezTo>
                      <a:pt x="395237" y="47017"/>
                      <a:pt x="397223" y="43664"/>
                      <a:pt x="400359" y="41726"/>
                    </a:cubicBezTo>
                    <a:lnTo>
                      <a:pt x="405011" y="38833"/>
                    </a:lnTo>
                    <a:cubicBezTo>
                      <a:pt x="407404" y="37340"/>
                      <a:pt x="409032" y="34884"/>
                      <a:pt x="409476" y="32099"/>
                    </a:cubicBezTo>
                    <a:cubicBezTo>
                      <a:pt x="410243" y="27239"/>
                      <a:pt x="409803" y="21190"/>
                      <a:pt x="408004" y="16663"/>
                    </a:cubicBezTo>
                    <a:close/>
                    <a:moveTo>
                      <a:pt x="177016" y="67436"/>
                    </a:moveTo>
                    <a:cubicBezTo>
                      <a:pt x="176112" y="75929"/>
                      <a:pt x="174547" y="84338"/>
                      <a:pt x="172338" y="92588"/>
                    </a:cubicBezTo>
                    <a:cubicBezTo>
                      <a:pt x="168672" y="106609"/>
                      <a:pt x="163359" y="120707"/>
                      <a:pt x="145860" y="130861"/>
                    </a:cubicBezTo>
                    <a:cubicBezTo>
                      <a:pt x="141371" y="133406"/>
                      <a:pt x="136514" y="135236"/>
                      <a:pt x="131461" y="136288"/>
                    </a:cubicBezTo>
                    <a:cubicBezTo>
                      <a:pt x="121067" y="138653"/>
                      <a:pt x="110449" y="139903"/>
                      <a:pt x="99790" y="140016"/>
                    </a:cubicBezTo>
                    <a:cubicBezTo>
                      <a:pt x="86774" y="140016"/>
                      <a:pt x="75060" y="137740"/>
                      <a:pt x="64974" y="133257"/>
                    </a:cubicBezTo>
                    <a:cubicBezTo>
                      <a:pt x="58838" y="130494"/>
                      <a:pt x="53497" y="126229"/>
                      <a:pt x="49444" y="120858"/>
                    </a:cubicBezTo>
                    <a:cubicBezTo>
                      <a:pt x="36711" y="104101"/>
                      <a:pt x="33800" y="84036"/>
                      <a:pt x="32385" y="59149"/>
                    </a:cubicBezTo>
                    <a:cubicBezTo>
                      <a:pt x="31756" y="48246"/>
                      <a:pt x="35252" y="37375"/>
                      <a:pt x="42546" y="29251"/>
                    </a:cubicBezTo>
                    <a:cubicBezTo>
                      <a:pt x="42672" y="29112"/>
                      <a:pt x="42797" y="28980"/>
                      <a:pt x="42917" y="28842"/>
                    </a:cubicBezTo>
                    <a:cubicBezTo>
                      <a:pt x="45814" y="25671"/>
                      <a:pt x="49325" y="23119"/>
                      <a:pt x="53235" y="21341"/>
                    </a:cubicBezTo>
                    <a:cubicBezTo>
                      <a:pt x="61686" y="17505"/>
                      <a:pt x="75488" y="13556"/>
                      <a:pt x="107228" y="13387"/>
                    </a:cubicBezTo>
                    <a:cubicBezTo>
                      <a:pt x="132222" y="13626"/>
                      <a:pt x="145194" y="18335"/>
                      <a:pt x="158285" y="22774"/>
                    </a:cubicBezTo>
                    <a:cubicBezTo>
                      <a:pt x="161786" y="23878"/>
                      <a:pt x="165048" y="25632"/>
                      <a:pt x="167899" y="27943"/>
                    </a:cubicBezTo>
                    <a:cubicBezTo>
                      <a:pt x="176262" y="34992"/>
                      <a:pt x="179135" y="46310"/>
                      <a:pt x="177016" y="67436"/>
                    </a:cubicBezTo>
                    <a:close/>
                    <a:moveTo>
                      <a:pt x="377509" y="59149"/>
                    </a:moveTo>
                    <a:cubicBezTo>
                      <a:pt x="376100" y="84061"/>
                      <a:pt x="373189" y="104101"/>
                      <a:pt x="360456" y="120876"/>
                    </a:cubicBezTo>
                    <a:cubicBezTo>
                      <a:pt x="356402" y="126248"/>
                      <a:pt x="351062" y="130512"/>
                      <a:pt x="344925" y="133276"/>
                    </a:cubicBezTo>
                    <a:cubicBezTo>
                      <a:pt x="334865" y="137759"/>
                      <a:pt x="323126" y="140035"/>
                      <a:pt x="310110" y="140035"/>
                    </a:cubicBezTo>
                    <a:cubicBezTo>
                      <a:pt x="299450" y="139922"/>
                      <a:pt x="288833" y="138672"/>
                      <a:pt x="278438" y="136307"/>
                    </a:cubicBezTo>
                    <a:cubicBezTo>
                      <a:pt x="273385" y="135254"/>
                      <a:pt x="268525" y="133424"/>
                      <a:pt x="264033" y="130880"/>
                    </a:cubicBezTo>
                    <a:cubicBezTo>
                      <a:pt x="246540" y="120725"/>
                      <a:pt x="241221" y="106628"/>
                      <a:pt x="237555" y="92606"/>
                    </a:cubicBezTo>
                    <a:cubicBezTo>
                      <a:pt x="235348" y="84356"/>
                      <a:pt x="233786" y="75948"/>
                      <a:pt x="232883" y="67455"/>
                    </a:cubicBezTo>
                    <a:cubicBezTo>
                      <a:pt x="230764" y="46335"/>
                      <a:pt x="233638" y="35023"/>
                      <a:pt x="242001" y="27962"/>
                    </a:cubicBezTo>
                    <a:cubicBezTo>
                      <a:pt x="244852" y="25650"/>
                      <a:pt x="248114" y="23897"/>
                      <a:pt x="251615" y="22793"/>
                    </a:cubicBezTo>
                    <a:cubicBezTo>
                      <a:pt x="264700" y="18354"/>
                      <a:pt x="277678" y="13644"/>
                      <a:pt x="302671" y="13406"/>
                    </a:cubicBezTo>
                    <a:cubicBezTo>
                      <a:pt x="334412" y="13575"/>
                      <a:pt x="348214" y="17524"/>
                      <a:pt x="356665" y="21360"/>
                    </a:cubicBezTo>
                    <a:cubicBezTo>
                      <a:pt x="360573" y="23139"/>
                      <a:pt x="364080" y="25691"/>
                      <a:pt x="366977" y="28861"/>
                    </a:cubicBezTo>
                    <a:cubicBezTo>
                      <a:pt x="367102" y="28999"/>
                      <a:pt x="367228" y="29131"/>
                      <a:pt x="367348" y="29270"/>
                    </a:cubicBezTo>
                    <a:cubicBezTo>
                      <a:pt x="374635" y="37375"/>
                      <a:pt x="378137" y="48246"/>
                      <a:pt x="377509" y="591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7284EE69-1556-D62E-A406-00BE25E4B329}"/>
                  </a:ext>
                </a:extLst>
              </p:cNvPr>
              <p:cNvSpPr/>
              <p:nvPr/>
            </p:nvSpPr>
            <p:spPr>
              <a:xfrm>
                <a:off x="198798" y="501388"/>
                <a:ext cx="409811" cy="29150"/>
              </a:xfrm>
              <a:custGeom>
                <a:avLst/>
                <a:gdLst>
                  <a:gd name="connsiteX0" fmla="*/ 1846 w 409811"/>
                  <a:gd name="connsiteY0" fmla="*/ 20398 h 29150"/>
                  <a:gd name="connsiteX1" fmla="*/ 8763 w 409811"/>
                  <a:gd name="connsiteY1" fmla="*/ 15726 h 29150"/>
                  <a:gd name="connsiteX2" fmla="*/ 26293 w 409811"/>
                  <a:gd name="connsiteY2" fmla="*/ 15424 h 29150"/>
                  <a:gd name="connsiteX3" fmla="*/ 107154 w 409811"/>
                  <a:gd name="connsiteY3" fmla="*/ 3729 h 29150"/>
                  <a:gd name="connsiteX4" fmla="*/ 204935 w 409811"/>
                  <a:gd name="connsiteY4" fmla="*/ 21894 h 29150"/>
                  <a:gd name="connsiteX5" fmla="*/ 302717 w 409811"/>
                  <a:gd name="connsiteY5" fmla="*/ 3729 h 29150"/>
                  <a:gd name="connsiteX6" fmla="*/ 383577 w 409811"/>
                  <a:gd name="connsiteY6" fmla="*/ 15424 h 29150"/>
                  <a:gd name="connsiteX7" fmla="*/ 401108 w 409811"/>
                  <a:gd name="connsiteY7" fmla="*/ 15726 h 29150"/>
                  <a:gd name="connsiteX8" fmla="*/ 408024 w 409811"/>
                  <a:gd name="connsiteY8" fmla="*/ 20398 h 29150"/>
                  <a:gd name="connsiteX9" fmla="*/ 409753 w 409811"/>
                  <a:gd name="connsiteY9" fmla="*/ 29150 h 29150"/>
                  <a:gd name="connsiteX10" fmla="*/ 408024 w 409811"/>
                  <a:gd name="connsiteY10" fmla="*/ 16663 h 29150"/>
                  <a:gd name="connsiteX11" fmla="*/ 401108 w 409811"/>
                  <a:gd name="connsiteY11" fmla="*/ 11997 h 29150"/>
                  <a:gd name="connsiteX12" fmla="*/ 383577 w 409811"/>
                  <a:gd name="connsiteY12" fmla="*/ 11689 h 29150"/>
                  <a:gd name="connsiteX13" fmla="*/ 302717 w 409811"/>
                  <a:gd name="connsiteY13" fmla="*/ 0 h 29150"/>
                  <a:gd name="connsiteX14" fmla="*/ 204935 w 409811"/>
                  <a:gd name="connsiteY14" fmla="*/ 18159 h 29150"/>
                  <a:gd name="connsiteX15" fmla="*/ 107097 w 409811"/>
                  <a:gd name="connsiteY15" fmla="*/ 0 h 29150"/>
                  <a:gd name="connsiteX16" fmla="*/ 26236 w 409811"/>
                  <a:gd name="connsiteY16" fmla="*/ 11689 h 29150"/>
                  <a:gd name="connsiteX17" fmla="*/ 8706 w 409811"/>
                  <a:gd name="connsiteY17" fmla="*/ 11997 h 29150"/>
                  <a:gd name="connsiteX18" fmla="*/ 1789 w 409811"/>
                  <a:gd name="connsiteY18" fmla="*/ 16663 h 29150"/>
                  <a:gd name="connsiteX19" fmla="*/ 60 w 409811"/>
                  <a:gd name="connsiteY19" fmla="*/ 29150 h 29150"/>
                  <a:gd name="connsiteX20" fmla="*/ 1846 w 409811"/>
                  <a:gd name="connsiteY20" fmla="*/ 20398 h 2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09811" h="29150">
                    <a:moveTo>
                      <a:pt x="1846" y="20398"/>
                    </a:moveTo>
                    <a:cubicBezTo>
                      <a:pt x="3002" y="17591"/>
                      <a:pt x="5727" y="15750"/>
                      <a:pt x="8763" y="15726"/>
                    </a:cubicBezTo>
                    <a:lnTo>
                      <a:pt x="26293" y="15424"/>
                    </a:lnTo>
                    <a:cubicBezTo>
                      <a:pt x="36309" y="15053"/>
                      <a:pt x="49369" y="4043"/>
                      <a:pt x="107154" y="3729"/>
                    </a:cubicBezTo>
                    <a:cubicBezTo>
                      <a:pt x="159657" y="4225"/>
                      <a:pt x="170604" y="21146"/>
                      <a:pt x="204935" y="21894"/>
                    </a:cubicBezTo>
                    <a:cubicBezTo>
                      <a:pt x="239273" y="21146"/>
                      <a:pt x="250207" y="4225"/>
                      <a:pt x="302717" y="3729"/>
                    </a:cubicBezTo>
                    <a:cubicBezTo>
                      <a:pt x="360501" y="4043"/>
                      <a:pt x="373567" y="15047"/>
                      <a:pt x="383577" y="15424"/>
                    </a:cubicBezTo>
                    <a:lnTo>
                      <a:pt x="401108" y="15726"/>
                    </a:lnTo>
                    <a:cubicBezTo>
                      <a:pt x="404143" y="15750"/>
                      <a:pt x="406869" y="17591"/>
                      <a:pt x="408024" y="20398"/>
                    </a:cubicBezTo>
                    <a:cubicBezTo>
                      <a:pt x="409056" y="23206"/>
                      <a:pt x="409640" y="26160"/>
                      <a:pt x="409753" y="29150"/>
                    </a:cubicBezTo>
                    <a:cubicBezTo>
                      <a:pt x="409999" y="24937"/>
                      <a:pt x="409471" y="20347"/>
                      <a:pt x="408024" y="16663"/>
                    </a:cubicBezTo>
                    <a:cubicBezTo>
                      <a:pt x="406867" y="13858"/>
                      <a:pt x="404142" y="12020"/>
                      <a:pt x="401108" y="11997"/>
                    </a:cubicBezTo>
                    <a:lnTo>
                      <a:pt x="383577" y="11689"/>
                    </a:lnTo>
                    <a:cubicBezTo>
                      <a:pt x="373567" y="11318"/>
                      <a:pt x="360501" y="308"/>
                      <a:pt x="302717" y="0"/>
                    </a:cubicBezTo>
                    <a:cubicBezTo>
                      <a:pt x="250220" y="497"/>
                      <a:pt x="239273" y="17411"/>
                      <a:pt x="204935" y="18159"/>
                    </a:cubicBezTo>
                    <a:cubicBezTo>
                      <a:pt x="170604" y="17386"/>
                      <a:pt x="159625" y="497"/>
                      <a:pt x="107097" y="0"/>
                    </a:cubicBezTo>
                    <a:cubicBezTo>
                      <a:pt x="49312" y="308"/>
                      <a:pt x="36253" y="11318"/>
                      <a:pt x="26236" y="11689"/>
                    </a:cubicBezTo>
                    <a:lnTo>
                      <a:pt x="8706" y="11997"/>
                    </a:lnTo>
                    <a:cubicBezTo>
                      <a:pt x="5672" y="12020"/>
                      <a:pt x="2947" y="13858"/>
                      <a:pt x="1789" y="16663"/>
                    </a:cubicBezTo>
                    <a:cubicBezTo>
                      <a:pt x="337" y="20316"/>
                      <a:pt x="-191" y="24937"/>
                      <a:pt x="60" y="29150"/>
                    </a:cubicBezTo>
                    <a:cubicBezTo>
                      <a:pt x="189" y="26157"/>
                      <a:pt x="792" y="23203"/>
                      <a:pt x="1846" y="20398"/>
                    </a:cubicBezTo>
                    <a:close/>
                  </a:path>
                </a:pathLst>
              </a:custGeom>
              <a:solidFill>
                <a:srgbClr val="121212"/>
              </a:solidFill>
              <a:ln w="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EDCA8B01-B804-5E19-8231-407CB7EBE1BC}"/>
                  </a:ext>
                </a:extLst>
              </p:cNvPr>
              <p:cNvSpPr/>
              <p:nvPr/>
            </p:nvSpPr>
            <p:spPr>
              <a:xfrm>
                <a:off x="431001" y="558512"/>
                <a:ext cx="145328" cy="86645"/>
              </a:xfrm>
              <a:custGeom>
                <a:avLst/>
                <a:gdLst>
                  <a:gd name="connsiteX0" fmla="*/ 650 w 145328"/>
                  <a:gd name="connsiteY0" fmla="*/ 14047 h 86645"/>
                  <a:gd name="connsiteX1" fmla="*/ 5322 w 145328"/>
                  <a:gd name="connsiteY1" fmla="*/ 39198 h 86645"/>
                  <a:gd name="connsiteX2" fmla="*/ 31800 w 145328"/>
                  <a:gd name="connsiteY2" fmla="*/ 77472 h 86645"/>
                  <a:gd name="connsiteX3" fmla="*/ 46205 w 145328"/>
                  <a:gd name="connsiteY3" fmla="*/ 82892 h 86645"/>
                  <a:gd name="connsiteX4" fmla="*/ 77858 w 145328"/>
                  <a:gd name="connsiteY4" fmla="*/ 86646 h 86645"/>
                  <a:gd name="connsiteX5" fmla="*/ 112673 w 145328"/>
                  <a:gd name="connsiteY5" fmla="*/ 79880 h 86645"/>
                  <a:gd name="connsiteX6" fmla="*/ 128204 w 145328"/>
                  <a:gd name="connsiteY6" fmla="*/ 67480 h 86645"/>
                  <a:gd name="connsiteX7" fmla="*/ 145269 w 145328"/>
                  <a:gd name="connsiteY7" fmla="*/ 5760 h 86645"/>
                  <a:gd name="connsiteX8" fmla="*/ 145269 w 145328"/>
                  <a:gd name="connsiteY8" fmla="*/ 1289 h 86645"/>
                  <a:gd name="connsiteX9" fmla="*/ 145269 w 145328"/>
                  <a:gd name="connsiteY9" fmla="*/ 2025 h 86645"/>
                  <a:gd name="connsiteX10" fmla="*/ 128217 w 145328"/>
                  <a:gd name="connsiteY10" fmla="*/ 63752 h 86645"/>
                  <a:gd name="connsiteX11" fmla="*/ 112686 w 145328"/>
                  <a:gd name="connsiteY11" fmla="*/ 76151 h 86645"/>
                  <a:gd name="connsiteX12" fmla="*/ 77871 w 145328"/>
                  <a:gd name="connsiteY12" fmla="*/ 82911 h 86645"/>
                  <a:gd name="connsiteX13" fmla="*/ 46199 w 145328"/>
                  <a:gd name="connsiteY13" fmla="*/ 79182 h 86645"/>
                  <a:gd name="connsiteX14" fmla="*/ 31794 w 145328"/>
                  <a:gd name="connsiteY14" fmla="*/ 73756 h 86645"/>
                  <a:gd name="connsiteX15" fmla="*/ 5316 w 145328"/>
                  <a:gd name="connsiteY15" fmla="*/ 35482 h 86645"/>
                  <a:gd name="connsiteX16" fmla="*/ 644 w 145328"/>
                  <a:gd name="connsiteY16" fmla="*/ 10331 h 86645"/>
                  <a:gd name="connsiteX17" fmla="*/ 15 w 145328"/>
                  <a:gd name="connsiteY17" fmla="*/ 0 h 86645"/>
                  <a:gd name="connsiteX18" fmla="*/ 650 w 145328"/>
                  <a:gd name="connsiteY18" fmla="*/ 14047 h 86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45328" h="86645">
                    <a:moveTo>
                      <a:pt x="650" y="14047"/>
                    </a:moveTo>
                    <a:cubicBezTo>
                      <a:pt x="1553" y="22539"/>
                      <a:pt x="3115" y="30948"/>
                      <a:pt x="5322" y="39198"/>
                    </a:cubicBezTo>
                    <a:cubicBezTo>
                      <a:pt x="8988" y="53214"/>
                      <a:pt x="14307" y="67311"/>
                      <a:pt x="31800" y="77472"/>
                    </a:cubicBezTo>
                    <a:cubicBezTo>
                      <a:pt x="36291" y="80016"/>
                      <a:pt x="41151" y="81844"/>
                      <a:pt x="46205" y="82892"/>
                    </a:cubicBezTo>
                    <a:cubicBezTo>
                      <a:pt x="56592" y="85267"/>
                      <a:pt x="67203" y="86526"/>
                      <a:pt x="77858" y="86646"/>
                    </a:cubicBezTo>
                    <a:cubicBezTo>
                      <a:pt x="90874" y="86646"/>
                      <a:pt x="102588" y="84369"/>
                      <a:pt x="112673" y="79880"/>
                    </a:cubicBezTo>
                    <a:cubicBezTo>
                      <a:pt x="118811" y="77119"/>
                      <a:pt x="124153" y="72854"/>
                      <a:pt x="128204" y="67480"/>
                    </a:cubicBezTo>
                    <a:cubicBezTo>
                      <a:pt x="140937" y="50711"/>
                      <a:pt x="143848" y="30684"/>
                      <a:pt x="145269" y="5760"/>
                    </a:cubicBezTo>
                    <a:cubicBezTo>
                      <a:pt x="145348" y="4271"/>
                      <a:pt x="145348" y="2778"/>
                      <a:pt x="145269" y="1289"/>
                    </a:cubicBezTo>
                    <a:cubicBezTo>
                      <a:pt x="145269" y="1534"/>
                      <a:pt x="145269" y="1779"/>
                      <a:pt x="145269" y="2025"/>
                    </a:cubicBezTo>
                    <a:cubicBezTo>
                      <a:pt x="143861" y="26937"/>
                      <a:pt x="140950" y="46976"/>
                      <a:pt x="128217" y="63752"/>
                    </a:cubicBezTo>
                    <a:cubicBezTo>
                      <a:pt x="124163" y="69123"/>
                      <a:pt x="118822" y="73388"/>
                      <a:pt x="112686" y="76151"/>
                    </a:cubicBezTo>
                    <a:cubicBezTo>
                      <a:pt x="102626" y="80635"/>
                      <a:pt x="90886" y="82911"/>
                      <a:pt x="77871" y="82911"/>
                    </a:cubicBezTo>
                    <a:cubicBezTo>
                      <a:pt x="67211" y="82798"/>
                      <a:pt x="56593" y="81548"/>
                      <a:pt x="46199" y="79182"/>
                    </a:cubicBezTo>
                    <a:cubicBezTo>
                      <a:pt x="41146" y="78129"/>
                      <a:pt x="36286" y="76299"/>
                      <a:pt x="31794" y="73756"/>
                    </a:cubicBezTo>
                    <a:cubicBezTo>
                      <a:pt x="14301" y="63601"/>
                      <a:pt x="8982" y="49504"/>
                      <a:pt x="5316" y="35482"/>
                    </a:cubicBezTo>
                    <a:cubicBezTo>
                      <a:pt x="3109" y="27232"/>
                      <a:pt x="1547" y="18823"/>
                      <a:pt x="644" y="10331"/>
                    </a:cubicBezTo>
                    <a:cubicBezTo>
                      <a:pt x="267" y="6558"/>
                      <a:pt x="53" y="3163"/>
                      <a:pt x="15" y="0"/>
                    </a:cubicBezTo>
                    <a:cubicBezTo>
                      <a:pt x="-61" y="4691"/>
                      <a:pt x="151" y="9382"/>
                      <a:pt x="650" y="14047"/>
                    </a:cubicBezTo>
                    <a:close/>
                  </a:path>
                </a:pathLst>
              </a:custGeom>
              <a:solidFill>
                <a:srgbClr val="212121"/>
              </a:solidFill>
              <a:ln w="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25AF456-007F-0A55-3EEB-1689FF769100}"/>
                  </a:ext>
                </a:extLst>
              </p:cNvPr>
              <p:cNvSpPr/>
              <p:nvPr/>
            </p:nvSpPr>
            <p:spPr>
              <a:xfrm>
                <a:off x="231090" y="558512"/>
                <a:ext cx="145364" cy="86645"/>
              </a:xfrm>
              <a:custGeom>
                <a:avLst/>
                <a:gdLst>
                  <a:gd name="connsiteX0" fmla="*/ 57 w 145364"/>
                  <a:gd name="connsiteY0" fmla="*/ 5760 h 86645"/>
                  <a:gd name="connsiteX1" fmla="*/ 17115 w 145364"/>
                  <a:gd name="connsiteY1" fmla="*/ 67480 h 86645"/>
                  <a:gd name="connsiteX2" fmla="*/ 32678 w 145364"/>
                  <a:gd name="connsiteY2" fmla="*/ 79880 h 86645"/>
                  <a:gd name="connsiteX3" fmla="*/ 67493 w 145364"/>
                  <a:gd name="connsiteY3" fmla="*/ 86646 h 86645"/>
                  <a:gd name="connsiteX4" fmla="*/ 99165 w 145364"/>
                  <a:gd name="connsiteY4" fmla="*/ 82911 h 86645"/>
                  <a:gd name="connsiteX5" fmla="*/ 113564 w 145364"/>
                  <a:gd name="connsiteY5" fmla="*/ 77491 h 86645"/>
                  <a:gd name="connsiteX6" fmla="*/ 140042 w 145364"/>
                  <a:gd name="connsiteY6" fmla="*/ 39217 h 86645"/>
                  <a:gd name="connsiteX7" fmla="*/ 144720 w 145364"/>
                  <a:gd name="connsiteY7" fmla="*/ 14066 h 86645"/>
                  <a:gd name="connsiteX8" fmla="*/ 145348 w 145364"/>
                  <a:gd name="connsiteY8" fmla="*/ 0 h 86645"/>
                  <a:gd name="connsiteX9" fmla="*/ 144720 w 145364"/>
                  <a:gd name="connsiteY9" fmla="*/ 10331 h 86645"/>
                  <a:gd name="connsiteX10" fmla="*/ 140042 w 145364"/>
                  <a:gd name="connsiteY10" fmla="*/ 35482 h 86645"/>
                  <a:gd name="connsiteX11" fmla="*/ 113564 w 145364"/>
                  <a:gd name="connsiteY11" fmla="*/ 73756 h 86645"/>
                  <a:gd name="connsiteX12" fmla="*/ 99165 w 145364"/>
                  <a:gd name="connsiteY12" fmla="*/ 79182 h 86645"/>
                  <a:gd name="connsiteX13" fmla="*/ 67493 w 145364"/>
                  <a:gd name="connsiteY13" fmla="*/ 82911 h 86645"/>
                  <a:gd name="connsiteX14" fmla="*/ 32678 w 145364"/>
                  <a:gd name="connsiteY14" fmla="*/ 76151 h 86645"/>
                  <a:gd name="connsiteX15" fmla="*/ 17147 w 145364"/>
                  <a:gd name="connsiteY15" fmla="*/ 63752 h 86645"/>
                  <a:gd name="connsiteX16" fmla="*/ 57 w 145364"/>
                  <a:gd name="connsiteY16" fmla="*/ 2025 h 86645"/>
                  <a:gd name="connsiteX17" fmla="*/ 57 w 145364"/>
                  <a:gd name="connsiteY17" fmla="*/ 1289 h 86645"/>
                  <a:gd name="connsiteX18" fmla="*/ 57 w 145364"/>
                  <a:gd name="connsiteY18" fmla="*/ 5760 h 86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45364" h="86645">
                    <a:moveTo>
                      <a:pt x="57" y="5760"/>
                    </a:moveTo>
                    <a:cubicBezTo>
                      <a:pt x="1471" y="30672"/>
                      <a:pt x="4383" y="50711"/>
                      <a:pt x="17115" y="67480"/>
                    </a:cubicBezTo>
                    <a:cubicBezTo>
                      <a:pt x="21176" y="72858"/>
                      <a:pt x="26529" y="77123"/>
                      <a:pt x="32678" y="79880"/>
                    </a:cubicBezTo>
                    <a:cubicBezTo>
                      <a:pt x="42738" y="84369"/>
                      <a:pt x="54477" y="86646"/>
                      <a:pt x="67493" y="86646"/>
                    </a:cubicBezTo>
                    <a:cubicBezTo>
                      <a:pt x="78153" y="86533"/>
                      <a:pt x="88771" y="85281"/>
                      <a:pt x="99165" y="82911"/>
                    </a:cubicBezTo>
                    <a:cubicBezTo>
                      <a:pt x="104217" y="81864"/>
                      <a:pt x="109075" y="80036"/>
                      <a:pt x="113564" y="77491"/>
                    </a:cubicBezTo>
                    <a:cubicBezTo>
                      <a:pt x="131063" y="67330"/>
                      <a:pt x="136376" y="53232"/>
                      <a:pt x="140042" y="39217"/>
                    </a:cubicBezTo>
                    <a:cubicBezTo>
                      <a:pt x="142250" y="30967"/>
                      <a:pt x="143815" y="22558"/>
                      <a:pt x="144720" y="14066"/>
                    </a:cubicBezTo>
                    <a:cubicBezTo>
                      <a:pt x="145218" y="9395"/>
                      <a:pt x="145428" y="4697"/>
                      <a:pt x="145348" y="0"/>
                    </a:cubicBezTo>
                    <a:cubicBezTo>
                      <a:pt x="145286" y="3144"/>
                      <a:pt x="145078" y="6583"/>
                      <a:pt x="144720" y="10331"/>
                    </a:cubicBezTo>
                    <a:cubicBezTo>
                      <a:pt x="143815" y="18823"/>
                      <a:pt x="142250" y="27232"/>
                      <a:pt x="140042" y="35482"/>
                    </a:cubicBezTo>
                    <a:cubicBezTo>
                      <a:pt x="136376" y="49504"/>
                      <a:pt x="131063" y="63601"/>
                      <a:pt x="113564" y="73756"/>
                    </a:cubicBezTo>
                    <a:cubicBezTo>
                      <a:pt x="109074" y="76300"/>
                      <a:pt x="104217" y="78131"/>
                      <a:pt x="99165" y="79182"/>
                    </a:cubicBezTo>
                    <a:cubicBezTo>
                      <a:pt x="88770" y="81548"/>
                      <a:pt x="78153" y="82798"/>
                      <a:pt x="67493" y="82911"/>
                    </a:cubicBezTo>
                    <a:cubicBezTo>
                      <a:pt x="54477" y="82911"/>
                      <a:pt x="42763" y="80635"/>
                      <a:pt x="32678" y="76151"/>
                    </a:cubicBezTo>
                    <a:cubicBezTo>
                      <a:pt x="26541" y="73388"/>
                      <a:pt x="21201" y="69123"/>
                      <a:pt x="17147" y="63752"/>
                    </a:cubicBezTo>
                    <a:cubicBezTo>
                      <a:pt x="4383" y="46976"/>
                      <a:pt x="1471" y="26912"/>
                      <a:pt x="57" y="2025"/>
                    </a:cubicBezTo>
                    <a:cubicBezTo>
                      <a:pt x="57" y="1779"/>
                      <a:pt x="57" y="1534"/>
                      <a:pt x="57" y="1289"/>
                    </a:cubicBezTo>
                    <a:cubicBezTo>
                      <a:pt x="-19" y="2778"/>
                      <a:pt x="-19" y="4271"/>
                      <a:pt x="57" y="5760"/>
                    </a:cubicBezTo>
                    <a:close/>
                  </a:path>
                </a:pathLst>
              </a:custGeom>
              <a:solidFill>
                <a:srgbClr val="212121"/>
              </a:solidFill>
              <a:ln w="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5F2AD41B-BC0D-6B51-D3D0-05D04CBD6FDE}"/>
                  </a:ext>
                </a:extLst>
              </p:cNvPr>
              <p:cNvSpPr/>
              <p:nvPr/>
            </p:nvSpPr>
            <p:spPr>
              <a:xfrm>
                <a:off x="403702" y="707809"/>
                <a:ext cx="42923" cy="54623"/>
              </a:xfrm>
              <a:custGeom>
                <a:avLst/>
                <a:gdLst>
                  <a:gd name="connsiteX0" fmla="*/ 0 w 42923"/>
                  <a:gd name="connsiteY0" fmla="*/ 6288 h 54623"/>
                  <a:gd name="connsiteX1" fmla="*/ 0 w 42923"/>
                  <a:gd name="connsiteY1" fmla="*/ 47825 h 54623"/>
                  <a:gd name="connsiteX2" fmla="*/ 6821 w 42923"/>
                  <a:gd name="connsiteY2" fmla="*/ 54623 h 54623"/>
                  <a:gd name="connsiteX3" fmla="*/ 8878 w 42923"/>
                  <a:gd name="connsiteY3" fmla="*/ 54301 h 54623"/>
                  <a:gd name="connsiteX4" fmla="*/ 38117 w 42923"/>
                  <a:gd name="connsiteY4" fmla="*/ 32841 h 54623"/>
                  <a:gd name="connsiteX5" fmla="*/ 42920 w 42923"/>
                  <a:gd name="connsiteY5" fmla="*/ 15719 h 54623"/>
                  <a:gd name="connsiteX6" fmla="*/ 42920 w 42923"/>
                  <a:gd name="connsiteY6" fmla="*/ 0 h 54623"/>
                  <a:gd name="connsiteX7" fmla="*/ 0 w 42923"/>
                  <a:gd name="connsiteY7" fmla="*/ 6288 h 54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923" h="54623">
                    <a:moveTo>
                      <a:pt x="0" y="6288"/>
                    </a:moveTo>
                    <a:lnTo>
                      <a:pt x="0" y="47825"/>
                    </a:lnTo>
                    <a:cubicBezTo>
                      <a:pt x="6" y="51586"/>
                      <a:pt x="3060" y="54630"/>
                      <a:pt x="6821" y="54623"/>
                    </a:cubicBezTo>
                    <a:cubicBezTo>
                      <a:pt x="7520" y="54622"/>
                      <a:pt x="8213" y="54513"/>
                      <a:pt x="8878" y="54301"/>
                    </a:cubicBezTo>
                    <a:cubicBezTo>
                      <a:pt x="21668" y="50282"/>
                      <a:pt x="31414" y="43128"/>
                      <a:pt x="38117" y="32841"/>
                    </a:cubicBezTo>
                    <a:cubicBezTo>
                      <a:pt x="41335" y="27717"/>
                      <a:pt x="43004" y="21770"/>
                      <a:pt x="42920" y="15719"/>
                    </a:cubicBezTo>
                    <a:lnTo>
                      <a:pt x="42920" y="0"/>
                    </a:lnTo>
                    <a:cubicBezTo>
                      <a:pt x="28874" y="3593"/>
                      <a:pt x="14488" y="5701"/>
                      <a:pt x="0" y="6288"/>
                    </a:cubicBezTo>
                    <a:close/>
                  </a:path>
                </a:pathLst>
              </a:custGeom>
              <a:solidFill>
                <a:srgbClr val="838580"/>
              </a:solidFill>
              <a:ln w="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E0229697-5B59-B163-B2AE-E98EF2823D7E}"/>
                  </a:ext>
                </a:extLst>
              </p:cNvPr>
              <p:cNvSpPr/>
              <p:nvPr/>
            </p:nvSpPr>
            <p:spPr>
              <a:xfrm>
                <a:off x="356056" y="707809"/>
                <a:ext cx="42898" cy="54615"/>
              </a:xfrm>
              <a:custGeom>
                <a:avLst/>
                <a:gdLst>
                  <a:gd name="connsiteX0" fmla="*/ 42898 w 42898"/>
                  <a:gd name="connsiteY0" fmla="*/ 6288 h 54615"/>
                  <a:gd name="connsiteX1" fmla="*/ 42898 w 42898"/>
                  <a:gd name="connsiteY1" fmla="*/ 47825 h 54615"/>
                  <a:gd name="connsiteX2" fmla="*/ 36069 w 42898"/>
                  <a:gd name="connsiteY2" fmla="*/ 54615 h 54615"/>
                  <a:gd name="connsiteX3" fmla="*/ 34045 w 42898"/>
                  <a:gd name="connsiteY3" fmla="*/ 54301 h 54615"/>
                  <a:gd name="connsiteX4" fmla="*/ 4807 w 42898"/>
                  <a:gd name="connsiteY4" fmla="*/ 32841 h 54615"/>
                  <a:gd name="connsiteX5" fmla="*/ 3 w 42898"/>
                  <a:gd name="connsiteY5" fmla="*/ 15719 h 54615"/>
                  <a:gd name="connsiteX6" fmla="*/ 3 w 42898"/>
                  <a:gd name="connsiteY6" fmla="*/ 0 h 54615"/>
                  <a:gd name="connsiteX7" fmla="*/ 42898 w 42898"/>
                  <a:gd name="connsiteY7" fmla="*/ 6288 h 54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898" h="54615">
                    <a:moveTo>
                      <a:pt x="42898" y="6288"/>
                    </a:moveTo>
                    <a:lnTo>
                      <a:pt x="42898" y="47825"/>
                    </a:lnTo>
                    <a:cubicBezTo>
                      <a:pt x="42888" y="51586"/>
                      <a:pt x="39830" y="54626"/>
                      <a:pt x="36069" y="54615"/>
                    </a:cubicBezTo>
                    <a:cubicBezTo>
                      <a:pt x="35383" y="54613"/>
                      <a:pt x="34700" y="54508"/>
                      <a:pt x="34045" y="54301"/>
                    </a:cubicBezTo>
                    <a:cubicBezTo>
                      <a:pt x="21256" y="50282"/>
                      <a:pt x="11510" y="43128"/>
                      <a:pt x="4807" y="32841"/>
                    </a:cubicBezTo>
                    <a:cubicBezTo>
                      <a:pt x="1585" y="27718"/>
                      <a:pt x="-83" y="21771"/>
                      <a:pt x="3" y="15719"/>
                    </a:cubicBezTo>
                    <a:lnTo>
                      <a:pt x="3" y="0"/>
                    </a:lnTo>
                    <a:cubicBezTo>
                      <a:pt x="14042" y="3592"/>
                      <a:pt x="28420" y="5699"/>
                      <a:pt x="42898" y="6288"/>
                    </a:cubicBezTo>
                    <a:close/>
                  </a:path>
                </a:pathLst>
              </a:custGeom>
              <a:solidFill>
                <a:srgbClr val="838580"/>
              </a:solidFill>
              <a:ln w="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5DC1C4FF-6F76-65F6-C00A-4C36491372AE}"/>
                  </a:ext>
                </a:extLst>
              </p:cNvPr>
              <p:cNvSpPr/>
              <p:nvPr/>
            </p:nvSpPr>
            <p:spPr>
              <a:xfrm>
                <a:off x="398980" y="714097"/>
                <a:ext cx="4728" cy="41543"/>
              </a:xfrm>
              <a:custGeom>
                <a:avLst/>
                <a:gdLst>
                  <a:gd name="connsiteX0" fmla="*/ 0 w 4728"/>
                  <a:gd name="connsiteY0" fmla="*/ 0 h 41543"/>
                  <a:gd name="connsiteX1" fmla="*/ 4728 w 4728"/>
                  <a:gd name="connsiteY1" fmla="*/ 0 h 41543"/>
                  <a:gd name="connsiteX2" fmla="*/ 4728 w 4728"/>
                  <a:gd name="connsiteY2" fmla="*/ 41543 h 41543"/>
                  <a:gd name="connsiteX3" fmla="*/ 0 w 4728"/>
                  <a:gd name="connsiteY3" fmla="*/ 41543 h 4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8" h="41543">
                    <a:moveTo>
                      <a:pt x="0" y="0"/>
                    </a:moveTo>
                    <a:lnTo>
                      <a:pt x="4728" y="0"/>
                    </a:lnTo>
                    <a:lnTo>
                      <a:pt x="4728" y="41543"/>
                    </a:lnTo>
                    <a:lnTo>
                      <a:pt x="0" y="41543"/>
                    </a:lnTo>
                    <a:close/>
                  </a:path>
                </a:pathLst>
              </a:custGeom>
              <a:solidFill>
                <a:srgbClr val="A4A6A5"/>
              </a:solidFill>
              <a:ln w="6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1" name="office-files">
              <a:extLst>
                <a:ext uri="{FF2B5EF4-FFF2-40B4-BE49-F238E27FC236}">
                  <a16:creationId xmlns:a16="http://schemas.microsoft.com/office/drawing/2014/main" id="{C72429BA-3F1B-0C77-C2E0-AC424BD4E452}"/>
                </a:ext>
              </a:extLst>
            </p:cNvPr>
            <p:cNvGrpSpPr/>
            <p:nvPr/>
          </p:nvGrpSpPr>
          <p:grpSpPr>
            <a:xfrm>
              <a:off x="9615521" y="2298708"/>
              <a:ext cx="424100" cy="387948"/>
              <a:chOff x="2349238" y="759262"/>
              <a:chExt cx="4503202" cy="4119339"/>
            </a:xfrm>
            <a:scene3d>
              <a:camera prst="isometricOffAxis1Right"/>
              <a:lightRig rig="threePt" dir="t"/>
            </a:scene3d>
          </p:grpSpPr>
          <p:grpSp>
            <p:nvGrpSpPr>
              <p:cNvPr id="222" name="Graphic 3">
                <a:extLst>
                  <a:ext uri="{FF2B5EF4-FFF2-40B4-BE49-F238E27FC236}">
                    <a16:creationId xmlns:a16="http://schemas.microsoft.com/office/drawing/2014/main" id="{47C5B627-69D3-3AD8-5454-3E98F989187F}"/>
                  </a:ext>
                </a:extLst>
              </p:cNvPr>
              <p:cNvGrpSpPr/>
              <p:nvPr/>
            </p:nvGrpSpPr>
            <p:grpSpPr>
              <a:xfrm>
                <a:off x="2349258" y="2888220"/>
                <a:ext cx="1896657" cy="1896698"/>
                <a:chOff x="2349258" y="2888220"/>
                <a:chExt cx="1896657" cy="1896698"/>
              </a:xfrm>
            </p:grpSpPr>
            <p:sp>
              <p:nvSpPr>
                <p:cNvPr id="238" name="Freeform: Shape 237">
                  <a:extLst>
                    <a:ext uri="{FF2B5EF4-FFF2-40B4-BE49-F238E27FC236}">
                      <a16:creationId xmlns:a16="http://schemas.microsoft.com/office/drawing/2014/main" id="{025572D7-62A0-CBE6-D4DF-BF1EA0028C0D}"/>
                    </a:ext>
                  </a:extLst>
                </p:cNvPr>
                <p:cNvSpPr/>
                <p:nvPr/>
              </p:nvSpPr>
              <p:spPr>
                <a:xfrm>
                  <a:off x="3297586" y="3159116"/>
                  <a:ext cx="858050" cy="1309604"/>
                </a:xfrm>
                <a:custGeom>
                  <a:avLst/>
                  <a:gdLst>
                    <a:gd name="connsiteX0" fmla="*/ 0 w 858050"/>
                    <a:gd name="connsiteY0" fmla="*/ 0 h 1309604"/>
                    <a:gd name="connsiteX1" fmla="*/ 858050 w 858050"/>
                    <a:gd name="connsiteY1" fmla="*/ 0 h 1309604"/>
                    <a:gd name="connsiteX2" fmla="*/ 858050 w 858050"/>
                    <a:gd name="connsiteY2" fmla="*/ 1309604 h 1309604"/>
                    <a:gd name="connsiteX3" fmla="*/ 0 w 858050"/>
                    <a:gd name="connsiteY3" fmla="*/ 1309604 h 1309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8050" h="1309604">
                      <a:moveTo>
                        <a:pt x="0" y="0"/>
                      </a:moveTo>
                      <a:lnTo>
                        <a:pt x="858050" y="0"/>
                      </a:lnTo>
                      <a:lnTo>
                        <a:pt x="858050" y="1309604"/>
                      </a:lnTo>
                      <a:lnTo>
                        <a:pt x="0" y="13096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9" name="Freeform: Shape 238">
                  <a:extLst>
                    <a:ext uri="{FF2B5EF4-FFF2-40B4-BE49-F238E27FC236}">
                      <a16:creationId xmlns:a16="http://schemas.microsoft.com/office/drawing/2014/main" id="{03A83FE5-05C0-3881-65DF-1AE0F761F8B9}"/>
                    </a:ext>
                  </a:extLst>
                </p:cNvPr>
                <p:cNvSpPr/>
                <p:nvPr/>
              </p:nvSpPr>
              <p:spPr>
                <a:xfrm>
                  <a:off x="3207308" y="3068858"/>
                  <a:ext cx="1038607" cy="1490141"/>
                </a:xfrm>
                <a:custGeom>
                  <a:avLst/>
                  <a:gdLst>
                    <a:gd name="connsiteX0" fmla="*/ 942521 w 1038607"/>
                    <a:gd name="connsiteY0" fmla="*/ 84760 h 1490141"/>
                    <a:gd name="connsiteX1" fmla="*/ 942521 w 1038607"/>
                    <a:gd name="connsiteY1" fmla="*/ 1394385 h 1490141"/>
                    <a:gd name="connsiteX2" fmla="*/ 84471 w 1038607"/>
                    <a:gd name="connsiteY2" fmla="*/ 1394385 h 1490141"/>
                    <a:gd name="connsiteX3" fmla="*/ 84471 w 1038607"/>
                    <a:gd name="connsiteY3" fmla="*/ 84760 h 1490141"/>
                    <a:gd name="connsiteX4" fmla="*/ 942521 w 1038607"/>
                    <a:gd name="connsiteY4" fmla="*/ 84760 h 1490141"/>
                    <a:gd name="connsiteX5" fmla="*/ 942521 w 1038607"/>
                    <a:gd name="connsiteY5" fmla="*/ -5498 h 1490141"/>
                    <a:gd name="connsiteX6" fmla="*/ 84471 w 1038607"/>
                    <a:gd name="connsiteY6" fmla="*/ -5498 h 1490141"/>
                    <a:gd name="connsiteX7" fmla="*/ -5808 w 1038607"/>
                    <a:gd name="connsiteY7" fmla="*/ 84699 h 1490141"/>
                    <a:gd name="connsiteX8" fmla="*/ -5808 w 1038607"/>
                    <a:gd name="connsiteY8" fmla="*/ 84760 h 1490141"/>
                    <a:gd name="connsiteX9" fmla="*/ -5808 w 1038607"/>
                    <a:gd name="connsiteY9" fmla="*/ 1394385 h 1490141"/>
                    <a:gd name="connsiteX10" fmla="*/ 84410 w 1038607"/>
                    <a:gd name="connsiteY10" fmla="*/ 1484643 h 1490141"/>
                    <a:gd name="connsiteX11" fmla="*/ 84471 w 1038607"/>
                    <a:gd name="connsiteY11" fmla="*/ 1484643 h 1490141"/>
                    <a:gd name="connsiteX12" fmla="*/ 942521 w 1038607"/>
                    <a:gd name="connsiteY12" fmla="*/ 1484643 h 1490141"/>
                    <a:gd name="connsiteX13" fmla="*/ 1032800 w 1038607"/>
                    <a:gd name="connsiteY13" fmla="*/ 1394446 h 1490141"/>
                    <a:gd name="connsiteX14" fmla="*/ 1032800 w 1038607"/>
                    <a:gd name="connsiteY14" fmla="*/ 1394385 h 1490141"/>
                    <a:gd name="connsiteX15" fmla="*/ 1032800 w 1038607"/>
                    <a:gd name="connsiteY15" fmla="*/ 84760 h 1490141"/>
                    <a:gd name="connsiteX16" fmla="*/ 942541 w 1038607"/>
                    <a:gd name="connsiteY16" fmla="*/ -5458 h 1490141"/>
                    <a:gd name="connsiteX17" fmla="*/ 942521 w 1038607"/>
                    <a:gd name="connsiteY17" fmla="*/ -5458 h 1490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38607" h="1490141">
                      <a:moveTo>
                        <a:pt x="942521" y="84760"/>
                      </a:moveTo>
                      <a:lnTo>
                        <a:pt x="942521" y="1394385"/>
                      </a:lnTo>
                      <a:lnTo>
                        <a:pt x="84471" y="1394385"/>
                      </a:lnTo>
                      <a:lnTo>
                        <a:pt x="84471" y="84760"/>
                      </a:lnTo>
                      <a:lnTo>
                        <a:pt x="942521" y="84760"/>
                      </a:lnTo>
                      <a:moveTo>
                        <a:pt x="942521" y="-5498"/>
                      </a:moveTo>
                      <a:lnTo>
                        <a:pt x="84471" y="-5498"/>
                      </a:lnTo>
                      <a:cubicBezTo>
                        <a:pt x="34631" y="-5518"/>
                        <a:pt x="-5787" y="34859"/>
                        <a:pt x="-5808" y="84699"/>
                      </a:cubicBezTo>
                      <a:cubicBezTo>
                        <a:pt x="-5808" y="84719"/>
                        <a:pt x="-5808" y="84740"/>
                        <a:pt x="-5808" y="84760"/>
                      </a:cubicBezTo>
                      <a:lnTo>
                        <a:pt x="-5808" y="1394385"/>
                      </a:lnTo>
                      <a:cubicBezTo>
                        <a:pt x="-5828" y="1444224"/>
                        <a:pt x="34571" y="1484623"/>
                        <a:pt x="84410" y="1484643"/>
                      </a:cubicBezTo>
                      <a:cubicBezTo>
                        <a:pt x="84430" y="1484643"/>
                        <a:pt x="84450" y="1484643"/>
                        <a:pt x="84471" y="1484643"/>
                      </a:cubicBezTo>
                      <a:lnTo>
                        <a:pt x="942521" y="1484643"/>
                      </a:lnTo>
                      <a:cubicBezTo>
                        <a:pt x="992361" y="1484663"/>
                        <a:pt x="1032779" y="1444285"/>
                        <a:pt x="1032800" y="1394446"/>
                      </a:cubicBezTo>
                      <a:cubicBezTo>
                        <a:pt x="1032800" y="1394425"/>
                        <a:pt x="1032800" y="1394405"/>
                        <a:pt x="1032800" y="1394385"/>
                      </a:cubicBezTo>
                      <a:lnTo>
                        <a:pt x="1032800" y="84760"/>
                      </a:lnTo>
                      <a:cubicBezTo>
                        <a:pt x="1032779" y="34921"/>
                        <a:pt x="992381" y="-5477"/>
                        <a:pt x="942541" y="-5458"/>
                      </a:cubicBezTo>
                      <a:cubicBezTo>
                        <a:pt x="942541" y="-5458"/>
                        <a:pt x="942521" y="-5458"/>
                        <a:pt x="942521" y="-5458"/>
                      </a:cubicBezTo>
                      <a:close/>
                    </a:path>
                  </a:pathLst>
                </a:custGeom>
                <a:solidFill>
                  <a:srgbClr val="217346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0" name="Freeform: Shape 239">
                  <a:extLst>
                    <a:ext uri="{FF2B5EF4-FFF2-40B4-BE49-F238E27FC236}">
                      <a16:creationId xmlns:a16="http://schemas.microsoft.com/office/drawing/2014/main" id="{88A66D8D-5499-3374-F72C-678B1732756D}"/>
                    </a:ext>
                  </a:extLst>
                </p:cNvPr>
                <p:cNvSpPr/>
                <p:nvPr/>
              </p:nvSpPr>
              <p:spPr>
                <a:xfrm>
                  <a:off x="3704002" y="3294615"/>
                  <a:ext cx="316136" cy="135498"/>
                </a:xfrm>
                <a:custGeom>
                  <a:avLst/>
                  <a:gdLst>
                    <a:gd name="connsiteX0" fmla="*/ 0 w 316136"/>
                    <a:gd name="connsiteY0" fmla="*/ 0 h 135498"/>
                    <a:gd name="connsiteX1" fmla="*/ 316137 w 316136"/>
                    <a:gd name="connsiteY1" fmla="*/ 0 h 135498"/>
                    <a:gd name="connsiteX2" fmla="*/ 316137 w 316136"/>
                    <a:gd name="connsiteY2" fmla="*/ 135499 h 135498"/>
                    <a:gd name="connsiteX3" fmla="*/ 0 w 316136"/>
                    <a:gd name="connsiteY3" fmla="*/ 135499 h 135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6136" h="135498">
                      <a:moveTo>
                        <a:pt x="0" y="0"/>
                      </a:moveTo>
                      <a:lnTo>
                        <a:pt x="316137" y="0"/>
                      </a:lnTo>
                      <a:lnTo>
                        <a:pt x="316137" y="135499"/>
                      </a:lnTo>
                      <a:lnTo>
                        <a:pt x="0" y="135499"/>
                      </a:lnTo>
                      <a:close/>
                    </a:path>
                  </a:pathLst>
                </a:custGeom>
                <a:solidFill>
                  <a:srgbClr val="217346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1" name="Freeform: Shape 240">
                  <a:extLst>
                    <a:ext uri="{FF2B5EF4-FFF2-40B4-BE49-F238E27FC236}">
                      <a16:creationId xmlns:a16="http://schemas.microsoft.com/office/drawing/2014/main" id="{5D58D648-9062-FB60-1AC5-ABE28BED2D7E}"/>
                    </a:ext>
                  </a:extLst>
                </p:cNvPr>
                <p:cNvSpPr/>
                <p:nvPr/>
              </p:nvSpPr>
              <p:spPr>
                <a:xfrm>
                  <a:off x="3704002" y="3520392"/>
                  <a:ext cx="316136" cy="135498"/>
                </a:xfrm>
                <a:custGeom>
                  <a:avLst/>
                  <a:gdLst>
                    <a:gd name="connsiteX0" fmla="*/ 0 w 316136"/>
                    <a:gd name="connsiteY0" fmla="*/ 0 h 135498"/>
                    <a:gd name="connsiteX1" fmla="*/ 316137 w 316136"/>
                    <a:gd name="connsiteY1" fmla="*/ 0 h 135498"/>
                    <a:gd name="connsiteX2" fmla="*/ 316137 w 316136"/>
                    <a:gd name="connsiteY2" fmla="*/ 135499 h 135498"/>
                    <a:gd name="connsiteX3" fmla="*/ 0 w 316136"/>
                    <a:gd name="connsiteY3" fmla="*/ 135499 h 135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6136" h="135498">
                      <a:moveTo>
                        <a:pt x="0" y="0"/>
                      </a:moveTo>
                      <a:lnTo>
                        <a:pt x="316137" y="0"/>
                      </a:lnTo>
                      <a:lnTo>
                        <a:pt x="316137" y="135499"/>
                      </a:lnTo>
                      <a:lnTo>
                        <a:pt x="0" y="135499"/>
                      </a:lnTo>
                      <a:close/>
                    </a:path>
                  </a:pathLst>
                </a:custGeom>
                <a:solidFill>
                  <a:srgbClr val="217346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2" name="Freeform: Shape 241">
                  <a:extLst>
                    <a:ext uri="{FF2B5EF4-FFF2-40B4-BE49-F238E27FC236}">
                      <a16:creationId xmlns:a16="http://schemas.microsoft.com/office/drawing/2014/main" id="{07B9ABB4-5255-00EB-2EFE-C0D856987374}"/>
                    </a:ext>
                  </a:extLst>
                </p:cNvPr>
                <p:cNvSpPr/>
                <p:nvPr/>
              </p:nvSpPr>
              <p:spPr>
                <a:xfrm>
                  <a:off x="3704002" y="3746250"/>
                  <a:ext cx="316136" cy="135498"/>
                </a:xfrm>
                <a:custGeom>
                  <a:avLst/>
                  <a:gdLst>
                    <a:gd name="connsiteX0" fmla="*/ 0 w 316136"/>
                    <a:gd name="connsiteY0" fmla="*/ 0 h 135498"/>
                    <a:gd name="connsiteX1" fmla="*/ 316137 w 316136"/>
                    <a:gd name="connsiteY1" fmla="*/ 0 h 135498"/>
                    <a:gd name="connsiteX2" fmla="*/ 316137 w 316136"/>
                    <a:gd name="connsiteY2" fmla="*/ 135499 h 135498"/>
                    <a:gd name="connsiteX3" fmla="*/ 0 w 316136"/>
                    <a:gd name="connsiteY3" fmla="*/ 135499 h 135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6136" h="135498">
                      <a:moveTo>
                        <a:pt x="0" y="0"/>
                      </a:moveTo>
                      <a:lnTo>
                        <a:pt x="316137" y="0"/>
                      </a:lnTo>
                      <a:lnTo>
                        <a:pt x="316137" y="135499"/>
                      </a:lnTo>
                      <a:lnTo>
                        <a:pt x="0" y="135499"/>
                      </a:lnTo>
                      <a:close/>
                    </a:path>
                  </a:pathLst>
                </a:custGeom>
                <a:solidFill>
                  <a:srgbClr val="217346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3" name="Freeform: Shape 242">
                  <a:extLst>
                    <a:ext uri="{FF2B5EF4-FFF2-40B4-BE49-F238E27FC236}">
                      <a16:creationId xmlns:a16="http://schemas.microsoft.com/office/drawing/2014/main" id="{C1E4C135-453F-002F-BAE4-5A30A0C24005}"/>
                    </a:ext>
                  </a:extLst>
                </p:cNvPr>
                <p:cNvSpPr/>
                <p:nvPr/>
              </p:nvSpPr>
              <p:spPr>
                <a:xfrm>
                  <a:off x="3704002" y="3972027"/>
                  <a:ext cx="316136" cy="135498"/>
                </a:xfrm>
                <a:custGeom>
                  <a:avLst/>
                  <a:gdLst>
                    <a:gd name="connsiteX0" fmla="*/ 0 w 316136"/>
                    <a:gd name="connsiteY0" fmla="*/ 0 h 135498"/>
                    <a:gd name="connsiteX1" fmla="*/ 316137 w 316136"/>
                    <a:gd name="connsiteY1" fmla="*/ 0 h 135498"/>
                    <a:gd name="connsiteX2" fmla="*/ 316137 w 316136"/>
                    <a:gd name="connsiteY2" fmla="*/ 135499 h 135498"/>
                    <a:gd name="connsiteX3" fmla="*/ 0 w 316136"/>
                    <a:gd name="connsiteY3" fmla="*/ 135499 h 135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6136" h="135498">
                      <a:moveTo>
                        <a:pt x="0" y="0"/>
                      </a:moveTo>
                      <a:lnTo>
                        <a:pt x="316137" y="0"/>
                      </a:lnTo>
                      <a:lnTo>
                        <a:pt x="316137" y="135499"/>
                      </a:lnTo>
                      <a:lnTo>
                        <a:pt x="0" y="135499"/>
                      </a:lnTo>
                      <a:close/>
                    </a:path>
                  </a:pathLst>
                </a:custGeom>
                <a:solidFill>
                  <a:srgbClr val="217346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4" name="Freeform: Shape 243">
                  <a:extLst>
                    <a:ext uri="{FF2B5EF4-FFF2-40B4-BE49-F238E27FC236}">
                      <a16:creationId xmlns:a16="http://schemas.microsoft.com/office/drawing/2014/main" id="{8A7E2229-B050-321D-F134-108AAD6E9A9D}"/>
                    </a:ext>
                  </a:extLst>
                </p:cNvPr>
                <p:cNvSpPr/>
                <p:nvPr/>
              </p:nvSpPr>
              <p:spPr>
                <a:xfrm>
                  <a:off x="3704002" y="4197805"/>
                  <a:ext cx="316136" cy="135498"/>
                </a:xfrm>
                <a:custGeom>
                  <a:avLst/>
                  <a:gdLst>
                    <a:gd name="connsiteX0" fmla="*/ 0 w 316136"/>
                    <a:gd name="connsiteY0" fmla="*/ 0 h 135498"/>
                    <a:gd name="connsiteX1" fmla="*/ 316137 w 316136"/>
                    <a:gd name="connsiteY1" fmla="*/ 0 h 135498"/>
                    <a:gd name="connsiteX2" fmla="*/ 316137 w 316136"/>
                    <a:gd name="connsiteY2" fmla="*/ 135498 h 135498"/>
                    <a:gd name="connsiteX3" fmla="*/ 0 w 316136"/>
                    <a:gd name="connsiteY3" fmla="*/ 135498 h 135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6136" h="135498">
                      <a:moveTo>
                        <a:pt x="0" y="0"/>
                      </a:moveTo>
                      <a:lnTo>
                        <a:pt x="316137" y="0"/>
                      </a:lnTo>
                      <a:lnTo>
                        <a:pt x="316137" y="135498"/>
                      </a:lnTo>
                      <a:lnTo>
                        <a:pt x="0" y="135498"/>
                      </a:lnTo>
                      <a:close/>
                    </a:path>
                  </a:pathLst>
                </a:custGeom>
                <a:solidFill>
                  <a:srgbClr val="217346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5" name="Freeform: Shape 244">
                  <a:extLst>
                    <a:ext uri="{FF2B5EF4-FFF2-40B4-BE49-F238E27FC236}">
                      <a16:creationId xmlns:a16="http://schemas.microsoft.com/office/drawing/2014/main" id="{713C0E62-5D19-DF46-6299-9E2149861775}"/>
                    </a:ext>
                  </a:extLst>
                </p:cNvPr>
                <p:cNvSpPr/>
                <p:nvPr/>
              </p:nvSpPr>
              <p:spPr>
                <a:xfrm>
                  <a:off x="3297586" y="3294615"/>
                  <a:ext cx="316136" cy="135498"/>
                </a:xfrm>
                <a:custGeom>
                  <a:avLst/>
                  <a:gdLst>
                    <a:gd name="connsiteX0" fmla="*/ 0 w 316136"/>
                    <a:gd name="connsiteY0" fmla="*/ 0 h 135498"/>
                    <a:gd name="connsiteX1" fmla="*/ 316137 w 316136"/>
                    <a:gd name="connsiteY1" fmla="*/ 0 h 135498"/>
                    <a:gd name="connsiteX2" fmla="*/ 316137 w 316136"/>
                    <a:gd name="connsiteY2" fmla="*/ 135499 h 135498"/>
                    <a:gd name="connsiteX3" fmla="*/ 0 w 316136"/>
                    <a:gd name="connsiteY3" fmla="*/ 135499 h 135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6136" h="135498">
                      <a:moveTo>
                        <a:pt x="0" y="0"/>
                      </a:moveTo>
                      <a:lnTo>
                        <a:pt x="316137" y="0"/>
                      </a:lnTo>
                      <a:lnTo>
                        <a:pt x="316137" y="135499"/>
                      </a:lnTo>
                      <a:lnTo>
                        <a:pt x="0" y="135499"/>
                      </a:lnTo>
                      <a:close/>
                    </a:path>
                  </a:pathLst>
                </a:custGeom>
                <a:solidFill>
                  <a:srgbClr val="217346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6" name="Freeform: Shape 245">
                  <a:extLst>
                    <a:ext uri="{FF2B5EF4-FFF2-40B4-BE49-F238E27FC236}">
                      <a16:creationId xmlns:a16="http://schemas.microsoft.com/office/drawing/2014/main" id="{45A7D0AA-5D09-1BF0-25A6-9566B318C159}"/>
                    </a:ext>
                  </a:extLst>
                </p:cNvPr>
                <p:cNvSpPr/>
                <p:nvPr/>
              </p:nvSpPr>
              <p:spPr>
                <a:xfrm>
                  <a:off x="3297586" y="3520392"/>
                  <a:ext cx="316136" cy="135498"/>
                </a:xfrm>
                <a:custGeom>
                  <a:avLst/>
                  <a:gdLst>
                    <a:gd name="connsiteX0" fmla="*/ 0 w 316136"/>
                    <a:gd name="connsiteY0" fmla="*/ 0 h 135498"/>
                    <a:gd name="connsiteX1" fmla="*/ 316137 w 316136"/>
                    <a:gd name="connsiteY1" fmla="*/ 0 h 135498"/>
                    <a:gd name="connsiteX2" fmla="*/ 316137 w 316136"/>
                    <a:gd name="connsiteY2" fmla="*/ 135499 h 135498"/>
                    <a:gd name="connsiteX3" fmla="*/ 0 w 316136"/>
                    <a:gd name="connsiteY3" fmla="*/ 135499 h 135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6136" h="135498">
                      <a:moveTo>
                        <a:pt x="0" y="0"/>
                      </a:moveTo>
                      <a:lnTo>
                        <a:pt x="316137" y="0"/>
                      </a:lnTo>
                      <a:lnTo>
                        <a:pt x="316137" y="135499"/>
                      </a:lnTo>
                      <a:lnTo>
                        <a:pt x="0" y="135499"/>
                      </a:lnTo>
                      <a:close/>
                    </a:path>
                  </a:pathLst>
                </a:custGeom>
                <a:solidFill>
                  <a:srgbClr val="217346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7" name="Freeform: Shape 246">
                  <a:extLst>
                    <a:ext uri="{FF2B5EF4-FFF2-40B4-BE49-F238E27FC236}">
                      <a16:creationId xmlns:a16="http://schemas.microsoft.com/office/drawing/2014/main" id="{22C9BD20-2564-3668-FF7E-F8709698B1E8}"/>
                    </a:ext>
                  </a:extLst>
                </p:cNvPr>
                <p:cNvSpPr/>
                <p:nvPr/>
              </p:nvSpPr>
              <p:spPr>
                <a:xfrm>
                  <a:off x="3297586" y="3746250"/>
                  <a:ext cx="316136" cy="135498"/>
                </a:xfrm>
                <a:custGeom>
                  <a:avLst/>
                  <a:gdLst>
                    <a:gd name="connsiteX0" fmla="*/ 0 w 316136"/>
                    <a:gd name="connsiteY0" fmla="*/ 0 h 135498"/>
                    <a:gd name="connsiteX1" fmla="*/ 316137 w 316136"/>
                    <a:gd name="connsiteY1" fmla="*/ 0 h 135498"/>
                    <a:gd name="connsiteX2" fmla="*/ 316137 w 316136"/>
                    <a:gd name="connsiteY2" fmla="*/ 135499 h 135498"/>
                    <a:gd name="connsiteX3" fmla="*/ 0 w 316136"/>
                    <a:gd name="connsiteY3" fmla="*/ 135499 h 135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6136" h="135498">
                      <a:moveTo>
                        <a:pt x="0" y="0"/>
                      </a:moveTo>
                      <a:lnTo>
                        <a:pt x="316137" y="0"/>
                      </a:lnTo>
                      <a:lnTo>
                        <a:pt x="316137" y="135499"/>
                      </a:lnTo>
                      <a:lnTo>
                        <a:pt x="0" y="135499"/>
                      </a:lnTo>
                      <a:close/>
                    </a:path>
                  </a:pathLst>
                </a:custGeom>
                <a:solidFill>
                  <a:srgbClr val="217346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8" name="Freeform: Shape 247">
                  <a:extLst>
                    <a:ext uri="{FF2B5EF4-FFF2-40B4-BE49-F238E27FC236}">
                      <a16:creationId xmlns:a16="http://schemas.microsoft.com/office/drawing/2014/main" id="{C4657C83-6787-1978-85AB-5CE9F3EED557}"/>
                    </a:ext>
                  </a:extLst>
                </p:cNvPr>
                <p:cNvSpPr/>
                <p:nvPr/>
              </p:nvSpPr>
              <p:spPr>
                <a:xfrm>
                  <a:off x="3297586" y="3972027"/>
                  <a:ext cx="316136" cy="135498"/>
                </a:xfrm>
                <a:custGeom>
                  <a:avLst/>
                  <a:gdLst>
                    <a:gd name="connsiteX0" fmla="*/ 0 w 316136"/>
                    <a:gd name="connsiteY0" fmla="*/ 0 h 135498"/>
                    <a:gd name="connsiteX1" fmla="*/ 316137 w 316136"/>
                    <a:gd name="connsiteY1" fmla="*/ 0 h 135498"/>
                    <a:gd name="connsiteX2" fmla="*/ 316137 w 316136"/>
                    <a:gd name="connsiteY2" fmla="*/ 135499 h 135498"/>
                    <a:gd name="connsiteX3" fmla="*/ 0 w 316136"/>
                    <a:gd name="connsiteY3" fmla="*/ 135499 h 135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6136" h="135498">
                      <a:moveTo>
                        <a:pt x="0" y="0"/>
                      </a:moveTo>
                      <a:lnTo>
                        <a:pt x="316137" y="0"/>
                      </a:lnTo>
                      <a:lnTo>
                        <a:pt x="316137" y="135499"/>
                      </a:lnTo>
                      <a:lnTo>
                        <a:pt x="0" y="135499"/>
                      </a:lnTo>
                      <a:close/>
                    </a:path>
                  </a:pathLst>
                </a:custGeom>
                <a:solidFill>
                  <a:srgbClr val="217346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9" name="Freeform: Shape 248">
                  <a:extLst>
                    <a:ext uri="{FF2B5EF4-FFF2-40B4-BE49-F238E27FC236}">
                      <a16:creationId xmlns:a16="http://schemas.microsoft.com/office/drawing/2014/main" id="{F176249B-6879-56A4-7F96-8548F856A6FA}"/>
                    </a:ext>
                  </a:extLst>
                </p:cNvPr>
                <p:cNvSpPr/>
                <p:nvPr/>
              </p:nvSpPr>
              <p:spPr>
                <a:xfrm>
                  <a:off x="3297586" y="4197805"/>
                  <a:ext cx="316136" cy="135498"/>
                </a:xfrm>
                <a:custGeom>
                  <a:avLst/>
                  <a:gdLst>
                    <a:gd name="connsiteX0" fmla="*/ 0 w 316136"/>
                    <a:gd name="connsiteY0" fmla="*/ 0 h 135498"/>
                    <a:gd name="connsiteX1" fmla="*/ 316137 w 316136"/>
                    <a:gd name="connsiteY1" fmla="*/ 0 h 135498"/>
                    <a:gd name="connsiteX2" fmla="*/ 316137 w 316136"/>
                    <a:gd name="connsiteY2" fmla="*/ 135498 h 135498"/>
                    <a:gd name="connsiteX3" fmla="*/ 0 w 316136"/>
                    <a:gd name="connsiteY3" fmla="*/ 135498 h 135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6136" h="135498">
                      <a:moveTo>
                        <a:pt x="0" y="0"/>
                      </a:moveTo>
                      <a:lnTo>
                        <a:pt x="316137" y="0"/>
                      </a:lnTo>
                      <a:lnTo>
                        <a:pt x="316137" y="135498"/>
                      </a:lnTo>
                      <a:lnTo>
                        <a:pt x="0" y="135498"/>
                      </a:lnTo>
                      <a:close/>
                    </a:path>
                  </a:pathLst>
                </a:custGeom>
                <a:solidFill>
                  <a:srgbClr val="217346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0" name="Freeform: Shape 249">
                  <a:extLst>
                    <a:ext uri="{FF2B5EF4-FFF2-40B4-BE49-F238E27FC236}">
                      <a16:creationId xmlns:a16="http://schemas.microsoft.com/office/drawing/2014/main" id="{055ABE09-BF01-90B8-5868-8FF29EBCA2E3}"/>
                    </a:ext>
                  </a:extLst>
                </p:cNvPr>
                <p:cNvSpPr/>
                <p:nvPr/>
              </p:nvSpPr>
              <p:spPr>
                <a:xfrm>
                  <a:off x="2349258" y="2888220"/>
                  <a:ext cx="1128967" cy="1896698"/>
                </a:xfrm>
                <a:custGeom>
                  <a:avLst/>
                  <a:gdLst>
                    <a:gd name="connsiteX0" fmla="*/ 1123159 w 1128967"/>
                    <a:gd name="connsiteY0" fmla="*/ -5498 h 1896698"/>
                    <a:gd name="connsiteX1" fmla="*/ -5808 w 1128967"/>
                    <a:gd name="connsiteY1" fmla="*/ 192280 h 1896698"/>
                    <a:gd name="connsiteX2" fmla="*/ -5808 w 1128967"/>
                    <a:gd name="connsiteY2" fmla="*/ 1693381 h 1896698"/>
                    <a:gd name="connsiteX3" fmla="*/ 1123159 w 1128967"/>
                    <a:gd name="connsiteY3" fmla="*/ 1891200 h 1896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28967" h="1896698">
                      <a:moveTo>
                        <a:pt x="1123159" y="-5498"/>
                      </a:moveTo>
                      <a:lnTo>
                        <a:pt x="-5808" y="192280"/>
                      </a:lnTo>
                      <a:lnTo>
                        <a:pt x="-5808" y="1693381"/>
                      </a:lnTo>
                      <a:lnTo>
                        <a:pt x="1123159" y="1891200"/>
                      </a:lnTo>
                      <a:close/>
                    </a:path>
                  </a:pathLst>
                </a:custGeom>
                <a:solidFill>
                  <a:srgbClr val="217346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1" name="Freeform: Shape 250">
                  <a:extLst>
                    <a:ext uri="{FF2B5EF4-FFF2-40B4-BE49-F238E27FC236}">
                      <a16:creationId xmlns:a16="http://schemas.microsoft.com/office/drawing/2014/main" id="{EED2943B-CF3F-59F4-305D-AFDB143F297D}"/>
                    </a:ext>
                  </a:extLst>
                </p:cNvPr>
                <p:cNvSpPr/>
                <p:nvPr/>
              </p:nvSpPr>
              <p:spPr>
                <a:xfrm>
                  <a:off x="2614441" y="3430093"/>
                  <a:ext cx="547930" cy="767651"/>
                </a:xfrm>
                <a:custGeom>
                  <a:avLst/>
                  <a:gdLst>
                    <a:gd name="connsiteX0" fmla="*/ 535538 w 547930"/>
                    <a:gd name="connsiteY0" fmla="*/ -5458 h 767651"/>
                    <a:gd name="connsiteX1" fmla="*/ 377956 w 547930"/>
                    <a:gd name="connsiteY1" fmla="*/ 4065 h 767651"/>
                    <a:gd name="connsiteX2" fmla="*/ 281762 w 547930"/>
                    <a:gd name="connsiteY2" fmla="*/ 229842 h 767651"/>
                    <a:gd name="connsiteX3" fmla="*/ 275462 w 547930"/>
                    <a:gd name="connsiteY3" fmla="*/ 250102 h 767651"/>
                    <a:gd name="connsiteX4" fmla="*/ 270903 w 547930"/>
                    <a:gd name="connsiteY4" fmla="*/ 265438 h 767651"/>
                    <a:gd name="connsiteX5" fmla="*/ 266851 w 547930"/>
                    <a:gd name="connsiteY5" fmla="*/ 280289 h 767651"/>
                    <a:gd name="connsiteX6" fmla="*/ 263670 w 547930"/>
                    <a:gd name="connsiteY6" fmla="*/ 292445 h 767651"/>
                    <a:gd name="connsiteX7" fmla="*/ 263670 w 547930"/>
                    <a:gd name="connsiteY7" fmla="*/ 292445 h 767651"/>
                    <a:gd name="connsiteX8" fmla="*/ 259618 w 547930"/>
                    <a:gd name="connsiteY8" fmla="*/ 275305 h 767651"/>
                    <a:gd name="connsiteX9" fmla="*/ 255566 w 547930"/>
                    <a:gd name="connsiteY9" fmla="*/ 259523 h 767651"/>
                    <a:gd name="connsiteX10" fmla="*/ 251007 w 547930"/>
                    <a:gd name="connsiteY10" fmla="*/ 244672 h 767651"/>
                    <a:gd name="connsiteX11" fmla="*/ 246085 w 547930"/>
                    <a:gd name="connsiteY11" fmla="*/ 231077 h 767651"/>
                    <a:gd name="connsiteX12" fmla="*/ 163464 w 547930"/>
                    <a:gd name="connsiteY12" fmla="*/ 16606 h 767651"/>
                    <a:gd name="connsiteX13" fmla="*/ 11373 w 547930"/>
                    <a:gd name="connsiteY13" fmla="*/ 26088 h 767651"/>
                    <a:gd name="connsiteX14" fmla="*/ 173452 w 547930"/>
                    <a:gd name="connsiteY14" fmla="*/ 377436 h 767651"/>
                    <a:gd name="connsiteX15" fmla="*/ -5808 w 547930"/>
                    <a:gd name="connsiteY15" fmla="*/ 728764 h 767651"/>
                    <a:gd name="connsiteX16" fmla="*/ 142718 w 547930"/>
                    <a:gd name="connsiteY16" fmla="*/ 737800 h 767651"/>
                    <a:gd name="connsiteX17" fmla="*/ 242478 w 547930"/>
                    <a:gd name="connsiteY17" fmla="*/ 507465 h 767651"/>
                    <a:gd name="connsiteX18" fmla="*/ 247036 w 547930"/>
                    <a:gd name="connsiteY18" fmla="*/ 491682 h 767651"/>
                    <a:gd name="connsiteX19" fmla="*/ 250684 w 547930"/>
                    <a:gd name="connsiteY19" fmla="*/ 477642 h 767651"/>
                    <a:gd name="connsiteX20" fmla="*/ 253884 w 547930"/>
                    <a:gd name="connsiteY20" fmla="*/ 465891 h 767651"/>
                    <a:gd name="connsiteX21" fmla="*/ 253884 w 547930"/>
                    <a:gd name="connsiteY21" fmla="*/ 456409 h 767651"/>
                    <a:gd name="connsiteX22" fmla="*/ 253884 w 547930"/>
                    <a:gd name="connsiteY22" fmla="*/ 456409 h 767651"/>
                    <a:gd name="connsiteX23" fmla="*/ 257065 w 547930"/>
                    <a:gd name="connsiteY23" fmla="*/ 473083 h 767651"/>
                    <a:gd name="connsiteX24" fmla="*/ 260267 w 547930"/>
                    <a:gd name="connsiteY24" fmla="*/ 487124 h 767651"/>
                    <a:gd name="connsiteX25" fmla="*/ 263001 w 547930"/>
                    <a:gd name="connsiteY25" fmla="*/ 497983 h 767651"/>
                    <a:gd name="connsiteX26" fmla="*/ 265736 w 547930"/>
                    <a:gd name="connsiteY26" fmla="*/ 505641 h 767651"/>
                    <a:gd name="connsiteX27" fmla="*/ 369589 w 547930"/>
                    <a:gd name="connsiteY27" fmla="*/ 751293 h 767651"/>
                    <a:gd name="connsiteX28" fmla="*/ 542123 w 547930"/>
                    <a:gd name="connsiteY28" fmla="*/ 762153 h 767651"/>
                    <a:gd name="connsiteX29" fmla="*/ 347891 w 547930"/>
                    <a:gd name="connsiteY29" fmla="*/ 375187 h 767651"/>
                    <a:gd name="connsiteX30" fmla="*/ 535640 w 547930"/>
                    <a:gd name="connsiteY30" fmla="*/ -5498 h 767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47930" h="767651">
                      <a:moveTo>
                        <a:pt x="535538" y="-5458"/>
                      </a:moveTo>
                      <a:lnTo>
                        <a:pt x="377956" y="4065"/>
                      </a:lnTo>
                      <a:lnTo>
                        <a:pt x="281762" y="229842"/>
                      </a:lnTo>
                      <a:lnTo>
                        <a:pt x="275462" y="250102"/>
                      </a:lnTo>
                      <a:lnTo>
                        <a:pt x="270903" y="265438"/>
                      </a:lnTo>
                      <a:lnTo>
                        <a:pt x="266851" y="280289"/>
                      </a:lnTo>
                      <a:lnTo>
                        <a:pt x="263670" y="292445"/>
                      </a:lnTo>
                      <a:lnTo>
                        <a:pt x="263670" y="292445"/>
                      </a:lnTo>
                      <a:cubicBezTo>
                        <a:pt x="263710" y="286489"/>
                        <a:pt x="262312" y="280614"/>
                        <a:pt x="259618" y="275305"/>
                      </a:cubicBezTo>
                      <a:lnTo>
                        <a:pt x="255566" y="259523"/>
                      </a:lnTo>
                      <a:lnTo>
                        <a:pt x="251007" y="244672"/>
                      </a:lnTo>
                      <a:lnTo>
                        <a:pt x="246085" y="231077"/>
                      </a:lnTo>
                      <a:lnTo>
                        <a:pt x="163464" y="16606"/>
                      </a:lnTo>
                      <a:lnTo>
                        <a:pt x="11373" y="26088"/>
                      </a:lnTo>
                      <a:lnTo>
                        <a:pt x="173452" y="377436"/>
                      </a:lnTo>
                      <a:lnTo>
                        <a:pt x="-5808" y="728764"/>
                      </a:lnTo>
                      <a:lnTo>
                        <a:pt x="142718" y="737800"/>
                      </a:lnTo>
                      <a:lnTo>
                        <a:pt x="242478" y="507465"/>
                      </a:lnTo>
                      <a:lnTo>
                        <a:pt x="247036" y="491682"/>
                      </a:lnTo>
                      <a:lnTo>
                        <a:pt x="250684" y="477642"/>
                      </a:lnTo>
                      <a:lnTo>
                        <a:pt x="253884" y="465891"/>
                      </a:lnTo>
                      <a:lnTo>
                        <a:pt x="253884" y="456409"/>
                      </a:lnTo>
                      <a:lnTo>
                        <a:pt x="253884" y="456409"/>
                      </a:lnTo>
                      <a:lnTo>
                        <a:pt x="257065" y="473083"/>
                      </a:lnTo>
                      <a:lnTo>
                        <a:pt x="260267" y="487124"/>
                      </a:lnTo>
                      <a:lnTo>
                        <a:pt x="263001" y="497983"/>
                      </a:lnTo>
                      <a:lnTo>
                        <a:pt x="265736" y="505641"/>
                      </a:lnTo>
                      <a:lnTo>
                        <a:pt x="369589" y="751293"/>
                      </a:lnTo>
                      <a:lnTo>
                        <a:pt x="542123" y="762153"/>
                      </a:lnTo>
                      <a:lnTo>
                        <a:pt x="347891" y="375187"/>
                      </a:lnTo>
                      <a:lnTo>
                        <a:pt x="535640" y="-5498"/>
                      </a:lnTo>
                    </a:path>
                  </a:pathLst>
                </a:custGeom>
                <a:solidFill>
                  <a:srgbClr val="FFFFFF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3" name="Graphic 3">
                <a:extLst>
                  <a:ext uri="{FF2B5EF4-FFF2-40B4-BE49-F238E27FC236}">
                    <a16:creationId xmlns:a16="http://schemas.microsoft.com/office/drawing/2014/main" id="{C4118556-7075-08CC-ABAC-5AFBB8C560DE}"/>
                  </a:ext>
                </a:extLst>
              </p:cNvPr>
              <p:cNvGrpSpPr/>
              <p:nvPr/>
            </p:nvGrpSpPr>
            <p:grpSpPr>
              <a:xfrm>
                <a:off x="2349238" y="800836"/>
                <a:ext cx="1896697" cy="1896718"/>
                <a:chOff x="2349238" y="800836"/>
                <a:chExt cx="1896697" cy="1896718"/>
              </a:xfrm>
            </p:grpSpPr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B28AE7CD-2B13-D04F-391E-1A163BF6D05E}"/>
                    </a:ext>
                  </a:extLst>
                </p:cNvPr>
                <p:cNvSpPr/>
                <p:nvPr/>
              </p:nvSpPr>
              <p:spPr>
                <a:xfrm>
                  <a:off x="3252427" y="1071833"/>
                  <a:ext cx="948348" cy="1354825"/>
                </a:xfrm>
                <a:custGeom>
                  <a:avLst/>
                  <a:gdLst>
                    <a:gd name="connsiteX0" fmla="*/ 39352 w 948348"/>
                    <a:gd name="connsiteY0" fmla="*/ -5498 h 1354825"/>
                    <a:gd name="connsiteX1" fmla="*/ 897381 w 948348"/>
                    <a:gd name="connsiteY1" fmla="*/ -5498 h 1354825"/>
                    <a:gd name="connsiteX2" fmla="*/ 942541 w 948348"/>
                    <a:gd name="connsiteY2" fmla="*/ 39661 h 1354825"/>
                    <a:gd name="connsiteX3" fmla="*/ 942541 w 948348"/>
                    <a:gd name="connsiteY3" fmla="*/ 1304167 h 1354825"/>
                    <a:gd name="connsiteX4" fmla="*/ 897381 w 948348"/>
                    <a:gd name="connsiteY4" fmla="*/ 1349327 h 1354825"/>
                    <a:gd name="connsiteX5" fmla="*/ 39352 w 948348"/>
                    <a:gd name="connsiteY5" fmla="*/ 1349327 h 1354825"/>
                    <a:gd name="connsiteX6" fmla="*/ -5808 w 948348"/>
                    <a:gd name="connsiteY6" fmla="*/ 1304167 h 1354825"/>
                    <a:gd name="connsiteX7" fmla="*/ -5808 w 948348"/>
                    <a:gd name="connsiteY7" fmla="*/ 39661 h 1354825"/>
                    <a:gd name="connsiteX8" fmla="*/ 39352 w 948348"/>
                    <a:gd name="connsiteY8" fmla="*/ -5498 h 135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48348" h="1354825">
                      <a:moveTo>
                        <a:pt x="39352" y="-5498"/>
                      </a:moveTo>
                      <a:lnTo>
                        <a:pt x="897381" y="-5498"/>
                      </a:lnTo>
                      <a:cubicBezTo>
                        <a:pt x="922322" y="-5477"/>
                        <a:pt x="942521" y="14721"/>
                        <a:pt x="942541" y="39661"/>
                      </a:cubicBezTo>
                      <a:lnTo>
                        <a:pt x="942541" y="1304167"/>
                      </a:lnTo>
                      <a:cubicBezTo>
                        <a:pt x="942521" y="1329108"/>
                        <a:pt x="922322" y="1349307"/>
                        <a:pt x="897381" y="1349327"/>
                      </a:cubicBezTo>
                      <a:lnTo>
                        <a:pt x="39352" y="1349327"/>
                      </a:lnTo>
                      <a:cubicBezTo>
                        <a:pt x="14412" y="1349307"/>
                        <a:pt x="-5787" y="1329108"/>
                        <a:pt x="-5808" y="1304167"/>
                      </a:cubicBezTo>
                      <a:lnTo>
                        <a:pt x="-5808" y="39661"/>
                      </a:lnTo>
                      <a:cubicBezTo>
                        <a:pt x="-5787" y="14721"/>
                        <a:pt x="14412" y="-5477"/>
                        <a:pt x="39352" y="-54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4" name="Freeform: Shape 233">
                  <a:extLst>
                    <a:ext uri="{FF2B5EF4-FFF2-40B4-BE49-F238E27FC236}">
                      <a16:creationId xmlns:a16="http://schemas.microsoft.com/office/drawing/2014/main" id="{1931EB26-2ED2-7A70-A11A-E2A449AB2DCF}"/>
                    </a:ext>
                  </a:extLst>
                </p:cNvPr>
                <p:cNvSpPr/>
                <p:nvPr/>
              </p:nvSpPr>
              <p:spPr>
                <a:xfrm>
                  <a:off x="3207248" y="1026674"/>
                  <a:ext cx="1038687" cy="1445143"/>
                </a:xfrm>
                <a:custGeom>
                  <a:avLst/>
                  <a:gdLst>
                    <a:gd name="connsiteX0" fmla="*/ 942642 w 1038687"/>
                    <a:gd name="connsiteY0" fmla="*/ 84820 h 1445143"/>
                    <a:gd name="connsiteX1" fmla="*/ 942642 w 1038687"/>
                    <a:gd name="connsiteY1" fmla="*/ 1349326 h 1445143"/>
                    <a:gd name="connsiteX2" fmla="*/ 84531 w 1038687"/>
                    <a:gd name="connsiteY2" fmla="*/ 1349326 h 1445143"/>
                    <a:gd name="connsiteX3" fmla="*/ 84531 w 1038687"/>
                    <a:gd name="connsiteY3" fmla="*/ 84820 h 1445143"/>
                    <a:gd name="connsiteX4" fmla="*/ 942642 w 1038687"/>
                    <a:gd name="connsiteY4" fmla="*/ 84820 h 1445143"/>
                    <a:gd name="connsiteX5" fmla="*/ 942642 w 1038687"/>
                    <a:gd name="connsiteY5" fmla="*/ -5498 h 1445143"/>
                    <a:gd name="connsiteX6" fmla="*/ 84531 w 1038687"/>
                    <a:gd name="connsiteY6" fmla="*/ -5498 h 1445143"/>
                    <a:gd name="connsiteX7" fmla="*/ -5808 w 1038687"/>
                    <a:gd name="connsiteY7" fmla="*/ 84800 h 1445143"/>
                    <a:gd name="connsiteX8" fmla="*/ -5808 w 1038687"/>
                    <a:gd name="connsiteY8" fmla="*/ 84820 h 1445143"/>
                    <a:gd name="connsiteX9" fmla="*/ -5808 w 1038687"/>
                    <a:gd name="connsiteY9" fmla="*/ 1349326 h 1445143"/>
                    <a:gd name="connsiteX10" fmla="*/ 84510 w 1038687"/>
                    <a:gd name="connsiteY10" fmla="*/ 1439645 h 1445143"/>
                    <a:gd name="connsiteX11" fmla="*/ 84531 w 1038687"/>
                    <a:gd name="connsiteY11" fmla="*/ 1439645 h 1445143"/>
                    <a:gd name="connsiteX12" fmla="*/ 942561 w 1038687"/>
                    <a:gd name="connsiteY12" fmla="*/ 1439645 h 1445143"/>
                    <a:gd name="connsiteX13" fmla="*/ 1032880 w 1038687"/>
                    <a:gd name="connsiteY13" fmla="*/ 1349326 h 1445143"/>
                    <a:gd name="connsiteX14" fmla="*/ 1032880 w 1038687"/>
                    <a:gd name="connsiteY14" fmla="*/ 84820 h 1445143"/>
                    <a:gd name="connsiteX15" fmla="*/ 942825 w 1038687"/>
                    <a:gd name="connsiteY15" fmla="*/ -5478 h 1445143"/>
                    <a:gd name="connsiteX16" fmla="*/ 942642 w 1038687"/>
                    <a:gd name="connsiteY16" fmla="*/ -5478 h 1445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038687" h="1445143">
                      <a:moveTo>
                        <a:pt x="942642" y="84820"/>
                      </a:moveTo>
                      <a:lnTo>
                        <a:pt x="942642" y="1349326"/>
                      </a:lnTo>
                      <a:lnTo>
                        <a:pt x="84531" y="1349326"/>
                      </a:lnTo>
                      <a:lnTo>
                        <a:pt x="84531" y="84820"/>
                      </a:lnTo>
                      <a:lnTo>
                        <a:pt x="942642" y="84820"/>
                      </a:lnTo>
                      <a:moveTo>
                        <a:pt x="942642" y="-5498"/>
                      </a:moveTo>
                      <a:lnTo>
                        <a:pt x="84531" y="-5498"/>
                      </a:lnTo>
                      <a:cubicBezTo>
                        <a:pt x="34651" y="-5519"/>
                        <a:pt x="-5788" y="34920"/>
                        <a:pt x="-5808" y="84800"/>
                      </a:cubicBezTo>
                      <a:cubicBezTo>
                        <a:pt x="-5808" y="84800"/>
                        <a:pt x="-5808" y="84820"/>
                        <a:pt x="-5808" y="84820"/>
                      </a:cubicBezTo>
                      <a:lnTo>
                        <a:pt x="-5808" y="1349326"/>
                      </a:lnTo>
                      <a:cubicBezTo>
                        <a:pt x="-5808" y="1399206"/>
                        <a:pt x="34631" y="1439645"/>
                        <a:pt x="84510" y="1439645"/>
                      </a:cubicBezTo>
                      <a:cubicBezTo>
                        <a:pt x="84510" y="1439645"/>
                        <a:pt x="84531" y="1439645"/>
                        <a:pt x="84531" y="1439645"/>
                      </a:cubicBezTo>
                      <a:lnTo>
                        <a:pt x="942561" y="1439645"/>
                      </a:lnTo>
                      <a:cubicBezTo>
                        <a:pt x="992441" y="1439645"/>
                        <a:pt x="1032880" y="1399206"/>
                        <a:pt x="1032880" y="1349326"/>
                      </a:cubicBezTo>
                      <a:lnTo>
                        <a:pt x="1032880" y="84820"/>
                      </a:lnTo>
                      <a:cubicBezTo>
                        <a:pt x="1032941" y="35022"/>
                        <a:pt x="992624" y="-5418"/>
                        <a:pt x="942825" y="-5478"/>
                      </a:cubicBezTo>
                      <a:cubicBezTo>
                        <a:pt x="942764" y="-5478"/>
                        <a:pt x="942703" y="-5478"/>
                        <a:pt x="942642" y="-5478"/>
                      </a:cubicBezTo>
                      <a:close/>
                    </a:path>
                  </a:pathLst>
                </a:custGeom>
                <a:solidFill>
                  <a:srgbClr val="3955A3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5" name="Freeform: Shape 234">
                  <a:extLst>
                    <a:ext uri="{FF2B5EF4-FFF2-40B4-BE49-F238E27FC236}">
                      <a16:creationId xmlns:a16="http://schemas.microsoft.com/office/drawing/2014/main" id="{A0056F2B-779F-C2A2-CA31-DD4A49501472}"/>
                    </a:ext>
                  </a:extLst>
                </p:cNvPr>
                <p:cNvSpPr/>
                <p:nvPr/>
              </p:nvSpPr>
              <p:spPr>
                <a:xfrm>
                  <a:off x="3478366" y="1207464"/>
                  <a:ext cx="632048" cy="1038637"/>
                </a:xfrm>
                <a:custGeom>
                  <a:avLst/>
                  <a:gdLst>
                    <a:gd name="connsiteX0" fmla="*/ 621401 w 632048"/>
                    <a:gd name="connsiteY0" fmla="*/ 208396 h 1038637"/>
                    <a:gd name="connsiteX1" fmla="*/ 412317 w 632048"/>
                    <a:gd name="connsiteY1" fmla="*/ -667 h 1038637"/>
                    <a:gd name="connsiteX2" fmla="*/ 388856 w 632048"/>
                    <a:gd name="connsiteY2" fmla="*/ -667 h 1038637"/>
                    <a:gd name="connsiteX3" fmla="*/ 213182 w 632048"/>
                    <a:gd name="connsiteY3" fmla="*/ 175028 h 1038637"/>
                    <a:gd name="connsiteX4" fmla="*/ -5808 w 632048"/>
                    <a:gd name="connsiteY4" fmla="*/ 175028 h 1038637"/>
                    <a:gd name="connsiteX5" fmla="*/ -5808 w 632048"/>
                    <a:gd name="connsiteY5" fmla="*/ 265347 h 1038637"/>
                    <a:gd name="connsiteX6" fmla="*/ 213203 w 632048"/>
                    <a:gd name="connsiteY6" fmla="*/ 265347 h 1038637"/>
                    <a:gd name="connsiteX7" fmla="*/ 355508 w 632048"/>
                    <a:gd name="connsiteY7" fmla="*/ 400846 h 1038637"/>
                    <a:gd name="connsiteX8" fmla="*/ 355508 w 632048"/>
                    <a:gd name="connsiteY8" fmla="*/ 762162 h 1038637"/>
                    <a:gd name="connsiteX9" fmla="*/ 220010 w 632048"/>
                    <a:gd name="connsiteY9" fmla="*/ 762162 h 1038637"/>
                    <a:gd name="connsiteX10" fmla="*/ 220010 w 632048"/>
                    <a:gd name="connsiteY10" fmla="*/ 626663 h 1038637"/>
                    <a:gd name="connsiteX11" fmla="*/ 174850 w 632048"/>
                    <a:gd name="connsiteY11" fmla="*/ 581504 h 1038637"/>
                    <a:gd name="connsiteX12" fmla="*/ -5808 w 632048"/>
                    <a:gd name="connsiteY12" fmla="*/ 581504 h 1038637"/>
                    <a:gd name="connsiteX13" fmla="*/ -5808 w 632048"/>
                    <a:gd name="connsiteY13" fmla="*/ 671823 h 1038637"/>
                    <a:gd name="connsiteX14" fmla="*/ 129671 w 632048"/>
                    <a:gd name="connsiteY14" fmla="*/ 671823 h 1038637"/>
                    <a:gd name="connsiteX15" fmla="*/ 129671 w 632048"/>
                    <a:gd name="connsiteY15" fmla="*/ 942820 h 1038637"/>
                    <a:gd name="connsiteX16" fmla="*/ -5808 w 632048"/>
                    <a:gd name="connsiteY16" fmla="*/ 942820 h 1038637"/>
                    <a:gd name="connsiteX17" fmla="*/ -5808 w 632048"/>
                    <a:gd name="connsiteY17" fmla="*/ 1033139 h 1038637"/>
                    <a:gd name="connsiteX18" fmla="*/ 174850 w 632048"/>
                    <a:gd name="connsiteY18" fmla="*/ 1033139 h 1038637"/>
                    <a:gd name="connsiteX19" fmla="*/ 220010 w 632048"/>
                    <a:gd name="connsiteY19" fmla="*/ 987979 h 1038637"/>
                    <a:gd name="connsiteX20" fmla="*/ 220010 w 632048"/>
                    <a:gd name="connsiteY20" fmla="*/ 852481 h 1038637"/>
                    <a:gd name="connsiteX21" fmla="*/ 400668 w 632048"/>
                    <a:gd name="connsiteY21" fmla="*/ 852481 h 1038637"/>
                    <a:gd name="connsiteX22" fmla="*/ 445827 w 632048"/>
                    <a:gd name="connsiteY22" fmla="*/ 807321 h 1038637"/>
                    <a:gd name="connsiteX23" fmla="*/ 445827 w 632048"/>
                    <a:gd name="connsiteY23" fmla="*/ 400745 h 1038637"/>
                    <a:gd name="connsiteX24" fmla="*/ 621522 w 632048"/>
                    <a:gd name="connsiteY24" fmla="*/ 231857 h 1038637"/>
                    <a:gd name="connsiteX25" fmla="*/ 621401 w 632048"/>
                    <a:gd name="connsiteY25" fmla="*/ 208396 h 1038637"/>
                    <a:gd name="connsiteX26" fmla="*/ 452534 w 632048"/>
                    <a:gd name="connsiteY26" fmla="*/ 303618 h 1038637"/>
                    <a:gd name="connsiteX27" fmla="*/ 400546 w 632048"/>
                    <a:gd name="connsiteY27" fmla="*/ 355585 h 1038637"/>
                    <a:gd name="connsiteX28" fmla="*/ 348175 w 632048"/>
                    <a:gd name="connsiteY28" fmla="*/ 303233 h 1038637"/>
                    <a:gd name="connsiteX29" fmla="*/ 317035 w 632048"/>
                    <a:gd name="connsiteY29" fmla="*/ 272073 h 1038637"/>
                    <a:gd name="connsiteX30" fmla="*/ 265048 w 632048"/>
                    <a:gd name="connsiteY30" fmla="*/ 220107 h 1038637"/>
                    <a:gd name="connsiteX31" fmla="*/ 317420 w 632048"/>
                    <a:gd name="connsiteY31" fmla="*/ 167734 h 1038637"/>
                    <a:gd name="connsiteX32" fmla="*/ 400486 w 632048"/>
                    <a:gd name="connsiteY32" fmla="*/ 84669 h 1038637"/>
                    <a:gd name="connsiteX33" fmla="*/ 535984 w 632048"/>
                    <a:gd name="connsiteY33" fmla="*/ 220167 h 1038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632048" h="1038637">
                      <a:moveTo>
                        <a:pt x="621401" y="208396"/>
                      </a:moveTo>
                      <a:lnTo>
                        <a:pt x="412317" y="-667"/>
                      </a:lnTo>
                      <a:cubicBezTo>
                        <a:pt x="405814" y="-7109"/>
                        <a:pt x="395340" y="-7109"/>
                        <a:pt x="388856" y="-667"/>
                      </a:cubicBezTo>
                      <a:lnTo>
                        <a:pt x="213182" y="175028"/>
                      </a:lnTo>
                      <a:lnTo>
                        <a:pt x="-5808" y="175028"/>
                      </a:lnTo>
                      <a:lnTo>
                        <a:pt x="-5808" y="265347"/>
                      </a:lnTo>
                      <a:lnTo>
                        <a:pt x="213203" y="265347"/>
                      </a:lnTo>
                      <a:lnTo>
                        <a:pt x="355508" y="400846"/>
                      </a:lnTo>
                      <a:lnTo>
                        <a:pt x="355508" y="762162"/>
                      </a:lnTo>
                      <a:lnTo>
                        <a:pt x="220010" y="762162"/>
                      </a:lnTo>
                      <a:lnTo>
                        <a:pt x="220010" y="626663"/>
                      </a:lnTo>
                      <a:cubicBezTo>
                        <a:pt x="219990" y="601723"/>
                        <a:pt x="199790" y="581525"/>
                        <a:pt x="174850" y="581504"/>
                      </a:cubicBezTo>
                      <a:lnTo>
                        <a:pt x="-5808" y="581504"/>
                      </a:lnTo>
                      <a:lnTo>
                        <a:pt x="-5808" y="671823"/>
                      </a:lnTo>
                      <a:lnTo>
                        <a:pt x="129671" y="671823"/>
                      </a:lnTo>
                      <a:lnTo>
                        <a:pt x="129671" y="942820"/>
                      </a:lnTo>
                      <a:lnTo>
                        <a:pt x="-5808" y="942820"/>
                      </a:lnTo>
                      <a:lnTo>
                        <a:pt x="-5808" y="1033139"/>
                      </a:lnTo>
                      <a:lnTo>
                        <a:pt x="174850" y="1033139"/>
                      </a:lnTo>
                      <a:cubicBezTo>
                        <a:pt x="199790" y="1033119"/>
                        <a:pt x="219990" y="1012919"/>
                        <a:pt x="220010" y="987979"/>
                      </a:cubicBezTo>
                      <a:lnTo>
                        <a:pt x="220010" y="852481"/>
                      </a:lnTo>
                      <a:lnTo>
                        <a:pt x="400668" y="852481"/>
                      </a:lnTo>
                      <a:cubicBezTo>
                        <a:pt x="425608" y="852461"/>
                        <a:pt x="445808" y="832261"/>
                        <a:pt x="445827" y="807321"/>
                      </a:cubicBezTo>
                      <a:lnTo>
                        <a:pt x="445827" y="400745"/>
                      </a:lnTo>
                      <a:lnTo>
                        <a:pt x="621522" y="231857"/>
                      </a:lnTo>
                      <a:cubicBezTo>
                        <a:pt x="627863" y="225293"/>
                        <a:pt x="627803" y="214879"/>
                        <a:pt x="621401" y="208396"/>
                      </a:cubicBezTo>
                      <a:close/>
                      <a:moveTo>
                        <a:pt x="452534" y="303618"/>
                      </a:moveTo>
                      <a:lnTo>
                        <a:pt x="400546" y="355585"/>
                      </a:lnTo>
                      <a:lnTo>
                        <a:pt x="348175" y="303233"/>
                      </a:lnTo>
                      <a:lnTo>
                        <a:pt x="317035" y="272073"/>
                      </a:lnTo>
                      <a:lnTo>
                        <a:pt x="265048" y="220107"/>
                      </a:lnTo>
                      <a:lnTo>
                        <a:pt x="317420" y="167734"/>
                      </a:lnTo>
                      <a:lnTo>
                        <a:pt x="400486" y="84669"/>
                      </a:lnTo>
                      <a:lnTo>
                        <a:pt x="535984" y="220167"/>
                      </a:lnTo>
                      <a:close/>
                    </a:path>
                  </a:pathLst>
                </a:custGeom>
                <a:solidFill>
                  <a:srgbClr val="3955A3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64FC74C8-EF78-E44C-9505-81AE08453494}"/>
                    </a:ext>
                  </a:extLst>
                </p:cNvPr>
                <p:cNvSpPr/>
                <p:nvPr/>
              </p:nvSpPr>
              <p:spPr>
                <a:xfrm>
                  <a:off x="2349238" y="800836"/>
                  <a:ext cx="1129006" cy="1896718"/>
                </a:xfrm>
                <a:custGeom>
                  <a:avLst/>
                  <a:gdLst>
                    <a:gd name="connsiteX0" fmla="*/ 1123199 w 1129006"/>
                    <a:gd name="connsiteY0" fmla="*/ -5498 h 1896718"/>
                    <a:gd name="connsiteX1" fmla="*/ -5808 w 1129006"/>
                    <a:gd name="connsiteY1" fmla="*/ 192300 h 1896718"/>
                    <a:gd name="connsiteX2" fmla="*/ -5808 w 1129006"/>
                    <a:gd name="connsiteY2" fmla="*/ 1693422 h 1896718"/>
                    <a:gd name="connsiteX3" fmla="*/ 1123199 w 1129006"/>
                    <a:gd name="connsiteY3" fmla="*/ 1891220 h 1896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29006" h="1896718">
                      <a:moveTo>
                        <a:pt x="1123199" y="-5498"/>
                      </a:moveTo>
                      <a:lnTo>
                        <a:pt x="-5808" y="192300"/>
                      </a:lnTo>
                      <a:lnTo>
                        <a:pt x="-5808" y="1693422"/>
                      </a:lnTo>
                      <a:lnTo>
                        <a:pt x="1123199" y="1891220"/>
                      </a:lnTo>
                      <a:close/>
                    </a:path>
                  </a:pathLst>
                </a:custGeom>
                <a:solidFill>
                  <a:srgbClr val="3955A3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7" name="Freeform: Shape 236">
                  <a:extLst>
                    <a:ext uri="{FF2B5EF4-FFF2-40B4-BE49-F238E27FC236}">
                      <a16:creationId xmlns:a16="http://schemas.microsoft.com/office/drawing/2014/main" id="{425EFCAC-483D-019C-99FE-4FE6FDF98E80}"/>
                    </a:ext>
                  </a:extLst>
                </p:cNvPr>
                <p:cNvSpPr/>
                <p:nvPr/>
              </p:nvSpPr>
              <p:spPr>
                <a:xfrm>
                  <a:off x="2584496" y="1387990"/>
                  <a:ext cx="577592" cy="767690"/>
                </a:xfrm>
                <a:custGeom>
                  <a:avLst/>
                  <a:gdLst>
                    <a:gd name="connsiteX0" fmla="*/ 571784 w 577592"/>
                    <a:gd name="connsiteY0" fmla="*/ 1208 h 767690"/>
                    <a:gd name="connsiteX1" fmla="*/ 357738 w 577592"/>
                    <a:gd name="connsiteY1" fmla="*/ 762192 h 767690"/>
                    <a:gd name="connsiteX2" fmla="*/ 201027 w 577592"/>
                    <a:gd name="connsiteY2" fmla="*/ 757228 h 767690"/>
                    <a:gd name="connsiteX3" fmla="*/ -5808 w 577592"/>
                    <a:gd name="connsiteY3" fmla="*/ -5498 h 767690"/>
                    <a:gd name="connsiteX4" fmla="*/ 141463 w 577592"/>
                    <a:gd name="connsiteY4" fmla="*/ -5498 h 767690"/>
                    <a:gd name="connsiteX5" fmla="*/ 268776 w 577592"/>
                    <a:gd name="connsiteY5" fmla="*/ 526529 h 767690"/>
                    <a:gd name="connsiteX6" fmla="*/ 280932 w 577592"/>
                    <a:gd name="connsiteY6" fmla="*/ 602848 h 767690"/>
                    <a:gd name="connsiteX7" fmla="*/ 283647 w 577592"/>
                    <a:gd name="connsiteY7" fmla="*/ 602848 h 767690"/>
                    <a:gd name="connsiteX8" fmla="*/ 296796 w 577592"/>
                    <a:gd name="connsiteY8" fmla="*/ 525171 h 767690"/>
                    <a:gd name="connsiteX9" fmla="*/ 424596 w 577592"/>
                    <a:gd name="connsiteY9" fmla="*/ -1912 h 767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77592" h="767690">
                      <a:moveTo>
                        <a:pt x="571784" y="1208"/>
                      </a:moveTo>
                      <a:lnTo>
                        <a:pt x="357738" y="762192"/>
                      </a:lnTo>
                      <a:lnTo>
                        <a:pt x="201027" y="757228"/>
                      </a:lnTo>
                      <a:lnTo>
                        <a:pt x="-5808" y="-5498"/>
                      </a:lnTo>
                      <a:lnTo>
                        <a:pt x="141463" y="-5498"/>
                      </a:lnTo>
                      <a:lnTo>
                        <a:pt x="268776" y="526529"/>
                      </a:lnTo>
                      <a:cubicBezTo>
                        <a:pt x="275198" y="551529"/>
                        <a:pt x="279270" y="577077"/>
                        <a:pt x="280932" y="602848"/>
                      </a:cubicBezTo>
                      <a:lnTo>
                        <a:pt x="283647" y="602848"/>
                      </a:lnTo>
                      <a:cubicBezTo>
                        <a:pt x="285895" y="576632"/>
                        <a:pt x="290292" y="550658"/>
                        <a:pt x="296796" y="525171"/>
                      </a:cubicBezTo>
                      <a:lnTo>
                        <a:pt x="424596" y="-19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4" name="Graphic 3">
                <a:extLst>
                  <a:ext uri="{FF2B5EF4-FFF2-40B4-BE49-F238E27FC236}">
                    <a16:creationId xmlns:a16="http://schemas.microsoft.com/office/drawing/2014/main" id="{0A6FB72D-038F-5724-74DA-975C15E4D7C6}"/>
                  </a:ext>
                </a:extLst>
              </p:cNvPr>
              <p:cNvGrpSpPr/>
              <p:nvPr/>
            </p:nvGrpSpPr>
            <p:grpSpPr>
              <a:xfrm>
                <a:off x="4880108" y="2951695"/>
                <a:ext cx="1972332" cy="1926906"/>
                <a:chOff x="4880108" y="2951695"/>
                <a:chExt cx="1972332" cy="1926906"/>
              </a:xfrm>
            </p:grpSpPr>
            <p:sp>
              <p:nvSpPr>
                <p:cNvPr id="230" name="Freeform: Shape 229">
                  <a:extLst>
                    <a:ext uri="{FF2B5EF4-FFF2-40B4-BE49-F238E27FC236}">
                      <a16:creationId xmlns:a16="http://schemas.microsoft.com/office/drawing/2014/main" id="{65275304-30A8-5AAF-01F8-27DFE4F09038}"/>
                    </a:ext>
                  </a:extLst>
                </p:cNvPr>
                <p:cNvSpPr/>
                <p:nvPr/>
              </p:nvSpPr>
              <p:spPr>
                <a:xfrm>
                  <a:off x="4880108" y="2951695"/>
                  <a:ext cx="1972332" cy="1926906"/>
                </a:xfrm>
                <a:custGeom>
                  <a:avLst/>
                  <a:gdLst>
                    <a:gd name="connsiteX0" fmla="*/ 1025025 w 1972332"/>
                    <a:gd name="connsiteY0" fmla="*/ -5498 h 1926906"/>
                    <a:gd name="connsiteX1" fmla="*/ 1159024 w 1972332"/>
                    <a:gd name="connsiteY1" fmla="*/ -5498 h 1926906"/>
                    <a:gd name="connsiteX2" fmla="*/ 1159024 w 1972332"/>
                    <a:gd name="connsiteY2" fmla="*/ 173742 h 1926906"/>
                    <a:gd name="connsiteX3" fmla="*/ 1877787 w 1972332"/>
                    <a:gd name="connsiteY3" fmla="*/ 175099 h 1926906"/>
                    <a:gd name="connsiteX4" fmla="*/ 1964277 w 1972332"/>
                    <a:gd name="connsiteY4" fmla="*/ 260677 h 1926906"/>
                    <a:gd name="connsiteX5" fmla="*/ 1966525 w 1972332"/>
                    <a:gd name="connsiteY5" fmla="*/ 1585093 h 1926906"/>
                    <a:gd name="connsiteX6" fmla="*/ 1944787 w 1972332"/>
                    <a:gd name="connsiteY6" fmla="*/ 1720651 h 1926906"/>
                    <a:gd name="connsiteX7" fmla="*/ 1831634 w 1972332"/>
                    <a:gd name="connsiteY7" fmla="*/ 1742816 h 1926906"/>
                    <a:gd name="connsiteX8" fmla="*/ 1159004 w 1972332"/>
                    <a:gd name="connsiteY8" fmla="*/ 1742147 h 1926906"/>
                    <a:gd name="connsiteX9" fmla="*/ 1159004 w 1972332"/>
                    <a:gd name="connsiteY9" fmla="*/ 1921408 h 1926906"/>
                    <a:gd name="connsiteX10" fmla="*/ 1018987 w 1972332"/>
                    <a:gd name="connsiteY10" fmla="*/ 1921408 h 1926906"/>
                    <a:gd name="connsiteX11" fmla="*/ -5641 w 1972332"/>
                    <a:gd name="connsiteY11" fmla="*/ 1742147 h 1926906"/>
                    <a:gd name="connsiteX12" fmla="*/ -5641 w 1972332"/>
                    <a:gd name="connsiteY12" fmla="*/ 174187 h 1926906"/>
                    <a:gd name="connsiteX13" fmla="*/ 1025025 w 1972332"/>
                    <a:gd name="connsiteY13" fmla="*/ -5498 h 1926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72332" h="1926906">
                      <a:moveTo>
                        <a:pt x="1025025" y="-5498"/>
                      </a:moveTo>
                      <a:lnTo>
                        <a:pt x="1159024" y="-5498"/>
                      </a:lnTo>
                      <a:lnTo>
                        <a:pt x="1159024" y="173742"/>
                      </a:lnTo>
                      <a:cubicBezTo>
                        <a:pt x="1398760" y="175099"/>
                        <a:pt x="1638274" y="171291"/>
                        <a:pt x="1877787" y="175099"/>
                      </a:cubicBezTo>
                      <a:cubicBezTo>
                        <a:pt x="1928882" y="169934"/>
                        <a:pt x="1968957" y="209541"/>
                        <a:pt x="1964277" y="260677"/>
                      </a:cubicBezTo>
                      <a:cubicBezTo>
                        <a:pt x="1968086" y="702081"/>
                        <a:pt x="1963385" y="1143688"/>
                        <a:pt x="1966525" y="1585093"/>
                      </a:cubicBezTo>
                      <a:cubicBezTo>
                        <a:pt x="1964277" y="1630353"/>
                        <a:pt x="1971002" y="1680537"/>
                        <a:pt x="1944787" y="1720651"/>
                      </a:cubicBezTo>
                      <a:cubicBezTo>
                        <a:pt x="1912086" y="1743950"/>
                        <a:pt x="1869825" y="1741033"/>
                        <a:pt x="1831634" y="1742816"/>
                      </a:cubicBezTo>
                      <a:cubicBezTo>
                        <a:pt x="1607357" y="1741702"/>
                        <a:pt x="1383302" y="1742147"/>
                        <a:pt x="1159004" y="1742147"/>
                      </a:cubicBezTo>
                      <a:lnTo>
                        <a:pt x="1159004" y="1921408"/>
                      </a:lnTo>
                      <a:lnTo>
                        <a:pt x="1018987" y="1921408"/>
                      </a:lnTo>
                      <a:cubicBezTo>
                        <a:pt x="677971" y="1859109"/>
                        <a:pt x="336043" y="1801975"/>
                        <a:pt x="-5641" y="1742147"/>
                      </a:cubicBezTo>
                      <a:cubicBezTo>
                        <a:pt x="-5863" y="1219440"/>
                        <a:pt x="-5863" y="696794"/>
                        <a:pt x="-5641" y="174187"/>
                      </a:cubicBezTo>
                      <a:cubicBezTo>
                        <a:pt x="337847" y="114137"/>
                        <a:pt x="681557" y="55666"/>
                        <a:pt x="1025025" y="-5498"/>
                      </a:cubicBezTo>
                      <a:close/>
                    </a:path>
                  </a:pathLst>
                </a:custGeom>
                <a:solidFill>
                  <a:srgbClr val="2A5699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id="{CEF7433E-D32A-B145-0324-F04F7E1BC683}"/>
                    </a:ext>
                  </a:extLst>
                </p:cNvPr>
                <p:cNvSpPr/>
                <p:nvPr/>
              </p:nvSpPr>
              <p:spPr>
                <a:xfrm>
                  <a:off x="6044940" y="3198157"/>
                  <a:ext cx="739489" cy="1433980"/>
                </a:xfrm>
                <a:custGeom>
                  <a:avLst/>
                  <a:gdLst>
                    <a:gd name="connsiteX0" fmla="*/ -5808 w 739489"/>
                    <a:gd name="connsiteY0" fmla="*/ -5498 h 1433980"/>
                    <a:gd name="connsiteX1" fmla="*/ 733682 w 739489"/>
                    <a:gd name="connsiteY1" fmla="*/ -5498 h 1433980"/>
                    <a:gd name="connsiteX2" fmla="*/ 733682 w 739489"/>
                    <a:gd name="connsiteY2" fmla="*/ 1428482 h 1433980"/>
                    <a:gd name="connsiteX3" fmla="*/ -5808 w 739489"/>
                    <a:gd name="connsiteY3" fmla="*/ 1428482 h 1433980"/>
                    <a:gd name="connsiteX4" fmla="*/ -5808 w 739489"/>
                    <a:gd name="connsiteY4" fmla="*/ 1249222 h 1433980"/>
                    <a:gd name="connsiteX5" fmla="*/ 576749 w 739489"/>
                    <a:gd name="connsiteY5" fmla="*/ 1249222 h 1433980"/>
                    <a:gd name="connsiteX6" fmla="*/ 576749 w 739489"/>
                    <a:gd name="connsiteY6" fmla="*/ 1159612 h 1433980"/>
                    <a:gd name="connsiteX7" fmla="*/ -5808 w 739489"/>
                    <a:gd name="connsiteY7" fmla="*/ 1159612 h 1433980"/>
                    <a:gd name="connsiteX8" fmla="*/ -5808 w 739489"/>
                    <a:gd name="connsiteY8" fmla="*/ 1047575 h 1433980"/>
                    <a:gd name="connsiteX9" fmla="*/ 576749 w 739489"/>
                    <a:gd name="connsiteY9" fmla="*/ 1047575 h 1433980"/>
                    <a:gd name="connsiteX10" fmla="*/ 576749 w 739489"/>
                    <a:gd name="connsiteY10" fmla="*/ 957945 h 1433980"/>
                    <a:gd name="connsiteX11" fmla="*/ -5808 w 739489"/>
                    <a:gd name="connsiteY11" fmla="*/ 957945 h 1433980"/>
                    <a:gd name="connsiteX12" fmla="*/ -5808 w 739489"/>
                    <a:gd name="connsiteY12" fmla="*/ 845927 h 1433980"/>
                    <a:gd name="connsiteX13" fmla="*/ 576749 w 739489"/>
                    <a:gd name="connsiteY13" fmla="*/ 845927 h 1433980"/>
                    <a:gd name="connsiteX14" fmla="*/ 576749 w 739489"/>
                    <a:gd name="connsiteY14" fmla="*/ 756297 h 1433980"/>
                    <a:gd name="connsiteX15" fmla="*/ -5808 w 739489"/>
                    <a:gd name="connsiteY15" fmla="*/ 756297 h 1433980"/>
                    <a:gd name="connsiteX16" fmla="*/ -5808 w 739489"/>
                    <a:gd name="connsiteY16" fmla="*/ 644259 h 1433980"/>
                    <a:gd name="connsiteX17" fmla="*/ 576749 w 739489"/>
                    <a:gd name="connsiteY17" fmla="*/ 644259 h 1433980"/>
                    <a:gd name="connsiteX18" fmla="*/ 576749 w 739489"/>
                    <a:gd name="connsiteY18" fmla="*/ 554649 h 1433980"/>
                    <a:gd name="connsiteX19" fmla="*/ -5808 w 739489"/>
                    <a:gd name="connsiteY19" fmla="*/ 554649 h 1433980"/>
                    <a:gd name="connsiteX20" fmla="*/ -5808 w 739489"/>
                    <a:gd name="connsiteY20" fmla="*/ 442653 h 1433980"/>
                    <a:gd name="connsiteX21" fmla="*/ 576749 w 739489"/>
                    <a:gd name="connsiteY21" fmla="*/ 442653 h 1433980"/>
                    <a:gd name="connsiteX22" fmla="*/ 576749 w 739489"/>
                    <a:gd name="connsiteY22" fmla="*/ 353043 h 1433980"/>
                    <a:gd name="connsiteX23" fmla="*/ -5808 w 739489"/>
                    <a:gd name="connsiteY23" fmla="*/ 353043 h 1433980"/>
                    <a:gd name="connsiteX24" fmla="*/ -5808 w 739489"/>
                    <a:gd name="connsiteY24" fmla="*/ 241006 h 1433980"/>
                    <a:gd name="connsiteX25" fmla="*/ 576749 w 739489"/>
                    <a:gd name="connsiteY25" fmla="*/ 241006 h 1433980"/>
                    <a:gd name="connsiteX26" fmla="*/ 576749 w 739489"/>
                    <a:gd name="connsiteY26" fmla="*/ 151375 h 1433980"/>
                    <a:gd name="connsiteX27" fmla="*/ -5808 w 739489"/>
                    <a:gd name="connsiteY27" fmla="*/ 151375 h 143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39489" h="1433980">
                      <a:moveTo>
                        <a:pt x="-5808" y="-5498"/>
                      </a:moveTo>
                      <a:lnTo>
                        <a:pt x="733682" y="-5498"/>
                      </a:lnTo>
                      <a:lnTo>
                        <a:pt x="733682" y="1428482"/>
                      </a:lnTo>
                      <a:lnTo>
                        <a:pt x="-5808" y="1428482"/>
                      </a:lnTo>
                      <a:lnTo>
                        <a:pt x="-5808" y="1249222"/>
                      </a:lnTo>
                      <a:lnTo>
                        <a:pt x="576749" y="1249222"/>
                      </a:lnTo>
                      <a:lnTo>
                        <a:pt x="576749" y="1159612"/>
                      </a:lnTo>
                      <a:lnTo>
                        <a:pt x="-5808" y="1159612"/>
                      </a:lnTo>
                      <a:lnTo>
                        <a:pt x="-5808" y="1047575"/>
                      </a:lnTo>
                      <a:lnTo>
                        <a:pt x="576749" y="1047575"/>
                      </a:lnTo>
                      <a:lnTo>
                        <a:pt x="576749" y="957945"/>
                      </a:lnTo>
                      <a:lnTo>
                        <a:pt x="-5808" y="957945"/>
                      </a:lnTo>
                      <a:lnTo>
                        <a:pt x="-5808" y="845927"/>
                      </a:lnTo>
                      <a:lnTo>
                        <a:pt x="576749" y="845927"/>
                      </a:lnTo>
                      <a:lnTo>
                        <a:pt x="576749" y="756297"/>
                      </a:lnTo>
                      <a:lnTo>
                        <a:pt x="-5808" y="756297"/>
                      </a:lnTo>
                      <a:lnTo>
                        <a:pt x="-5808" y="644259"/>
                      </a:lnTo>
                      <a:lnTo>
                        <a:pt x="576749" y="644259"/>
                      </a:lnTo>
                      <a:lnTo>
                        <a:pt x="576749" y="554649"/>
                      </a:lnTo>
                      <a:lnTo>
                        <a:pt x="-5808" y="554649"/>
                      </a:lnTo>
                      <a:lnTo>
                        <a:pt x="-5808" y="442653"/>
                      </a:lnTo>
                      <a:lnTo>
                        <a:pt x="576749" y="442653"/>
                      </a:lnTo>
                      <a:lnTo>
                        <a:pt x="576749" y="353043"/>
                      </a:lnTo>
                      <a:lnTo>
                        <a:pt x="-5808" y="353043"/>
                      </a:lnTo>
                      <a:lnTo>
                        <a:pt x="-5808" y="241006"/>
                      </a:lnTo>
                      <a:lnTo>
                        <a:pt x="576749" y="241006"/>
                      </a:lnTo>
                      <a:lnTo>
                        <a:pt x="576749" y="151375"/>
                      </a:lnTo>
                      <a:lnTo>
                        <a:pt x="-5808" y="1513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2" name="Freeform: Shape 231">
                  <a:extLst>
                    <a:ext uri="{FF2B5EF4-FFF2-40B4-BE49-F238E27FC236}">
                      <a16:creationId xmlns:a16="http://schemas.microsoft.com/office/drawing/2014/main" id="{EB7C63A3-BB2C-F2F6-5052-E0039AF8285F}"/>
                    </a:ext>
                  </a:extLst>
                </p:cNvPr>
                <p:cNvSpPr/>
                <p:nvPr/>
              </p:nvSpPr>
              <p:spPr>
                <a:xfrm>
                  <a:off x="5063303" y="3567861"/>
                  <a:ext cx="714691" cy="660326"/>
                </a:xfrm>
                <a:custGeom>
                  <a:avLst/>
                  <a:gdLst>
                    <a:gd name="connsiteX0" fmla="*/ 274064 w 714691"/>
                    <a:gd name="connsiteY0" fmla="*/ 20698 h 660326"/>
                    <a:gd name="connsiteX1" fmla="*/ 401702 w 714691"/>
                    <a:gd name="connsiteY1" fmla="*/ 14215 h 660326"/>
                    <a:gd name="connsiteX2" fmla="*/ 494249 w 714691"/>
                    <a:gd name="connsiteY2" fmla="*/ 467025 h 660326"/>
                    <a:gd name="connsiteX3" fmla="*/ 574681 w 714691"/>
                    <a:gd name="connsiteY3" fmla="*/ 1208 h 660326"/>
                    <a:gd name="connsiteX4" fmla="*/ 708884 w 714691"/>
                    <a:gd name="connsiteY4" fmla="*/ -5498 h 660326"/>
                    <a:gd name="connsiteX5" fmla="*/ 558554 w 714691"/>
                    <a:gd name="connsiteY5" fmla="*/ 646286 h 660326"/>
                    <a:gd name="connsiteX6" fmla="*/ 420786 w 714691"/>
                    <a:gd name="connsiteY6" fmla="*/ 648514 h 660326"/>
                    <a:gd name="connsiteX7" fmla="*/ 329616 w 714691"/>
                    <a:gd name="connsiteY7" fmla="*/ 203767 h 660326"/>
                    <a:gd name="connsiteX8" fmla="*/ 239318 w 714691"/>
                    <a:gd name="connsiteY8" fmla="*/ 635751 h 660326"/>
                    <a:gd name="connsiteX9" fmla="*/ 109816 w 714691"/>
                    <a:gd name="connsiteY9" fmla="*/ 627910 h 660326"/>
                    <a:gd name="connsiteX10" fmla="*/ -5808 w 714691"/>
                    <a:gd name="connsiteY10" fmla="*/ 37291 h 660326"/>
                    <a:gd name="connsiteX11" fmla="*/ 109370 w 714691"/>
                    <a:gd name="connsiteY11" fmla="*/ 32591 h 660326"/>
                    <a:gd name="connsiteX12" fmla="*/ 178822 w 714691"/>
                    <a:gd name="connsiteY12" fmla="*/ 460320 h 660326"/>
                    <a:gd name="connsiteX13" fmla="*/ 274064 w 714691"/>
                    <a:gd name="connsiteY13" fmla="*/ 20698 h 660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14691" h="660326">
                      <a:moveTo>
                        <a:pt x="274064" y="20698"/>
                      </a:moveTo>
                      <a:cubicBezTo>
                        <a:pt x="316610" y="18247"/>
                        <a:pt x="359156" y="16443"/>
                        <a:pt x="401702" y="14215"/>
                      </a:cubicBezTo>
                      <a:cubicBezTo>
                        <a:pt x="431504" y="165456"/>
                        <a:pt x="461975" y="316474"/>
                        <a:pt x="494249" y="467025"/>
                      </a:cubicBezTo>
                      <a:cubicBezTo>
                        <a:pt x="519554" y="311530"/>
                        <a:pt x="547573" y="156481"/>
                        <a:pt x="574681" y="1208"/>
                      </a:cubicBezTo>
                      <a:cubicBezTo>
                        <a:pt x="619496" y="-352"/>
                        <a:pt x="664291" y="-2844"/>
                        <a:pt x="708884" y="-5498"/>
                      </a:cubicBezTo>
                      <a:cubicBezTo>
                        <a:pt x="658234" y="211608"/>
                        <a:pt x="613884" y="430518"/>
                        <a:pt x="558554" y="646286"/>
                      </a:cubicBezTo>
                      <a:cubicBezTo>
                        <a:pt x="521134" y="665776"/>
                        <a:pt x="465116" y="645374"/>
                        <a:pt x="420786" y="648514"/>
                      </a:cubicBezTo>
                      <a:cubicBezTo>
                        <a:pt x="390984" y="500191"/>
                        <a:pt x="356258" y="352718"/>
                        <a:pt x="329616" y="203767"/>
                      </a:cubicBezTo>
                      <a:cubicBezTo>
                        <a:pt x="303400" y="348504"/>
                        <a:pt x="269343" y="491905"/>
                        <a:pt x="239318" y="635751"/>
                      </a:cubicBezTo>
                      <a:cubicBezTo>
                        <a:pt x="196306" y="633502"/>
                        <a:pt x="153051" y="630827"/>
                        <a:pt x="109816" y="627910"/>
                      </a:cubicBezTo>
                      <a:cubicBezTo>
                        <a:pt x="72618" y="430740"/>
                        <a:pt x="28939" y="234866"/>
                        <a:pt x="-5808" y="37291"/>
                      </a:cubicBezTo>
                      <a:cubicBezTo>
                        <a:pt x="32525" y="35488"/>
                        <a:pt x="71059" y="33929"/>
                        <a:pt x="109370" y="32591"/>
                      </a:cubicBezTo>
                      <a:cubicBezTo>
                        <a:pt x="132447" y="175302"/>
                        <a:pt x="158663" y="317365"/>
                        <a:pt x="178822" y="460320"/>
                      </a:cubicBezTo>
                      <a:cubicBezTo>
                        <a:pt x="210367" y="313779"/>
                        <a:pt x="242782" y="167239"/>
                        <a:pt x="274064" y="206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5" name="Graphic 3">
                <a:extLst>
                  <a:ext uri="{FF2B5EF4-FFF2-40B4-BE49-F238E27FC236}">
                    <a16:creationId xmlns:a16="http://schemas.microsoft.com/office/drawing/2014/main" id="{73683ECA-3320-7092-5609-124FDD50ED46}"/>
                  </a:ext>
                </a:extLst>
              </p:cNvPr>
              <p:cNvGrpSpPr/>
              <p:nvPr/>
            </p:nvGrpSpPr>
            <p:grpSpPr>
              <a:xfrm>
                <a:off x="4898590" y="759262"/>
                <a:ext cx="1935353" cy="1891389"/>
                <a:chOff x="4898590" y="759262"/>
                <a:chExt cx="1935353" cy="1891389"/>
              </a:xfrm>
            </p:grpSpPr>
            <p:sp>
              <p:nvSpPr>
                <p:cNvPr id="226" name="Freeform: Shape 225">
                  <a:extLst>
                    <a:ext uri="{FF2B5EF4-FFF2-40B4-BE49-F238E27FC236}">
                      <a16:creationId xmlns:a16="http://schemas.microsoft.com/office/drawing/2014/main" id="{BC3E212D-1236-1B53-C621-05CE60C50695}"/>
                    </a:ext>
                  </a:extLst>
                </p:cNvPr>
                <p:cNvSpPr/>
                <p:nvPr/>
              </p:nvSpPr>
              <p:spPr>
                <a:xfrm>
                  <a:off x="5866308" y="1003496"/>
                  <a:ext cx="948349" cy="1354885"/>
                </a:xfrm>
                <a:custGeom>
                  <a:avLst/>
                  <a:gdLst>
                    <a:gd name="connsiteX0" fmla="*/ 39352 w 948349"/>
                    <a:gd name="connsiteY0" fmla="*/ -5498 h 1354885"/>
                    <a:gd name="connsiteX1" fmla="*/ 897382 w 948349"/>
                    <a:gd name="connsiteY1" fmla="*/ -5498 h 1354885"/>
                    <a:gd name="connsiteX2" fmla="*/ 942542 w 948349"/>
                    <a:gd name="connsiteY2" fmla="*/ 39682 h 1354885"/>
                    <a:gd name="connsiteX3" fmla="*/ 942542 w 948349"/>
                    <a:gd name="connsiteY3" fmla="*/ 1304208 h 1354885"/>
                    <a:gd name="connsiteX4" fmla="*/ 897382 w 948349"/>
                    <a:gd name="connsiteY4" fmla="*/ 1349387 h 1354885"/>
                    <a:gd name="connsiteX5" fmla="*/ 39352 w 948349"/>
                    <a:gd name="connsiteY5" fmla="*/ 1349387 h 1354885"/>
                    <a:gd name="connsiteX6" fmla="*/ -5808 w 948349"/>
                    <a:gd name="connsiteY6" fmla="*/ 1304208 h 1354885"/>
                    <a:gd name="connsiteX7" fmla="*/ -5808 w 948349"/>
                    <a:gd name="connsiteY7" fmla="*/ 39682 h 1354885"/>
                    <a:gd name="connsiteX8" fmla="*/ 39352 w 948349"/>
                    <a:gd name="connsiteY8" fmla="*/ -5498 h 1354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48349" h="1354885">
                      <a:moveTo>
                        <a:pt x="39352" y="-5498"/>
                      </a:moveTo>
                      <a:lnTo>
                        <a:pt x="897382" y="-5498"/>
                      </a:lnTo>
                      <a:cubicBezTo>
                        <a:pt x="922322" y="-5477"/>
                        <a:pt x="942522" y="14742"/>
                        <a:pt x="942542" y="39682"/>
                      </a:cubicBezTo>
                      <a:lnTo>
                        <a:pt x="942542" y="1304208"/>
                      </a:lnTo>
                      <a:cubicBezTo>
                        <a:pt x="942522" y="1329148"/>
                        <a:pt x="922322" y="1349368"/>
                        <a:pt x="897382" y="1349387"/>
                      </a:cubicBezTo>
                      <a:lnTo>
                        <a:pt x="39352" y="1349387"/>
                      </a:lnTo>
                      <a:cubicBezTo>
                        <a:pt x="14412" y="1349368"/>
                        <a:pt x="-5787" y="1329148"/>
                        <a:pt x="-5808" y="1304208"/>
                      </a:cubicBezTo>
                      <a:lnTo>
                        <a:pt x="-5808" y="39682"/>
                      </a:lnTo>
                      <a:cubicBezTo>
                        <a:pt x="-5787" y="14742"/>
                        <a:pt x="14412" y="-5477"/>
                        <a:pt x="39352" y="-54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7" name="Freeform: Shape 226">
                  <a:extLst>
                    <a:ext uri="{FF2B5EF4-FFF2-40B4-BE49-F238E27FC236}">
                      <a16:creationId xmlns:a16="http://schemas.microsoft.com/office/drawing/2014/main" id="{C5976789-4DDC-6159-2A91-9A9F980DAD3F}"/>
                    </a:ext>
                  </a:extLst>
                </p:cNvPr>
                <p:cNvSpPr/>
                <p:nvPr/>
              </p:nvSpPr>
              <p:spPr>
                <a:xfrm>
                  <a:off x="4898590" y="759262"/>
                  <a:ext cx="1935353" cy="1891389"/>
                </a:xfrm>
                <a:custGeom>
                  <a:avLst/>
                  <a:gdLst>
                    <a:gd name="connsiteX0" fmla="*/ 1866051 w 1935353"/>
                    <a:gd name="connsiteY0" fmla="*/ 1571578 h 1891389"/>
                    <a:gd name="connsiteX1" fmla="*/ 1866051 w 1935353"/>
                    <a:gd name="connsiteY1" fmla="*/ 1571578 h 1891389"/>
                    <a:gd name="connsiteX2" fmla="*/ 1865931 w 1935353"/>
                    <a:gd name="connsiteY2" fmla="*/ 1571578 h 1891389"/>
                    <a:gd name="connsiteX3" fmla="*/ 1100913 w 1935353"/>
                    <a:gd name="connsiteY3" fmla="*/ 1571578 h 1891389"/>
                    <a:gd name="connsiteX4" fmla="*/ 1100913 w 1935353"/>
                    <a:gd name="connsiteY4" fmla="*/ 1407473 h 1891389"/>
                    <a:gd name="connsiteX5" fmla="*/ 1697488 w 1935353"/>
                    <a:gd name="connsiteY5" fmla="*/ 1407473 h 1891389"/>
                    <a:gd name="connsiteX6" fmla="*/ 1697488 w 1935353"/>
                    <a:gd name="connsiteY6" fmla="*/ 1331275 h 1891389"/>
                    <a:gd name="connsiteX7" fmla="*/ 1100913 w 1935353"/>
                    <a:gd name="connsiteY7" fmla="*/ 1331275 h 1891389"/>
                    <a:gd name="connsiteX8" fmla="*/ 1100913 w 1935353"/>
                    <a:gd name="connsiteY8" fmla="*/ 1202462 h 1891389"/>
                    <a:gd name="connsiteX9" fmla="*/ 1697488 w 1935353"/>
                    <a:gd name="connsiteY9" fmla="*/ 1202462 h 1891389"/>
                    <a:gd name="connsiteX10" fmla="*/ 1697488 w 1935353"/>
                    <a:gd name="connsiteY10" fmla="*/ 1126265 h 1891389"/>
                    <a:gd name="connsiteX11" fmla="*/ 1100913 w 1935353"/>
                    <a:gd name="connsiteY11" fmla="*/ 1126265 h 1891389"/>
                    <a:gd name="connsiteX12" fmla="*/ 1100913 w 1935353"/>
                    <a:gd name="connsiteY12" fmla="*/ 914446 h 1891389"/>
                    <a:gd name="connsiteX13" fmla="*/ 1300353 w 1935353"/>
                    <a:gd name="connsiteY13" fmla="*/ 1009161 h 1891389"/>
                    <a:gd name="connsiteX14" fmla="*/ 1562456 w 1935353"/>
                    <a:gd name="connsiteY14" fmla="*/ 739704 h 1891389"/>
                    <a:gd name="connsiteX15" fmla="*/ 1300353 w 1935353"/>
                    <a:gd name="connsiteY15" fmla="*/ 739704 h 1891389"/>
                    <a:gd name="connsiteX16" fmla="*/ 1300353 w 1935353"/>
                    <a:gd name="connsiteY16" fmla="*/ 470246 h 1891389"/>
                    <a:gd name="connsiteX17" fmla="*/ 1100913 w 1935353"/>
                    <a:gd name="connsiteY17" fmla="*/ 564982 h 1891389"/>
                    <a:gd name="connsiteX18" fmla="*/ 1100913 w 1935353"/>
                    <a:gd name="connsiteY18" fmla="*/ 265135 h 1891389"/>
                    <a:gd name="connsiteX19" fmla="*/ 1866051 w 1935353"/>
                    <a:gd name="connsiteY19" fmla="*/ 265135 h 1891389"/>
                    <a:gd name="connsiteX20" fmla="*/ 1866051 w 1935353"/>
                    <a:gd name="connsiteY20" fmla="*/ 199978 h 1891389"/>
                    <a:gd name="connsiteX21" fmla="*/ 1100913 w 1935353"/>
                    <a:gd name="connsiteY21" fmla="*/ 199978 h 1891389"/>
                    <a:gd name="connsiteX22" fmla="*/ 1100913 w 1935353"/>
                    <a:gd name="connsiteY22" fmla="*/ -5498 h 1891389"/>
                    <a:gd name="connsiteX23" fmla="*/ -5808 w 1935353"/>
                    <a:gd name="connsiteY23" fmla="*/ 191955 h 1891389"/>
                    <a:gd name="connsiteX24" fmla="*/ -5808 w 1935353"/>
                    <a:gd name="connsiteY24" fmla="*/ 1688539 h 1891389"/>
                    <a:gd name="connsiteX25" fmla="*/ 1100873 w 1935353"/>
                    <a:gd name="connsiteY25" fmla="*/ 1885892 h 1891389"/>
                    <a:gd name="connsiteX26" fmla="*/ 1100873 w 1935353"/>
                    <a:gd name="connsiteY26" fmla="*/ 1636876 h 1891389"/>
                    <a:gd name="connsiteX27" fmla="*/ 1866012 w 1935353"/>
                    <a:gd name="connsiteY27" fmla="*/ 1636876 h 1891389"/>
                    <a:gd name="connsiteX28" fmla="*/ 1929546 w 1935353"/>
                    <a:gd name="connsiteY28" fmla="*/ 1571578 h 1891389"/>
                    <a:gd name="connsiteX29" fmla="*/ 1929546 w 1935353"/>
                    <a:gd name="connsiteY29" fmla="*/ 265357 h 1891389"/>
                    <a:gd name="connsiteX30" fmla="*/ 1866012 w 1935353"/>
                    <a:gd name="connsiteY30" fmla="*/ 200040 h 1891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35353" h="1891389">
                      <a:moveTo>
                        <a:pt x="1866051" y="1571578"/>
                      </a:moveTo>
                      <a:lnTo>
                        <a:pt x="1866051" y="1571578"/>
                      </a:lnTo>
                      <a:moveTo>
                        <a:pt x="1865931" y="1571578"/>
                      </a:moveTo>
                      <a:lnTo>
                        <a:pt x="1100913" y="1571578"/>
                      </a:lnTo>
                      <a:lnTo>
                        <a:pt x="1100913" y="1407473"/>
                      </a:lnTo>
                      <a:lnTo>
                        <a:pt x="1697488" y="1407473"/>
                      </a:lnTo>
                      <a:lnTo>
                        <a:pt x="1697488" y="1331275"/>
                      </a:lnTo>
                      <a:lnTo>
                        <a:pt x="1100913" y="1331275"/>
                      </a:lnTo>
                      <a:lnTo>
                        <a:pt x="1100913" y="1202462"/>
                      </a:lnTo>
                      <a:lnTo>
                        <a:pt x="1697488" y="1202462"/>
                      </a:lnTo>
                      <a:lnTo>
                        <a:pt x="1697488" y="1126265"/>
                      </a:lnTo>
                      <a:lnTo>
                        <a:pt x="1100913" y="1126265"/>
                      </a:lnTo>
                      <a:lnTo>
                        <a:pt x="1100913" y="914446"/>
                      </a:lnTo>
                      <a:cubicBezTo>
                        <a:pt x="1148970" y="972370"/>
                        <a:pt x="1220447" y="1009161"/>
                        <a:pt x="1300353" y="1009161"/>
                      </a:cubicBezTo>
                      <a:cubicBezTo>
                        <a:pt x="1445110" y="1009161"/>
                        <a:pt x="1562456" y="888554"/>
                        <a:pt x="1562456" y="739704"/>
                      </a:cubicBezTo>
                      <a:lnTo>
                        <a:pt x="1300353" y="739704"/>
                      </a:lnTo>
                      <a:lnTo>
                        <a:pt x="1300353" y="470246"/>
                      </a:lnTo>
                      <a:cubicBezTo>
                        <a:pt x="1220468" y="470246"/>
                        <a:pt x="1148970" y="507038"/>
                        <a:pt x="1100913" y="564982"/>
                      </a:cubicBezTo>
                      <a:lnTo>
                        <a:pt x="1100913" y="265135"/>
                      </a:lnTo>
                      <a:lnTo>
                        <a:pt x="1866051" y="265135"/>
                      </a:lnTo>
                      <a:close/>
                      <a:moveTo>
                        <a:pt x="1866051" y="199978"/>
                      </a:moveTo>
                      <a:lnTo>
                        <a:pt x="1100913" y="199978"/>
                      </a:lnTo>
                      <a:lnTo>
                        <a:pt x="1100913" y="-5498"/>
                      </a:lnTo>
                      <a:lnTo>
                        <a:pt x="-5808" y="191955"/>
                      </a:lnTo>
                      <a:lnTo>
                        <a:pt x="-5808" y="1688539"/>
                      </a:lnTo>
                      <a:lnTo>
                        <a:pt x="1100873" y="1885892"/>
                      </a:lnTo>
                      <a:lnTo>
                        <a:pt x="1100873" y="1636876"/>
                      </a:lnTo>
                      <a:lnTo>
                        <a:pt x="1866012" y="1636876"/>
                      </a:lnTo>
                      <a:cubicBezTo>
                        <a:pt x="1901041" y="1636876"/>
                        <a:pt x="1929546" y="1607580"/>
                        <a:pt x="1929546" y="1571578"/>
                      </a:cubicBezTo>
                      <a:lnTo>
                        <a:pt x="1929546" y="265357"/>
                      </a:lnTo>
                      <a:cubicBezTo>
                        <a:pt x="1929546" y="229335"/>
                        <a:pt x="1901041" y="200040"/>
                        <a:pt x="1866012" y="200040"/>
                      </a:cubicBezTo>
                    </a:path>
                  </a:pathLst>
                </a:custGeom>
                <a:solidFill>
                  <a:srgbClr val="CB4A32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8" name="Freeform: Shape 227">
                  <a:extLst>
                    <a:ext uri="{FF2B5EF4-FFF2-40B4-BE49-F238E27FC236}">
                      <a16:creationId xmlns:a16="http://schemas.microsoft.com/office/drawing/2014/main" id="{E4DA7BAD-0623-BDF3-BAF6-A78B0F8C57D8}"/>
                    </a:ext>
                  </a:extLst>
                </p:cNvPr>
                <p:cNvSpPr/>
                <p:nvPr/>
              </p:nvSpPr>
              <p:spPr>
                <a:xfrm>
                  <a:off x="6245331" y="1197019"/>
                  <a:ext cx="262103" cy="269457"/>
                </a:xfrm>
                <a:custGeom>
                  <a:avLst/>
                  <a:gdLst>
                    <a:gd name="connsiteX0" fmla="*/ -5808 w 262103"/>
                    <a:gd name="connsiteY0" fmla="*/ -5498 h 269457"/>
                    <a:gd name="connsiteX1" fmla="*/ -5808 w 262103"/>
                    <a:gd name="connsiteY1" fmla="*/ 263959 h 269457"/>
                    <a:gd name="connsiteX2" fmla="*/ 256296 w 262103"/>
                    <a:gd name="connsiteY2" fmla="*/ 263959 h 269457"/>
                    <a:gd name="connsiteX3" fmla="*/ -5808 w 262103"/>
                    <a:gd name="connsiteY3" fmla="*/ -5498 h 269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2103" h="269457">
                      <a:moveTo>
                        <a:pt x="-5808" y="-5498"/>
                      </a:moveTo>
                      <a:lnTo>
                        <a:pt x="-5808" y="263959"/>
                      </a:lnTo>
                      <a:lnTo>
                        <a:pt x="256296" y="263959"/>
                      </a:lnTo>
                      <a:cubicBezTo>
                        <a:pt x="256296" y="115191"/>
                        <a:pt x="138950" y="-5498"/>
                        <a:pt x="-5808" y="-5498"/>
                      </a:cubicBezTo>
                    </a:path>
                  </a:pathLst>
                </a:custGeom>
                <a:solidFill>
                  <a:srgbClr val="CB4A32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9" name="Freeform: Shape 228">
                  <a:extLst>
                    <a:ext uri="{FF2B5EF4-FFF2-40B4-BE49-F238E27FC236}">
                      <a16:creationId xmlns:a16="http://schemas.microsoft.com/office/drawing/2014/main" id="{929E528F-F0EB-1DFB-50D0-E18D4F17390F}"/>
                    </a:ext>
                  </a:extLst>
                </p:cNvPr>
                <p:cNvSpPr/>
                <p:nvPr/>
              </p:nvSpPr>
              <p:spPr>
                <a:xfrm>
                  <a:off x="5252937" y="1390761"/>
                  <a:ext cx="374971" cy="636653"/>
                </a:xfrm>
                <a:custGeom>
                  <a:avLst/>
                  <a:gdLst>
                    <a:gd name="connsiteX0" fmla="*/ 108155 w 374971"/>
                    <a:gd name="connsiteY0" fmla="*/ 297210 h 636653"/>
                    <a:gd name="connsiteX1" fmla="*/ 222239 w 374971"/>
                    <a:gd name="connsiteY1" fmla="*/ 262120 h 636653"/>
                    <a:gd name="connsiteX2" fmla="*/ 217295 w 374971"/>
                    <a:gd name="connsiteY2" fmla="*/ 134482 h 636653"/>
                    <a:gd name="connsiteX3" fmla="*/ 108155 w 374971"/>
                    <a:gd name="connsiteY3" fmla="*/ 110676 h 636653"/>
                    <a:gd name="connsiteX4" fmla="*/ 105034 w 374971"/>
                    <a:gd name="connsiteY4" fmla="*/ 631155 h 636653"/>
                    <a:gd name="connsiteX5" fmla="*/ -5808 w 374971"/>
                    <a:gd name="connsiteY5" fmla="*/ 631155 h 636653"/>
                    <a:gd name="connsiteX6" fmla="*/ -5808 w 374971"/>
                    <a:gd name="connsiteY6" fmla="*/ -4765 h 636653"/>
                    <a:gd name="connsiteX7" fmla="*/ 249468 w 374971"/>
                    <a:gd name="connsiteY7" fmla="*/ -3104 h 636653"/>
                    <a:gd name="connsiteX8" fmla="*/ 314077 w 374971"/>
                    <a:gd name="connsiteY8" fmla="*/ 32473 h 636653"/>
                    <a:gd name="connsiteX9" fmla="*/ 358224 w 374971"/>
                    <a:gd name="connsiteY9" fmla="*/ 265462 h 636653"/>
                    <a:gd name="connsiteX10" fmla="*/ 221935 w 374971"/>
                    <a:gd name="connsiteY10" fmla="*/ 409693 h 636653"/>
                    <a:gd name="connsiteX11" fmla="*/ 104953 w 374971"/>
                    <a:gd name="connsiteY11" fmla="*/ 420633 h 636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4971" h="636653">
                      <a:moveTo>
                        <a:pt x="108155" y="297210"/>
                      </a:moveTo>
                      <a:cubicBezTo>
                        <a:pt x="152301" y="300695"/>
                        <a:pt x="195435" y="309163"/>
                        <a:pt x="222239" y="262120"/>
                      </a:cubicBezTo>
                      <a:cubicBezTo>
                        <a:pt x="242499" y="226624"/>
                        <a:pt x="240817" y="161772"/>
                        <a:pt x="217295" y="134482"/>
                      </a:cubicBezTo>
                      <a:cubicBezTo>
                        <a:pt x="186905" y="99209"/>
                        <a:pt x="147621" y="104254"/>
                        <a:pt x="108155" y="110676"/>
                      </a:cubicBezTo>
                      <a:close/>
                      <a:moveTo>
                        <a:pt x="105034" y="631155"/>
                      </a:moveTo>
                      <a:lnTo>
                        <a:pt x="-5808" y="631155"/>
                      </a:lnTo>
                      <a:lnTo>
                        <a:pt x="-5808" y="-4765"/>
                      </a:lnTo>
                      <a:cubicBezTo>
                        <a:pt x="79709" y="-4765"/>
                        <a:pt x="164801" y="-7237"/>
                        <a:pt x="249468" y="-3104"/>
                      </a:cubicBezTo>
                      <a:cubicBezTo>
                        <a:pt x="271754" y="-2010"/>
                        <a:pt x="297626" y="15008"/>
                        <a:pt x="314077" y="32473"/>
                      </a:cubicBezTo>
                      <a:cubicBezTo>
                        <a:pt x="377025" y="99331"/>
                        <a:pt x="377025" y="182498"/>
                        <a:pt x="358224" y="265462"/>
                      </a:cubicBezTo>
                      <a:cubicBezTo>
                        <a:pt x="341469" y="339392"/>
                        <a:pt x="295074" y="391399"/>
                        <a:pt x="221935" y="409693"/>
                      </a:cubicBezTo>
                      <a:cubicBezTo>
                        <a:pt x="185467" y="418790"/>
                        <a:pt x="146527" y="417128"/>
                        <a:pt x="104953" y="4206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" name="dinosaur-island">
            <a:extLst>
              <a:ext uri="{FF2B5EF4-FFF2-40B4-BE49-F238E27FC236}">
                <a16:creationId xmlns:a16="http://schemas.microsoft.com/office/drawing/2014/main" id="{A05A3A43-EBB9-A51B-5DA0-7AF3492D72C6}"/>
              </a:ext>
            </a:extLst>
          </p:cNvPr>
          <p:cNvSpPr/>
          <p:nvPr/>
        </p:nvSpPr>
        <p:spPr>
          <a:xfrm>
            <a:off x="8730466" y="5677089"/>
            <a:ext cx="3307526" cy="720633"/>
          </a:xfrm>
          <a:custGeom>
            <a:avLst/>
            <a:gdLst>
              <a:gd name="connsiteX0" fmla="*/ 598744 w 2490174"/>
              <a:gd name="connsiteY0" fmla="*/ 177869 h 869306"/>
              <a:gd name="connsiteX1" fmla="*/ 528598 w 2490174"/>
              <a:gd name="connsiteY1" fmla="*/ 245510 h 869306"/>
              <a:gd name="connsiteX2" fmla="*/ 501041 w 2490174"/>
              <a:gd name="connsiteY2" fmla="*/ 295614 h 869306"/>
              <a:gd name="connsiteX3" fmla="*/ 455947 w 2490174"/>
              <a:gd name="connsiteY3" fmla="*/ 333192 h 869306"/>
              <a:gd name="connsiteX4" fmla="*/ 433401 w 2490174"/>
              <a:gd name="connsiteY4" fmla="*/ 383296 h 869306"/>
              <a:gd name="connsiteX5" fmla="*/ 345718 w 2490174"/>
              <a:gd name="connsiteY5" fmla="*/ 400833 h 869306"/>
              <a:gd name="connsiteX6" fmla="*/ 308140 w 2490174"/>
              <a:gd name="connsiteY6" fmla="*/ 496030 h 869306"/>
              <a:gd name="connsiteX7" fmla="*/ 240500 w 2490174"/>
              <a:gd name="connsiteY7" fmla="*/ 521082 h 869306"/>
              <a:gd name="connsiteX8" fmla="*/ 215448 w 2490174"/>
              <a:gd name="connsiteY8" fmla="*/ 563671 h 869306"/>
              <a:gd name="connsiteX9" fmla="*/ 177870 w 2490174"/>
              <a:gd name="connsiteY9" fmla="*/ 598744 h 869306"/>
              <a:gd name="connsiteX10" fmla="*/ 152818 w 2490174"/>
              <a:gd name="connsiteY10" fmla="*/ 631311 h 869306"/>
              <a:gd name="connsiteX11" fmla="*/ 10021 w 2490174"/>
              <a:gd name="connsiteY11" fmla="*/ 676405 h 869306"/>
              <a:gd name="connsiteX12" fmla="*/ 0 w 2490174"/>
              <a:gd name="connsiteY12" fmla="*/ 716488 h 869306"/>
              <a:gd name="connsiteX13" fmla="*/ 85177 w 2490174"/>
              <a:gd name="connsiteY13" fmla="*/ 739035 h 869306"/>
              <a:gd name="connsiteX14" fmla="*/ 283088 w 2490174"/>
              <a:gd name="connsiteY14" fmla="*/ 811686 h 869306"/>
              <a:gd name="connsiteX15" fmla="*/ 643838 w 2490174"/>
              <a:gd name="connsiteY15" fmla="*/ 849264 h 869306"/>
              <a:gd name="connsiteX16" fmla="*/ 934442 w 2490174"/>
              <a:gd name="connsiteY16" fmla="*/ 869306 h 869306"/>
              <a:gd name="connsiteX17" fmla="*/ 1387884 w 2490174"/>
              <a:gd name="connsiteY17" fmla="*/ 856780 h 869306"/>
              <a:gd name="connsiteX18" fmla="*/ 1530681 w 2490174"/>
              <a:gd name="connsiteY18" fmla="*/ 804171 h 869306"/>
              <a:gd name="connsiteX19" fmla="*/ 1605837 w 2490174"/>
              <a:gd name="connsiteY19" fmla="*/ 741540 h 869306"/>
              <a:gd name="connsiteX20" fmla="*/ 1851347 w 2490174"/>
              <a:gd name="connsiteY20" fmla="*/ 741540 h 869306"/>
              <a:gd name="connsiteX21" fmla="*/ 1981618 w 2490174"/>
              <a:gd name="connsiteY21" fmla="*/ 724004 h 869306"/>
              <a:gd name="connsiteX22" fmla="*/ 2109383 w 2490174"/>
              <a:gd name="connsiteY22" fmla="*/ 676405 h 869306"/>
              <a:gd name="connsiteX23" fmla="*/ 2237149 w 2490174"/>
              <a:gd name="connsiteY23" fmla="*/ 631311 h 869306"/>
              <a:gd name="connsiteX24" fmla="*/ 2422534 w 2490174"/>
              <a:gd name="connsiteY24" fmla="*/ 653858 h 869306"/>
              <a:gd name="connsiteX25" fmla="*/ 2490174 w 2490174"/>
              <a:gd name="connsiteY25" fmla="*/ 593733 h 869306"/>
              <a:gd name="connsiteX26" fmla="*/ 2412513 w 2490174"/>
              <a:gd name="connsiteY26" fmla="*/ 493525 h 869306"/>
              <a:gd name="connsiteX27" fmla="*/ 2259695 w 2490174"/>
              <a:gd name="connsiteY27" fmla="*/ 438411 h 869306"/>
              <a:gd name="connsiteX28" fmla="*/ 2144456 w 2490174"/>
              <a:gd name="connsiteY28" fmla="*/ 360749 h 869306"/>
              <a:gd name="connsiteX29" fmla="*/ 2036732 w 2490174"/>
              <a:gd name="connsiteY29" fmla="*/ 265551 h 869306"/>
              <a:gd name="connsiteX30" fmla="*/ 1841326 w 2490174"/>
              <a:gd name="connsiteY30" fmla="*/ 190395 h 869306"/>
              <a:gd name="connsiteX31" fmla="*/ 1508134 w 2490174"/>
              <a:gd name="connsiteY31" fmla="*/ 82671 h 869306"/>
              <a:gd name="connsiteX32" fmla="*/ 1227551 w 2490174"/>
              <a:gd name="connsiteY32" fmla="*/ 2505 h 869306"/>
              <a:gd name="connsiteX33" fmla="*/ 992061 w 2490174"/>
              <a:gd name="connsiteY33" fmla="*/ 0 h 869306"/>
              <a:gd name="connsiteX34" fmla="*/ 726510 w 2490174"/>
              <a:gd name="connsiteY34" fmla="*/ 60125 h 869306"/>
              <a:gd name="connsiteX35" fmla="*/ 598744 w 2490174"/>
              <a:gd name="connsiteY35" fmla="*/ 177869 h 869306"/>
              <a:gd name="connsiteX0" fmla="*/ 598744 w 2490174"/>
              <a:gd name="connsiteY0" fmla="*/ 177869 h 869306"/>
              <a:gd name="connsiteX1" fmla="*/ 528598 w 2490174"/>
              <a:gd name="connsiteY1" fmla="*/ 245510 h 869306"/>
              <a:gd name="connsiteX2" fmla="*/ 501041 w 2490174"/>
              <a:gd name="connsiteY2" fmla="*/ 295614 h 869306"/>
              <a:gd name="connsiteX3" fmla="*/ 455947 w 2490174"/>
              <a:gd name="connsiteY3" fmla="*/ 333192 h 869306"/>
              <a:gd name="connsiteX4" fmla="*/ 433401 w 2490174"/>
              <a:gd name="connsiteY4" fmla="*/ 383296 h 869306"/>
              <a:gd name="connsiteX5" fmla="*/ 345718 w 2490174"/>
              <a:gd name="connsiteY5" fmla="*/ 400833 h 869306"/>
              <a:gd name="connsiteX6" fmla="*/ 308140 w 2490174"/>
              <a:gd name="connsiteY6" fmla="*/ 496030 h 869306"/>
              <a:gd name="connsiteX7" fmla="*/ 240500 w 2490174"/>
              <a:gd name="connsiteY7" fmla="*/ 521082 h 869306"/>
              <a:gd name="connsiteX8" fmla="*/ 215448 w 2490174"/>
              <a:gd name="connsiteY8" fmla="*/ 563671 h 869306"/>
              <a:gd name="connsiteX9" fmla="*/ 177870 w 2490174"/>
              <a:gd name="connsiteY9" fmla="*/ 598744 h 869306"/>
              <a:gd name="connsiteX10" fmla="*/ 152818 w 2490174"/>
              <a:gd name="connsiteY10" fmla="*/ 631311 h 869306"/>
              <a:gd name="connsiteX11" fmla="*/ 10021 w 2490174"/>
              <a:gd name="connsiteY11" fmla="*/ 676405 h 869306"/>
              <a:gd name="connsiteX12" fmla="*/ 0 w 2490174"/>
              <a:gd name="connsiteY12" fmla="*/ 716488 h 869306"/>
              <a:gd name="connsiteX13" fmla="*/ 67961 w 2490174"/>
              <a:gd name="connsiteY13" fmla="*/ 755137 h 869306"/>
              <a:gd name="connsiteX14" fmla="*/ 283088 w 2490174"/>
              <a:gd name="connsiteY14" fmla="*/ 811686 h 869306"/>
              <a:gd name="connsiteX15" fmla="*/ 643838 w 2490174"/>
              <a:gd name="connsiteY15" fmla="*/ 849264 h 869306"/>
              <a:gd name="connsiteX16" fmla="*/ 934442 w 2490174"/>
              <a:gd name="connsiteY16" fmla="*/ 869306 h 869306"/>
              <a:gd name="connsiteX17" fmla="*/ 1387884 w 2490174"/>
              <a:gd name="connsiteY17" fmla="*/ 856780 h 869306"/>
              <a:gd name="connsiteX18" fmla="*/ 1530681 w 2490174"/>
              <a:gd name="connsiteY18" fmla="*/ 804171 h 869306"/>
              <a:gd name="connsiteX19" fmla="*/ 1605837 w 2490174"/>
              <a:gd name="connsiteY19" fmla="*/ 741540 h 869306"/>
              <a:gd name="connsiteX20" fmla="*/ 1851347 w 2490174"/>
              <a:gd name="connsiteY20" fmla="*/ 741540 h 869306"/>
              <a:gd name="connsiteX21" fmla="*/ 1981618 w 2490174"/>
              <a:gd name="connsiteY21" fmla="*/ 724004 h 869306"/>
              <a:gd name="connsiteX22" fmla="*/ 2109383 w 2490174"/>
              <a:gd name="connsiteY22" fmla="*/ 676405 h 869306"/>
              <a:gd name="connsiteX23" fmla="*/ 2237149 w 2490174"/>
              <a:gd name="connsiteY23" fmla="*/ 631311 h 869306"/>
              <a:gd name="connsiteX24" fmla="*/ 2422534 w 2490174"/>
              <a:gd name="connsiteY24" fmla="*/ 653858 h 869306"/>
              <a:gd name="connsiteX25" fmla="*/ 2490174 w 2490174"/>
              <a:gd name="connsiteY25" fmla="*/ 593733 h 869306"/>
              <a:gd name="connsiteX26" fmla="*/ 2412513 w 2490174"/>
              <a:gd name="connsiteY26" fmla="*/ 493525 h 869306"/>
              <a:gd name="connsiteX27" fmla="*/ 2259695 w 2490174"/>
              <a:gd name="connsiteY27" fmla="*/ 438411 h 869306"/>
              <a:gd name="connsiteX28" fmla="*/ 2144456 w 2490174"/>
              <a:gd name="connsiteY28" fmla="*/ 360749 h 869306"/>
              <a:gd name="connsiteX29" fmla="*/ 2036732 w 2490174"/>
              <a:gd name="connsiteY29" fmla="*/ 265551 h 869306"/>
              <a:gd name="connsiteX30" fmla="*/ 1841326 w 2490174"/>
              <a:gd name="connsiteY30" fmla="*/ 190395 h 869306"/>
              <a:gd name="connsiteX31" fmla="*/ 1508134 w 2490174"/>
              <a:gd name="connsiteY31" fmla="*/ 82671 h 869306"/>
              <a:gd name="connsiteX32" fmla="*/ 1227551 w 2490174"/>
              <a:gd name="connsiteY32" fmla="*/ 2505 h 869306"/>
              <a:gd name="connsiteX33" fmla="*/ 992061 w 2490174"/>
              <a:gd name="connsiteY33" fmla="*/ 0 h 869306"/>
              <a:gd name="connsiteX34" fmla="*/ 726510 w 2490174"/>
              <a:gd name="connsiteY34" fmla="*/ 60125 h 869306"/>
              <a:gd name="connsiteX35" fmla="*/ 598744 w 2490174"/>
              <a:gd name="connsiteY35" fmla="*/ 177869 h 869306"/>
              <a:gd name="connsiteX0" fmla="*/ 598744 w 2490174"/>
              <a:gd name="connsiteY0" fmla="*/ 177869 h 869306"/>
              <a:gd name="connsiteX1" fmla="*/ 528598 w 2490174"/>
              <a:gd name="connsiteY1" fmla="*/ 245510 h 869306"/>
              <a:gd name="connsiteX2" fmla="*/ 501041 w 2490174"/>
              <a:gd name="connsiteY2" fmla="*/ 295614 h 869306"/>
              <a:gd name="connsiteX3" fmla="*/ 455947 w 2490174"/>
              <a:gd name="connsiteY3" fmla="*/ 333192 h 869306"/>
              <a:gd name="connsiteX4" fmla="*/ 433401 w 2490174"/>
              <a:gd name="connsiteY4" fmla="*/ 383296 h 869306"/>
              <a:gd name="connsiteX5" fmla="*/ 345718 w 2490174"/>
              <a:gd name="connsiteY5" fmla="*/ 400833 h 869306"/>
              <a:gd name="connsiteX6" fmla="*/ 308140 w 2490174"/>
              <a:gd name="connsiteY6" fmla="*/ 496030 h 869306"/>
              <a:gd name="connsiteX7" fmla="*/ 240500 w 2490174"/>
              <a:gd name="connsiteY7" fmla="*/ 521082 h 869306"/>
              <a:gd name="connsiteX8" fmla="*/ 215448 w 2490174"/>
              <a:gd name="connsiteY8" fmla="*/ 563671 h 869306"/>
              <a:gd name="connsiteX9" fmla="*/ 177870 w 2490174"/>
              <a:gd name="connsiteY9" fmla="*/ 598744 h 869306"/>
              <a:gd name="connsiteX10" fmla="*/ 152818 w 2490174"/>
              <a:gd name="connsiteY10" fmla="*/ 631311 h 869306"/>
              <a:gd name="connsiteX11" fmla="*/ 10021 w 2490174"/>
              <a:gd name="connsiteY11" fmla="*/ 676405 h 869306"/>
              <a:gd name="connsiteX12" fmla="*/ 0 w 2490174"/>
              <a:gd name="connsiteY12" fmla="*/ 716488 h 869306"/>
              <a:gd name="connsiteX13" fmla="*/ 67961 w 2490174"/>
              <a:gd name="connsiteY13" fmla="*/ 755137 h 869306"/>
              <a:gd name="connsiteX14" fmla="*/ 283088 w 2490174"/>
              <a:gd name="connsiteY14" fmla="*/ 811686 h 869306"/>
              <a:gd name="connsiteX15" fmla="*/ 643838 w 2490174"/>
              <a:gd name="connsiteY15" fmla="*/ 849264 h 869306"/>
              <a:gd name="connsiteX16" fmla="*/ 934442 w 2490174"/>
              <a:gd name="connsiteY16" fmla="*/ 869306 h 869306"/>
              <a:gd name="connsiteX17" fmla="*/ 1387884 w 2490174"/>
              <a:gd name="connsiteY17" fmla="*/ 856780 h 869306"/>
              <a:gd name="connsiteX18" fmla="*/ 1530681 w 2490174"/>
              <a:gd name="connsiteY18" fmla="*/ 804171 h 869306"/>
              <a:gd name="connsiteX19" fmla="*/ 1605837 w 2490174"/>
              <a:gd name="connsiteY19" fmla="*/ 741540 h 869306"/>
              <a:gd name="connsiteX20" fmla="*/ 1851347 w 2490174"/>
              <a:gd name="connsiteY20" fmla="*/ 741540 h 869306"/>
              <a:gd name="connsiteX21" fmla="*/ 1981618 w 2490174"/>
              <a:gd name="connsiteY21" fmla="*/ 724004 h 869306"/>
              <a:gd name="connsiteX22" fmla="*/ 2109383 w 2490174"/>
              <a:gd name="connsiteY22" fmla="*/ 676405 h 869306"/>
              <a:gd name="connsiteX23" fmla="*/ 2237149 w 2490174"/>
              <a:gd name="connsiteY23" fmla="*/ 631311 h 869306"/>
              <a:gd name="connsiteX24" fmla="*/ 2422534 w 2490174"/>
              <a:gd name="connsiteY24" fmla="*/ 653858 h 869306"/>
              <a:gd name="connsiteX25" fmla="*/ 2490174 w 2490174"/>
              <a:gd name="connsiteY25" fmla="*/ 593733 h 869306"/>
              <a:gd name="connsiteX26" fmla="*/ 2412513 w 2490174"/>
              <a:gd name="connsiteY26" fmla="*/ 493525 h 869306"/>
              <a:gd name="connsiteX27" fmla="*/ 2259695 w 2490174"/>
              <a:gd name="connsiteY27" fmla="*/ 438411 h 869306"/>
              <a:gd name="connsiteX28" fmla="*/ 2144456 w 2490174"/>
              <a:gd name="connsiteY28" fmla="*/ 360749 h 869306"/>
              <a:gd name="connsiteX29" fmla="*/ 2036732 w 2490174"/>
              <a:gd name="connsiteY29" fmla="*/ 265551 h 869306"/>
              <a:gd name="connsiteX30" fmla="*/ 1841326 w 2490174"/>
              <a:gd name="connsiteY30" fmla="*/ 190395 h 869306"/>
              <a:gd name="connsiteX31" fmla="*/ 1508134 w 2490174"/>
              <a:gd name="connsiteY31" fmla="*/ 82671 h 869306"/>
              <a:gd name="connsiteX32" fmla="*/ 1227551 w 2490174"/>
              <a:gd name="connsiteY32" fmla="*/ 2505 h 869306"/>
              <a:gd name="connsiteX33" fmla="*/ 992061 w 2490174"/>
              <a:gd name="connsiteY33" fmla="*/ 0 h 869306"/>
              <a:gd name="connsiteX34" fmla="*/ 726510 w 2490174"/>
              <a:gd name="connsiteY34" fmla="*/ 60125 h 869306"/>
              <a:gd name="connsiteX35" fmla="*/ 598744 w 2490174"/>
              <a:gd name="connsiteY35" fmla="*/ 177869 h 869306"/>
              <a:gd name="connsiteX0" fmla="*/ 598744 w 2490174"/>
              <a:gd name="connsiteY0" fmla="*/ 177869 h 856780"/>
              <a:gd name="connsiteX1" fmla="*/ 528598 w 2490174"/>
              <a:gd name="connsiteY1" fmla="*/ 245510 h 856780"/>
              <a:gd name="connsiteX2" fmla="*/ 501041 w 2490174"/>
              <a:gd name="connsiteY2" fmla="*/ 295614 h 856780"/>
              <a:gd name="connsiteX3" fmla="*/ 455947 w 2490174"/>
              <a:gd name="connsiteY3" fmla="*/ 333192 h 856780"/>
              <a:gd name="connsiteX4" fmla="*/ 433401 w 2490174"/>
              <a:gd name="connsiteY4" fmla="*/ 383296 h 856780"/>
              <a:gd name="connsiteX5" fmla="*/ 345718 w 2490174"/>
              <a:gd name="connsiteY5" fmla="*/ 400833 h 856780"/>
              <a:gd name="connsiteX6" fmla="*/ 308140 w 2490174"/>
              <a:gd name="connsiteY6" fmla="*/ 496030 h 856780"/>
              <a:gd name="connsiteX7" fmla="*/ 240500 w 2490174"/>
              <a:gd name="connsiteY7" fmla="*/ 521082 h 856780"/>
              <a:gd name="connsiteX8" fmla="*/ 215448 w 2490174"/>
              <a:gd name="connsiteY8" fmla="*/ 563671 h 856780"/>
              <a:gd name="connsiteX9" fmla="*/ 177870 w 2490174"/>
              <a:gd name="connsiteY9" fmla="*/ 598744 h 856780"/>
              <a:gd name="connsiteX10" fmla="*/ 152818 w 2490174"/>
              <a:gd name="connsiteY10" fmla="*/ 631311 h 856780"/>
              <a:gd name="connsiteX11" fmla="*/ 10021 w 2490174"/>
              <a:gd name="connsiteY11" fmla="*/ 676405 h 856780"/>
              <a:gd name="connsiteX12" fmla="*/ 0 w 2490174"/>
              <a:gd name="connsiteY12" fmla="*/ 716488 h 856780"/>
              <a:gd name="connsiteX13" fmla="*/ 67961 w 2490174"/>
              <a:gd name="connsiteY13" fmla="*/ 755137 h 856780"/>
              <a:gd name="connsiteX14" fmla="*/ 283088 w 2490174"/>
              <a:gd name="connsiteY14" fmla="*/ 811686 h 856780"/>
              <a:gd name="connsiteX15" fmla="*/ 643838 w 2490174"/>
              <a:gd name="connsiteY15" fmla="*/ 849264 h 856780"/>
              <a:gd name="connsiteX16" fmla="*/ 944485 w 2490174"/>
              <a:gd name="connsiteY16" fmla="*/ 810755 h 856780"/>
              <a:gd name="connsiteX17" fmla="*/ 1387884 w 2490174"/>
              <a:gd name="connsiteY17" fmla="*/ 856780 h 856780"/>
              <a:gd name="connsiteX18" fmla="*/ 1530681 w 2490174"/>
              <a:gd name="connsiteY18" fmla="*/ 804171 h 856780"/>
              <a:gd name="connsiteX19" fmla="*/ 1605837 w 2490174"/>
              <a:gd name="connsiteY19" fmla="*/ 741540 h 856780"/>
              <a:gd name="connsiteX20" fmla="*/ 1851347 w 2490174"/>
              <a:gd name="connsiteY20" fmla="*/ 741540 h 856780"/>
              <a:gd name="connsiteX21" fmla="*/ 1981618 w 2490174"/>
              <a:gd name="connsiteY21" fmla="*/ 724004 h 856780"/>
              <a:gd name="connsiteX22" fmla="*/ 2109383 w 2490174"/>
              <a:gd name="connsiteY22" fmla="*/ 676405 h 856780"/>
              <a:gd name="connsiteX23" fmla="*/ 2237149 w 2490174"/>
              <a:gd name="connsiteY23" fmla="*/ 631311 h 856780"/>
              <a:gd name="connsiteX24" fmla="*/ 2422534 w 2490174"/>
              <a:gd name="connsiteY24" fmla="*/ 653858 h 856780"/>
              <a:gd name="connsiteX25" fmla="*/ 2490174 w 2490174"/>
              <a:gd name="connsiteY25" fmla="*/ 593733 h 856780"/>
              <a:gd name="connsiteX26" fmla="*/ 2412513 w 2490174"/>
              <a:gd name="connsiteY26" fmla="*/ 493525 h 856780"/>
              <a:gd name="connsiteX27" fmla="*/ 2259695 w 2490174"/>
              <a:gd name="connsiteY27" fmla="*/ 438411 h 856780"/>
              <a:gd name="connsiteX28" fmla="*/ 2144456 w 2490174"/>
              <a:gd name="connsiteY28" fmla="*/ 360749 h 856780"/>
              <a:gd name="connsiteX29" fmla="*/ 2036732 w 2490174"/>
              <a:gd name="connsiteY29" fmla="*/ 265551 h 856780"/>
              <a:gd name="connsiteX30" fmla="*/ 1841326 w 2490174"/>
              <a:gd name="connsiteY30" fmla="*/ 190395 h 856780"/>
              <a:gd name="connsiteX31" fmla="*/ 1508134 w 2490174"/>
              <a:gd name="connsiteY31" fmla="*/ 82671 h 856780"/>
              <a:gd name="connsiteX32" fmla="*/ 1227551 w 2490174"/>
              <a:gd name="connsiteY32" fmla="*/ 2505 h 856780"/>
              <a:gd name="connsiteX33" fmla="*/ 992061 w 2490174"/>
              <a:gd name="connsiteY33" fmla="*/ 0 h 856780"/>
              <a:gd name="connsiteX34" fmla="*/ 726510 w 2490174"/>
              <a:gd name="connsiteY34" fmla="*/ 60125 h 856780"/>
              <a:gd name="connsiteX35" fmla="*/ 598744 w 2490174"/>
              <a:gd name="connsiteY35" fmla="*/ 177869 h 856780"/>
              <a:gd name="connsiteX0" fmla="*/ 598744 w 2490174"/>
              <a:gd name="connsiteY0" fmla="*/ 177869 h 856780"/>
              <a:gd name="connsiteX1" fmla="*/ 528598 w 2490174"/>
              <a:gd name="connsiteY1" fmla="*/ 245510 h 856780"/>
              <a:gd name="connsiteX2" fmla="*/ 501041 w 2490174"/>
              <a:gd name="connsiteY2" fmla="*/ 295614 h 856780"/>
              <a:gd name="connsiteX3" fmla="*/ 455947 w 2490174"/>
              <a:gd name="connsiteY3" fmla="*/ 333192 h 856780"/>
              <a:gd name="connsiteX4" fmla="*/ 433401 w 2490174"/>
              <a:gd name="connsiteY4" fmla="*/ 383296 h 856780"/>
              <a:gd name="connsiteX5" fmla="*/ 345718 w 2490174"/>
              <a:gd name="connsiteY5" fmla="*/ 400833 h 856780"/>
              <a:gd name="connsiteX6" fmla="*/ 308140 w 2490174"/>
              <a:gd name="connsiteY6" fmla="*/ 496030 h 856780"/>
              <a:gd name="connsiteX7" fmla="*/ 240500 w 2490174"/>
              <a:gd name="connsiteY7" fmla="*/ 521082 h 856780"/>
              <a:gd name="connsiteX8" fmla="*/ 215448 w 2490174"/>
              <a:gd name="connsiteY8" fmla="*/ 563671 h 856780"/>
              <a:gd name="connsiteX9" fmla="*/ 177870 w 2490174"/>
              <a:gd name="connsiteY9" fmla="*/ 598744 h 856780"/>
              <a:gd name="connsiteX10" fmla="*/ 152818 w 2490174"/>
              <a:gd name="connsiteY10" fmla="*/ 631311 h 856780"/>
              <a:gd name="connsiteX11" fmla="*/ 10021 w 2490174"/>
              <a:gd name="connsiteY11" fmla="*/ 676405 h 856780"/>
              <a:gd name="connsiteX12" fmla="*/ 0 w 2490174"/>
              <a:gd name="connsiteY12" fmla="*/ 716488 h 856780"/>
              <a:gd name="connsiteX13" fmla="*/ 67961 w 2490174"/>
              <a:gd name="connsiteY13" fmla="*/ 755137 h 856780"/>
              <a:gd name="connsiteX14" fmla="*/ 283088 w 2490174"/>
              <a:gd name="connsiteY14" fmla="*/ 811686 h 856780"/>
              <a:gd name="connsiteX15" fmla="*/ 643838 w 2490174"/>
              <a:gd name="connsiteY15" fmla="*/ 831699 h 856780"/>
              <a:gd name="connsiteX16" fmla="*/ 944485 w 2490174"/>
              <a:gd name="connsiteY16" fmla="*/ 810755 h 856780"/>
              <a:gd name="connsiteX17" fmla="*/ 1387884 w 2490174"/>
              <a:gd name="connsiteY17" fmla="*/ 856780 h 856780"/>
              <a:gd name="connsiteX18" fmla="*/ 1530681 w 2490174"/>
              <a:gd name="connsiteY18" fmla="*/ 804171 h 856780"/>
              <a:gd name="connsiteX19" fmla="*/ 1605837 w 2490174"/>
              <a:gd name="connsiteY19" fmla="*/ 741540 h 856780"/>
              <a:gd name="connsiteX20" fmla="*/ 1851347 w 2490174"/>
              <a:gd name="connsiteY20" fmla="*/ 741540 h 856780"/>
              <a:gd name="connsiteX21" fmla="*/ 1981618 w 2490174"/>
              <a:gd name="connsiteY21" fmla="*/ 724004 h 856780"/>
              <a:gd name="connsiteX22" fmla="*/ 2109383 w 2490174"/>
              <a:gd name="connsiteY22" fmla="*/ 676405 h 856780"/>
              <a:gd name="connsiteX23" fmla="*/ 2237149 w 2490174"/>
              <a:gd name="connsiteY23" fmla="*/ 631311 h 856780"/>
              <a:gd name="connsiteX24" fmla="*/ 2422534 w 2490174"/>
              <a:gd name="connsiteY24" fmla="*/ 653858 h 856780"/>
              <a:gd name="connsiteX25" fmla="*/ 2490174 w 2490174"/>
              <a:gd name="connsiteY25" fmla="*/ 593733 h 856780"/>
              <a:gd name="connsiteX26" fmla="*/ 2412513 w 2490174"/>
              <a:gd name="connsiteY26" fmla="*/ 493525 h 856780"/>
              <a:gd name="connsiteX27" fmla="*/ 2259695 w 2490174"/>
              <a:gd name="connsiteY27" fmla="*/ 438411 h 856780"/>
              <a:gd name="connsiteX28" fmla="*/ 2144456 w 2490174"/>
              <a:gd name="connsiteY28" fmla="*/ 360749 h 856780"/>
              <a:gd name="connsiteX29" fmla="*/ 2036732 w 2490174"/>
              <a:gd name="connsiteY29" fmla="*/ 265551 h 856780"/>
              <a:gd name="connsiteX30" fmla="*/ 1841326 w 2490174"/>
              <a:gd name="connsiteY30" fmla="*/ 190395 h 856780"/>
              <a:gd name="connsiteX31" fmla="*/ 1508134 w 2490174"/>
              <a:gd name="connsiteY31" fmla="*/ 82671 h 856780"/>
              <a:gd name="connsiteX32" fmla="*/ 1227551 w 2490174"/>
              <a:gd name="connsiteY32" fmla="*/ 2505 h 856780"/>
              <a:gd name="connsiteX33" fmla="*/ 992061 w 2490174"/>
              <a:gd name="connsiteY33" fmla="*/ 0 h 856780"/>
              <a:gd name="connsiteX34" fmla="*/ 726510 w 2490174"/>
              <a:gd name="connsiteY34" fmla="*/ 60125 h 856780"/>
              <a:gd name="connsiteX35" fmla="*/ 598744 w 2490174"/>
              <a:gd name="connsiteY35" fmla="*/ 177869 h 856780"/>
              <a:gd name="connsiteX0" fmla="*/ 598744 w 2490174"/>
              <a:gd name="connsiteY0" fmla="*/ 177869 h 860106"/>
              <a:gd name="connsiteX1" fmla="*/ 528598 w 2490174"/>
              <a:gd name="connsiteY1" fmla="*/ 245510 h 860106"/>
              <a:gd name="connsiteX2" fmla="*/ 501041 w 2490174"/>
              <a:gd name="connsiteY2" fmla="*/ 295614 h 860106"/>
              <a:gd name="connsiteX3" fmla="*/ 455947 w 2490174"/>
              <a:gd name="connsiteY3" fmla="*/ 333192 h 860106"/>
              <a:gd name="connsiteX4" fmla="*/ 433401 w 2490174"/>
              <a:gd name="connsiteY4" fmla="*/ 383296 h 860106"/>
              <a:gd name="connsiteX5" fmla="*/ 345718 w 2490174"/>
              <a:gd name="connsiteY5" fmla="*/ 400833 h 860106"/>
              <a:gd name="connsiteX6" fmla="*/ 308140 w 2490174"/>
              <a:gd name="connsiteY6" fmla="*/ 496030 h 860106"/>
              <a:gd name="connsiteX7" fmla="*/ 240500 w 2490174"/>
              <a:gd name="connsiteY7" fmla="*/ 521082 h 860106"/>
              <a:gd name="connsiteX8" fmla="*/ 215448 w 2490174"/>
              <a:gd name="connsiteY8" fmla="*/ 563671 h 860106"/>
              <a:gd name="connsiteX9" fmla="*/ 177870 w 2490174"/>
              <a:gd name="connsiteY9" fmla="*/ 598744 h 860106"/>
              <a:gd name="connsiteX10" fmla="*/ 152818 w 2490174"/>
              <a:gd name="connsiteY10" fmla="*/ 631311 h 860106"/>
              <a:gd name="connsiteX11" fmla="*/ 10021 w 2490174"/>
              <a:gd name="connsiteY11" fmla="*/ 676405 h 860106"/>
              <a:gd name="connsiteX12" fmla="*/ 0 w 2490174"/>
              <a:gd name="connsiteY12" fmla="*/ 716488 h 860106"/>
              <a:gd name="connsiteX13" fmla="*/ 67961 w 2490174"/>
              <a:gd name="connsiteY13" fmla="*/ 755137 h 860106"/>
              <a:gd name="connsiteX14" fmla="*/ 283088 w 2490174"/>
              <a:gd name="connsiteY14" fmla="*/ 811686 h 860106"/>
              <a:gd name="connsiteX15" fmla="*/ 643838 w 2490174"/>
              <a:gd name="connsiteY15" fmla="*/ 831699 h 860106"/>
              <a:gd name="connsiteX16" fmla="*/ 944485 w 2490174"/>
              <a:gd name="connsiteY16" fmla="*/ 810755 h 860106"/>
              <a:gd name="connsiteX17" fmla="*/ 1387884 w 2490174"/>
              <a:gd name="connsiteY17" fmla="*/ 856780 h 860106"/>
              <a:gd name="connsiteX18" fmla="*/ 1530681 w 2490174"/>
              <a:gd name="connsiteY18" fmla="*/ 804171 h 860106"/>
              <a:gd name="connsiteX19" fmla="*/ 1915733 w 2490174"/>
              <a:gd name="connsiteY19" fmla="*/ 860106 h 860106"/>
              <a:gd name="connsiteX20" fmla="*/ 1851347 w 2490174"/>
              <a:gd name="connsiteY20" fmla="*/ 741540 h 860106"/>
              <a:gd name="connsiteX21" fmla="*/ 1981618 w 2490174"/>
              <a:gd name="connsiteY21" fmla="*/ 724004 h 860106"/>
              <a:gd name="connsiteX22" fmla="*/ 2109383 w 2490174"/>
              <a:gd name="connsiteY22" fmla="*/ 676405 h 860106"/>
              <a:gd name="connsiteX23" fmla="*/ 2237149 w 2490174"/>
              <a:gd name="connsiteY23" fmla="*/ 631311 h 860106"/>
              <a:gd name="connsiteX24" fmla="*/ 2422534 w 2490174"/>
              <a:gd name="connsiteY24" fmla="*/ 653858 h 860106"/>
              <a:gd name="connsiteX25" fmla="*/ 2490174 w 2490174"/>
              <a:gd name="connsiteY25" fmla="*/ 593733 h 860106"/>
              <a:gd name="connsiteX26" fmla="*/ 2412513 w 2490174"/>
              <a:gd name="connsiteY26" fmla="*/ 493525 h 860106"/>
              <a:gd name="connsiteX27" fmla="*/ 2259695 w 2490174"/>
              <a:gd name="connsiteY27" fmla="*/ 438411 h 860106"/>
              <a:gd name="connsiteX28" fmla="*/ 2144456 w 2490174"/>
              <a:gd name="connsiteY28" fmla="*/ 360749 h 860106"/>
              <a:gd name="connsiteX29" fmla="*/ 2036732 w 2490174"/>
              <a:gd name="connsiteY29" fmla="*/ 265551 h 860106"/>
              <a:gd name="connsiteX30" fmla="*/ 1841326 w 2490174"/>
              <a:gd name="connsiteY30" fmla="*/ 190395 h 860106"/>
              <a:gd name="connsiteX31" fmla="*/ 1508134 w 2490174"/>
              <a:gd name="connsiteY31" fmla="*/ 82671 h 860106"/>
              <a:gd name="connsiteX32" fmla="*/ 1227551 w 2490174"/>
              <a:gd name="connsiteY32" fmla="*/ 2505 h 860106"/>
              <a:gd name="connsiteX33" fmla="*/ 992061 w 2490174"/>
              <a:gd name="connsiteY33" fmla="*/ 0 h 860106"/>
              <a:gd name="connsiteX34" fmla="*/ 726510 w 2490174"/>
              <a:gd name="connsiteY34" fmla="*/ 60125 h 860106"/>
              <a:gd name="connsiteX35" fmla="*/ 598744 w 2490174"/>
              <a:gd name="connsiteY35" fmla="*/ 177869 h 860106"/>
              <a:gd name="connsiteX0" fmla="*/ 598744 w 2490174"/>
              <a:gd name="connsiteY0" fmla="*/ 177869 h 860106"/>
              <a:gd name="connsiteX1" fmla="*/ 528598 w 2490174"/>
              <a:gd name="connsiteY1" fmla="*/ 245510 h 860106"/>
              <a:gd name="connsiteX2" fmla="*/ 501041 w 2490174"/>
              <a:gd name="connsiteY2" fmla="*/ 295614 h 860106"/>
              <a:gd name="connsiteX3" fmla="*/ 455947 w 2490174"/>
              <a:gd name="connsiteY3" fmla="*/ 333192 h 860106"/>
              <a:gd name="connsiteX4" fmla="*/ 433401 w 2490174"/>
              <a:gd name="connsiteY4" fmla="*/ 383296 h 860106"/>
              <a:gd name="connsiteX5" fmla="*/ 345718 w 2490174"/>
              <a:gd name="connsiteY5" fmla="*/ 400833 h 860106"/>
              <a:gd name="connsiteX6" fmla="*/ 308140 w 2490174"/>
              <a:gd name="connsiteY6" fmla="*/ 496030 h 860106"/>
              <a:gd name="connsiteX7" fmla="*/ 240500 w 2490174"/>
              <a:gd name="connsiteY7" fmla="*/ 521082 h 860106"/>
              <a:gd name="connsiteX8" fmla="*/ 215448 w 2490174"/>
              <a:gd name="connsiteY8" fmla="*/ 563671 h 860106"/>
              <a:gd name="connsiteX9" fmla="*/ 177870 w 2490174"/>
              <a:gd name="connsiteY9" fmla="*/ 598744 h 860106"/>
              <a:gd name="connsiteX10" fmla="*/ 152818 w 2490174"/>
              <a:gd name="connsiteY10" fmla="*/ 631311 h 860106"/>
              <a:gd name="connsiteX11" fmla="*/ 10021 w 2490174"/>
              <a:gd name="connsiteY11" fmla="*/ 676405 h 860106"/>
              <a:gd name="connsiteX12" fmla="*/ 0 w 2490174"/>
              <a:gd name="connsiteY12" fmla="*/ 716488 h 860106"/>
              <a:gd name="connsiteX13" fmla="*/ 67961 w 2490174"/>
              <a:gd name="connsiteY13" fmla="*/ 755137 h 860106"/>
              <a:gd name="connsiteX14" fmla="*/ 283088 w 2490174"/>
              <a:gd name="connsiteY14" fmla="*/ 811686 h 860106"/>
              <a:gd name="connsiteX15" fmla="*/ 643838 w 2490174"/>
              <a:gd name="connsiteY15" fmla="*/ 831699 h 860106"/>
              <a:gd name="connsiteX16" fmla="*/ 944485 w 2490174"/>
              <a:gd name="connsiteY16" fmla="*/ 810755 h 860106"/>
              <a:gd name="connsiteX17" fmla="*/ 1387884 w 2490174"/>
              <a:gd name="connsiteY17" fmla="*/ 856780 h 860106"/>
              <a:gd name="connsiteX18" fmla="*/ 1530681 w 2490174"/>
              <a:gd name="connsiteY18" fmla="*/ 804171 h 860106"/>
              <a:gd name="connsiteX19" fmla="*/ 1915733 w 2490174"/>
              <a:gd name="connsiteY19" fmla="*/ 860106 h 860106"/>
              <a:gd name="connsiteX20" fmla="*/ 2247325 w 2490174"/>
              <a:gd name="connsiteY20" fmla="*/ 857178 h 860106"/>
              <a:gd name="connsiteX21" fmla="*/ 1981618 w 2490174"/>
              <a:gd name="connsiteY21" fmla="*/ 724004 h 860106"/>
              <a:gd name="connsiteX22" fmla="*/ 2109383 w 2490174"/>
              <a:gd name="connsiteY22" fmla="*/ 676405 h 860106"/>
              <a:gd name="connsiteX23" fmla="*/ 2237149 w 2490174"/>
              <a:gd name="connsiteY23" fmla="*/ 631311 h 860106"/>
              <a:gd name="connsiteX24" fmla="*/ 2422534 w 2490174"/>
              <a:gd name="connsiteY24" fmla="*/ 653858 h 860106"/>
              <a:gd name="connsiteX25" fmla="*/ 2490174 w 2490174"/>
              <a:gd name="connsiteY25" fmla="*/ 593733 h 860106"/>
              <a:gd name="connsiteX26" fmla="*/ 2412513 w 2490174"/>
              <a:gd name="connsiteY26" fmla="*/ 493525 h 860106"/>
              <a:gd name="connsiteX27" fmla="*/ 2259695 w 2490174"/>
              <a:gd name="connsiteY27" fmla="*/ 438411 h 860106"/>
              <a:gd name="connsiteX28" fmla="*/ 2144456 w 2490174"/>
              <a:gd name="connsiteY28" fmla="*/ 360749 h 860106"/>
              <a:gd name="connsiteX29" fmla="*/ 2036732 w 2490174"/>
              <a:gd name="connsiteY29" fmla="*/ 265551 h 860106"/>
              <a:gd name="connsiteX30" fmla="*/ 1841326 w 2490174"/>
              <a:gd name="connsiteY30" fmla="*/ 190395 h 860106"/>
              <a:gd name="connsiteX31" fmla="*/ 1508134 w 2490174"/>
              <a:gd name="connsiteY31" fmla="*/ 82671 h 860106"/>
              <a:gd name="connsiteX32" fmla="*/ 1227551 w 2490174"/>
              <a:gd name="connsiteY32" fmla="*/ 2505 h 860106"/>
              <a:gd name="connsiteX33" fmla="*/ 992061 w 2490174"/>
              <a:gd name="connsiteY33" fmla="*/ 0 h 860106"/>
              <a:gd name="connsiteX34" fmla="*/ 726510 w 2490174"/>
              <a:gd name="connsiteY34" fmla="*/ 60125 h 860106"/>
              <a:gd name="connsiteX35" fmla="*/ 598744 w 2490174"/>
              <a:gd name="connsiteY35" fmla="*/ 177869 h 860106"/>
              <a:gd name="connsiteX0" fmla="*/ 598744 w 2490174"/>
              <a:gd name="connsiteY0" fmla="*/ 177869 h 860106"/>
              <a:gd name="connsiteX1" fmla="*/ 528598 w 2490174"/>
              <a:gd name="connsiteY1" fmla="*/ 245510 h 860106"/>
              <a:gd name="connsiteX2" fmla="*/ 501041 w 2490174"/>
              <a:gd name="connsiteY2" fmla="*/ 295614 h 860106"/>
              <a:gd name="connsiteX3" fmla="*/ 455947 w 2490174"/>
              <a:gd name="connsiteY3" fmla="*/ 333192 h 860106"/>
              <a:gd name="connsiteX4" fmla="*/ 433401 w 2490174"/>
              <a:gd name="connsiteY4" fmla="*/ 383296 h 860106"/>
              <a:gd name="connsiteX5" fmla="*/ 345718 w 2490174"/>
              <a:gd name="connsiteY5" fmla="*/ 400833 h 860106"/>
              <a:gd name="connsiteX6" fmla="*/ 308140 w 2490174"/>
              <a:gd name="connsiteY6" fmla="*/ 496030 h 860106"/>
              <a:gd name="connsiteX7" fmla="*/ 240500 w 2490174"/>
              <a:gd name="connsiteY7" fmla="*/ 521082 h 860106"/>
              <a:gd name="connsiteX8" fmla="*/ 215448 w 2490174"/>
              <a:gd name="connsiteY8" fmla="*/ 563671 h 860106"/>
              <a:gd name="connsiteX9" fmla="*/ 177870 w 2490174"/>
              <a:gd name="connsiteY9" fmla="*/ 598744 h 860106"/>
              <a:gd name="connsiteX10" fmla="*/ 152818 w 2490174"/>
              <a:gd name="connsiteY10" fmla="*/ 631311 h 860106"/>
              <a:gd name="connsiteX11" fmla="*/ 10021 w 2490174"/>
              <a:gd name="connsiteY11" fmla="*/ 676405 h 860106"/>
              <a:gd name="connsiteX12" fmla="*/ 0 w 2490174"/>
              <a:gd name="connsiteY12" fmla="*/ 716488 h 860106"/>
              <a:gd name="connsiteX13" fmla="*/ 67961 w 2490174"/>
              <a:gd name="connsiteY13" fmla="*/ 755137 h 860106"/>
              <a:gd name="connsiteX14" fmla="*/ 283088 w 2490174"/>
              <a:gd name="connsiteY14" fmla="*/ 811686 h 860106"/>
              <a:gd name="connsiteX15" fmla="*/ 643838 w 2490174"/>
              <a:gd name="connsiteY15" fmla="*/ 831699 h 860106"/>
              <a:gd name="connsiteX16" fmla="*/ 944485 w 2490174"/>
              <a:gd name="connsiteY16" fmla="*/ 810755 h 860106"/>
              <a:gd name="connsiteX17" fmla="*/ 1387884 w 2490174"/>
              <a:gd name="connsiteY17" fmla="*/ 856780 h 860106"/>
              <a:gd name="connsiteX18" fmla="*/ 1530681 w 2490174"/>
              <a:gd name="connsiteY18" fmla="*/ 804171 h 860106"/>
              <a:gd name="connsiteX19" fmla="*/ 1915733 w 2490174"/>
              <a:gd name="connsiteY19" fmla="*/ 860106 h 860106"/>
              <a:gd name="connsiteX20" fmla="*/ 2247325 w 2490174"/>
              <a:gd name="connsiteY20" fmla="*/ 857178 h 860106"/>
              <a:gd name="connsiteX21" fmla="*/ 2310165 w 2490174"/>
              <a:gd name="connsiteY21" fmla="*/ 769381 h 860106"/>
              <a:gd name="connsiteX22" fmla="*/ 2109383 w 2490174"/>
              <a:gd name="connsiteY22" fmla="*/ 676405 h 860106"/>
              <a:gd name="connsiteX23" fmla="*/ 2237149 w 2490174"/>
              <a:gd name="connsiteY23" fmla="*/ 631311 h 860106"/>
              <a:gd name="connsiteX24" fmla="*/ 2422534 w 2490174"/>
              <a:gd name="connsiteY24" fmla="*/ 653858 h 860106"/>
              <a:gd name="connsiteX25" fmla="*/ 2490174 w 2490174"/>
              <a:gd name="connsiteY25" fmla="*/ 593733 h 860106"/>
              <a:gd name="connsiteX26" fmla="*/ 2412513 w 2490174"/>
              <a:gd name="connsiteY26" fmla="*/ 493525 h 860106"/>
              <a:gd name="connsiteX27" fmla="*/ 2259695 w 2490174"/>
              <a:gd name="connsiteY27" fmla="*/ 438411 h 860106"/>
              <a:gd name="connsiteX28" fmla="*/ 2144456 w 2490174"/>
              <a:gd name="connsiteY28" fmla="*/ 360749 h 860106"/>
              <a:gd name="connsiteX29" fmla="*/ 2036732 w 2490174"/>
              <a:gd name="connsiteY29" fmla="*/ 265551 h 860106"/>
              <a:gd name="connsiteX30" fmla="*/ 1841326 w 2490174"/>
              <a:gd name="connsiteY30" fmla="*/ 190395 h 860106"/>
              <a:gd name="connsiteX31" fmla="*/ 1508134 w 2490174"/>
              <a:gd name="connsiteY31" fmla="*/ 82671 h 860106"/>
              <a:gd name="connsiteX32" fmla="*/ 1227551 w 2490174"/>
              <a:gd name="connsiteY32" fmla="*/ 2505 h 860106"/>
              <a:gd name="connsiteX33" fmla="*/ 992061 w 2490174"/>
              <a:gd name="connsiteY33" fmla="*/ 0 h 860106"/>
              <a:gd name="connsiteX34" fmla="*/ 726510 w 2490174"/>
              <a:gd name="connsiteY34" fmla="*/ 60125 h 860106"/>
              <a:gd name="connsiteX35" fmla="*/ 598744 w 2490174"/>
              <a:gd name="connsiteY35" fmla="*/ 177869 h 860106"/>
              <a:gd name="connsiteX0" fmla="*/ 598744 w 2490174"/>
              <a:gd name="connsiteY0" fmla="*/ 177869 h 860106"/>
              <a:gd name="connsiteX1" fmla="*/ 528598 w 2490174"/>
              <a:gd name="connsiteY1" fmla="*/ 245510 h 860106"/>
              <a:gd name="connsiteX2" fmla="*/ 501041 w 2490174"/>
              <a:gd name="connsiteY2" fmla="*/ 295614 h 860106"/>
              <a:gd name="connsiteX3" fmla="*/ 455947 w 2490174"/>
              <a:gd name="connsiteY3" fmla="*/ 333192 h 860106"/>
              <a:gd name="connsiteX4" fmla="*/ 433401 w 2490174"/>
              <a:gd name="connsiteY4" fmla="*/ 383296 h 860106"/>
              <a:gd name="connsiteX5" fmla="*/ 345718 w 2490174"/>
              <a:gd name="connsiteY5" fmla="*/ 400833 h 860106"/>
              <a:gd name="connsiteX6" fmla="*/ 308140 w 2490174"/>
              <a:gd name="connsiteY6" fmla="*/ 496030 h 860106"/>
              <a:gd name="connsiteX7" fmla="*/ 240500 w 2490174"/>
              <a:gd name="connsiteY7" fmla="*/ 521082 h 860106"/>
              <a:gd name="connsiteX8" fmla="*/ 215448 w 2490174"/>
              <a:gd name="connsiteY8" fmla="*/ 563671 h 860106"/>
              <a:gd name="connsiteX9" fmla="*/ 177870 w 2490174"/>
              <a:gd name="connsiteY9" fmla="*/ 598744 h 860106"/>
              <a:gd name="connsiteX10" fmla="*/ 152818 w 2490174"/>
              <a:gd name="connsiteY10" fmla="*/ 631311 h 860106"/>
              <a:gd name="connsiteX11" fmla="*/ 10021 w 2490174"/>
              <a:gd name="connsiteY11" fmla="*/ 676405 h 860106"/>
              <a:gd name="connsiteX12" fmla="*/ 0 w 2490174"/>
              <a:gd name="connsiteY12" fmla="*/ 716488 h 860106"/>
              <a:gd name="connsiteX13" fmla="*/ 67961 w 2490174"/>
              <a:gd name="connsiteY13" fmla="*/ 755137 h 860106"/>
              <a:gd name="connsiteX14" fmla="*/ 283088 w 2490174"/>
              <a:gd name="connsiteY14" fmla="*/ 811686 h 860106"/>
              <a:gd name="connsiteX15" fmla="*/ 643838 w 2490174"/>
              <a:gd name="connsiteY15" fmla="*/ 831699 h 860106"/>
              <a:gd name="connsiteX16" fmla="*/ 944485 w 2490174"/>
              <a:gd name="connsiteY16" fmla="*/ 810755 h 860106"/>
              <a:gd name="connsiteX17" fmla="*/ 1387884 w 2490174"/>
              <a:gd name="connsiteY17" fmla="*/ 856780 h 860106"/>
              <a:gd name="connsiteX18" fmla="*/ 1530681 w 2490174"/>
              <a:gd name="connsiteY18" fmla="*/ 804171 h 860106"/>
              <a:gd name="connsiteX19" fmla="*/ 1915733 w 2490174"/>
              <a:gd name="connsiteY19" fmla="*/ 860106 h 860106"/>
              <a:gd name="connsiteX20" fmla="*/ 2247325 w 2490174"/>
              <a:gd name="connsiteY20" fmla="*/ 857178 h 860106"/>
              <a:gd name="connsiteX21" fmla="*/ 2310165 w 2490174"/>
              <a:gd name="connsiteY21" fmla="*/ 769381 h 860106"/>
              <a:gd name="connsiteX22" fmla="*/ 2307372 w 2490174"/>
              <a:gd name="connsiteY22" fmla="*/ 683724 h 860106"/>
              <a:gd name="connsiteX23" fmla="*/ 2237149 w 2490174"/>
              <a:gd name="connsiteY23" fmla="*/ 631311 h 860106"/>
              <a:gd name="connsiteX24" fmla="*/ 2422534 w 2490174"/>
              <a:gd name="connsiteY24" fmla="*/ 653858 h 860106"/>
              <a:gd name="connsiteX25" fmla="*/ 2490174 w 2490174"/>
              <a:gd name="connsiteY25" fmla="*/ 593733 h 860106"/>
              <a:gd name="connsiteX26" fmla="*/ 2412513 w 2490174"/>
              <a:gd name="connsiteY26" fmla="*/ 493525 h 860106"/>
              <a:gd name="connsiteX27" fmla="*/ 2259695 w 2490174"/>
              <a:gd name="connsiteY27" fmla="*/ 438411 h 860106"/>
              <a:gd name="connsiteX28" fmla="*/ 2144456 w 2490174"/>
              <a:gd name="connsiteY28" fmla="*/ 360749 h 860106"/>
              <a:gd name="connsiteX29" fmla="*/ 2036732 w 2490174"/>
              <a:gd name="connsiteY29" fmla="*/ 265551 h 860106"/>
              <a:gd name="connsiteX30" fmla="*/ 1841326 w 2490174"/>
              <a:gd name="connsiteY30" fmla="*/ 190395 h 860106"/>
              <a:gd name="connsiteX31" fmla="*/ 1508134 w 2490174"/>
              <a:gd name="connsiteY31" fmla="*/ 82671 h 860106"/>
              <a:gd name="connsiteX32" fmla="*/ 1227551 w 2490174"/>
              <a:gd name="connsiteY32" fmla="*/ 2505 h 860106"/>
              <a:gd name="connsiteX33" fmla="*/ 992061 w 2490174"/>
              <a:gd name="connsiteY33" fmla="*/ 0 h 860106"/>
              <a:gd name="connsiteX34" fmla="*/ 726510 w 2490174"/>
              <a:gd name="connsiteY34" fmla="*/ 60125 h 860106"/>
              <a:gd name="connsiteX35" fmla="*/ 598744 w 2490174"/>
              <a:gd name="connsiteY35" fmla="*/ 177869 h 860106"/>
              <a:gd name="connsiteX0" fmla="*/ 598744 w 2490174"/>
              <a:gd name="connsiteY0" fmla="*/ 177869 h 860106"/>
              <a:gd name="connsiteX1" fmla="*/ 528598 w 2490174"/>
              <a:gd name="connsiteY1" fmla="*/ 245510 h 860106"/>
              <a:gd name="connsiteX2" fmla="*/ 501041 w 2490174"/>
              <a:gd name="connsiteY2" fmla="*/ 295614 h 860106"/>
              <a:gd name="connsiteX3" fmla="*/ 455947 w 2490174"/>
              <a:gd name="connsiteY3" fmla="*/ 333192 h 860106"/>
              <a:gd name="connsiteX4" fmla="*/ 433401 w 2490174"/>
              <a:gd name="connsiteY4" fmla="*/ 383296 h 860106"/>
              <a:gd name="connsiteX5" fmla="*/ 345718 w 2490174"/>
              <a:gd name="connsiteY5" fmla="*/ 400833 h 860106"/>
              <a:gd name="connsiteX6" fmla="*/ 308140 w 2490174"/>
              <a:gd name="connsiteY6" fmla="*/ 496030 h 860106"/>
              <a:gd name="connsiteX7" fmla="*/ 240500 w 2490174"/>
              <a:gd name="connsiteY7" fmla="*/ 521082 h 860106"/>
              <a:gd name="connsiteX8" fmla="*/ 215448 w 2490174"/>
              <a:gd name="connsiteY8" fmla="*/ 563671 h 860106"/>
              <a:gd name="connsiteX9" fmla="*/ 177870 w 2490174"/>
              <a:gd name="connsiteY9" fmla="*/ 598744 h 860106"/>
              <a:gd name="connsiteX10" fmla="*/ 152818 w 2490174"/>
              <a:gd name="connsiteY10" fmla="*/ 631311 h 860106"/>
              <a:gd name="connsiteX11" fmla="*/ 10021 w 2490174"/>
              <a:gd name="connsiteY11" fmla="*/ 676405 h 860106"/>
              <a:gd name="connsiteX12" fmla="*/ 0 w 2490174"/>
              <a:gd name="connsiteY12" fmla="*/ 716488 h 860106"/>
              <a:gd name="connsiteX13" fmla="*/ 67961 w 2490174"/>
              <a:gd name="connsiteY13" fmla="*/ 755137 h 860106"/>
              <a:gd name="connsiteX14" fmla="*/ 283088 w 2490174"/>
              <a:gd name="connsiteY14" fmla="*/ 811686 h 860106"/>
              <a:gd name="connsiteX15" fmla="*/ 643838 w 2490174"/>
              <a:gd name="connsiteY15" fmla="*/ 831699 h 860106"/>
              <a:gd name="connsiteX16" fmla="*/ 944485 w 2490174"/>
              <a:gd name="connsiteY16" fmla="*/ 810755 h 860106"/>
              <a:gd name="connsiteX17" fmla="*/ 1387884 w 2490174"/>
              <a:gd name="connsiteY17" fmla="*/ 856780 h 860106"/>
              <a:gd name="connsiteX18" fmla="*/ 1530681 w 2490174"/>
              <a:gd name="connsiteY18" fmla="*/ 804171 h 860106"/>
              <a:gd name="connsiteX19" fmla="*/ 1915733 w 2490174"/>
              <a:gd name="connsiteY19" fmla="*/ 860106 h 860106"/>
              <a:gd name="connsiteX20" fmla="*/ 2247325 w 2490174"/>
              <a:gd name="connsiteY20" fmla="*/ 857178 h 860106"/>
              <a:gd name="connsiteX21" fmla="*/ 2310165 w 2490174"/>
              <a:gd name="connsiteY21" fmla="*/ 769381 h 860106"/>
              <a:gd name="connsiteX22" fmla="*/ 2307372 w 2490174"/>
              <a:gd name="connsiteY22" fmla="*/ 683724 h 860106"/>
              <a:gd name="connsiteX23" fmla="*/ 2357664 w 2490174"/>
              <a:gd name="connsiteY23" fmla="*/ 679616 h 860106"/>
              <a:gd name="connsiteX24" fmla="*/ 2422534 w 2490174"/>
              <a:gd name="connsiteY24" fmla="*/ 653858 h 860106"/>
              <a:gd name="connsiteX25" fmla="*/ 2490174 w 2490174"/>
              <a:gd name="connsiteY25" fmla="*/ 593733 h 860106"/>
              <a:gd name="connsiteX26" fmla="*/ 2412513 w 2490174"/>
              <a:gd name="connsiteY26" fmla="*/ 493525 h 860106"/>
              <a:gd name="connsiteX27" fmla="*/ 2259695 w 2490174"/>
              <a:gd name="connsiteY27" fmla="*/ 438411 h 860106"/>
              <a:gd name="connsiteX28" fmla="*/ 2144456 w 2490174"/>
              <a:gd name="connsiteY28" fmla="*/ 360749 h 860106"/>
              <a:gd name="connsiteX29" fmla="*/ 2036732 w 2490174"/>
              <a:gd name="connsiteY29" fmla="*/ 265551 h 860106"/>
              <a:gd name="connsiteX30" fmla="*/ 1841326 w 2490174"/>
              <a:gd name="connsiteY30" fmla="*/ 190395 h 860106"/>
              <a:gd name="connsiteX31" fmla="*/ 1508134 w 2490174"/>
              <a:gd name="connsiteY31" fmla="*/ 82671 h 860106"/>
              <a:gd name="connsiteX32" fmla="*/ 1227551 w 2490174"/>
              <a:gd name="connsiteY32" fmla="*/ 2505 h 860106"/>
              <a:gd name="connsiteX33" fmla="*/ 992061 w 2490174"/>
              <a:gd name="connsiteY33" fmla="*/ 0 h 860106"/>
              <a:gd name="connsiteX34" fmla="*/ 726510 w 2490174"/>
              <a:gd name="connsiteY34" fmla="*/ 60125 h 860106"/>
              <a:gd name="connsiteX35" fmla="*/ 598744 w 2490174"/>
              <a:gd name="connsiteY35" fmla="*/ 177869 h 860106"/>
              <a:gd name="connsiteX0" fmla="*/ 1500751 w 3392181"/>
              <a:gd name="connsiteY0" fmla="*/ 177869 h 860106"/>
              <a:gd name="connsiteX1" fmla="*/ 1430605 w 3392181"/>
              <a:gd name="connsiteY1" fmla="*/ 245510 h 860106"/>
              <a:gd name="connsiteX2" fmla="*/ 1403048 w 3392181"/>
              <a:gd name="connsiteY2" fmla="*/ 295614 h 860106"/>
              <a:gd name="connsiteX3" fmla="*/ 1357954 w 3392181"/>
              <a:gd name="connsiteY3" fmla="*/ 333192 h 860106"/>
              <a:gd name="connsiteX4" fmla="*/ 1335408 w 3392181"/>
              <a:gd name="connsiteY4" fmla="*/ 383296 h 860106"/>
              <a:gd name="connsiteX5" fmla="*/ 1247725 w 3392181"/>
              <a:gd name="connsiteY5" fmla="*/ 400833 h 860106"/>
              <a:gd name="connsiteX6" fmla="*/ 1210147 w 3392181"/>
              <a:gd name="connsiteY6" fmla="*/ 496030 h 860106"/>
              <a:gd name="connsiteX7" fmla="*/ 1142507 w 3392181"/>
              <a:gd name="connsiteY7" fmla="*/ 521082 h 860106"/>
              <a:gd name="connsiteX8" fmla="*/ 1117455 w 3392181"/>
              <a:gd name="connsiteY8" fmla="*/ 563671 h 860106"/>
              <a:gd name="connsiteX9" fmla="*/ 1079877 w 3392181"/>
              <a:gd name="connsiteY9" fmla="*/ 598744 h 860106"/>
              <a:gd name="connsiteX10" fmla="*/ 1054825 w 3392181"/>
              <a:gd name="connsiteY10" fmla="*/ 631311 h 860106"/>
              <a:gd name="connsiteX11" fmla="*/ 912028 w 3392181"/>
              <a:gd name="connsiteY11" fmla="*/ 676405 h 860106"/>
              <a:gd name="connsiteX12" fmla="*/ 0 w 3392181"/>
              <a:gd name="connsiteY12" fmla="*/ 803647 h 860106"/>
              <a:gd name="connsiteX13" fmla="*/ 969968 w 3392181"/>
              <a:gd name="connsiteY13" fmla="*/ 755137 h 860106"/>
              <a:gd name="connsiteX14" fmla="*/ 1185095 w 3392181"/>
              <a:gd name="connsiteY14" fmla="*/ 811686 h 860106"/>
              <a:gd name="connsiteX15" fmla="*/ 1545845 w 3392181"/>
              <a:gd name="connsiteY15" fmla="*/ 831699 h 860106"/>
              <a:gd name="connsiteX16" fmla="*/ 1846492 w 3392181"/>
              <a:gd name="connsiteY16" fmla="*/ 810755 h 860106"/>
              <a:gd name="connsiteX17" fmla="*/ 2289891 w 3392181"/>
              <a:gd name="connsiteY17" fmla="*/ 856780 h 860106"/>
              <a:gd name="connsiteX18" fmla="*/ 2432688 w 3392181"/>
              <a:gd name="connsiteY18" fmla="*/ 804171 h 860106"/>
              <a:gd name="connsiteX19" fmla="*/ 2817740 w 3392181"/>
              <a:gd name="connsiteY19" fmla="*/ 860106 h 860106"/>
              <a:gd name="connsiteX20" fmla="*/ 3149332 w 3392181"/>
              <a:gd name="connsiteY20" fmla="*/ 857178 h 860106"/>
              <a:gd name="connsiteX21" fmla="*/ 3212172 w 3392181"/>
              <a:gd name="connsiteY21" fmla="*/ 769381 h 860106"/>
              <a:gd name="connsiteX22" fmla="*/ 3209379 w 3392181"/>
              <a:gd name="connsiteY22" fmla="*/ 683724 h 860106"/>
              <a:gd name="connsiteX23" fmla="*/ 3259671 w 3392181"/>
              <a:gd name="connsiteY23" fmla="*/ 679616 h 860106"/>
              <a:gd name="connsiteX24" fmla="*/ 3324541 w 3392181"/>
              <a:gd name="connsiteY24" fmla="*/ 653858 h 860106"/>
              <a:gd name="connsiteX25" fmla="*/ 3392181 w 3392181"/>
              <a:gd name="connsiteY25" fmla="*/ 593733 h 860106"/>
              <a:gd name="connsiteX26" fmla="*/ 3314520 w 3392181"/>
              <a:gd name="connsiteY26" fmla="*/ 493525 h 860106"/>
              <a:gd name="connsiteX27" fmla="*/ 3161702 w 3392181"/>
              <a:gd name="connsiteY27" fmla="*/ 438411 h 860106"/>
              <a:gd name="connsiteX28" fmla="*/ 3046463 w 3392181"/>
              <a:gd name="connsiteY28" fmla="*/ 360749 h 860106"/>
              <a:gd name="connsiteX29" fmla="*/ 2938739 w 3392181"/>
              <a:gd name="connsiteY29" fmla="*/ 265551 h 860106"/>
              <a:gd name="connsiteX30" fmla="*/ 2743333 w 3392181"/>
              <a:gd name="connsiteY30" fmla="*/ 190395 h 860106"/>
              <a:gd name="connsiteX31" fmla="*/ 2410141 w 3392181"/>
              <a:gd name="connsiteY31" fmla="*/ 82671 h 860106"/>
              <a:gd name="connsiteX32" fmla="*/ 2129558 w 3392181"/>
              <a:gd name="connsiteY32" fmla="*/ 2505 h 860106"/>
              <a:gd name="connsiteX33" fmla="*/ 1894068 w 3392181"/>
              <a:gd name="connsiteY33" fmla="*/ 0 h 860106"/>
              <a:gd name="connsiteX34" fmla="*/ 1628517 w 3392181"/>
              <a:gd name="connsiteY34" fmla="*/ 60125 h 860106"/>
              <a:gd name="connsiteX35" fmla="*/ 1500751 w 3392181"/>
              <a:gd name="connsiteY35" fmla="*/ 177869 h 860106"/>
              <a:gd name="connsiteX0" fmla="*/ 2806858 w 4698288"/>
              <a:gd name="connsiteY0" fmla="*/ 177869 h 860106"/>
              <a:gd name="connsiteX1" fmla="*/ 2736712 w 4698288"/>
              <a:gd name="connsiteY1" fmla="*/ 245510 h 860106"/>
              <a:gd name="connsiteX2" fmla="*/ 2709155 w 4698288"/>
              <a:gd name="connsiteY2" fmla="*/ 295614 h 860106"/>
              <a:gd name="connsiteX3" fmla="*/ 2664061 w 4698288"/>
              <a:gd name="connsiteY3" fmla="*/ 333192 h 860106"/>
              <a:gd name="connsiteX4" fmla="*/ 2641515 w 4698288"/>
              <a:gd name="connsiteY4" fmla="*/ 383296 h 860106"/>
              <a:gd name="connsiteX5" fmla="*/ 2553832 w 4698288"/>
              <a:gd name="connsiteY5" fmla="*/ 400833 h 860106"/>
              <a:gd name="connsiteX6" fmla="*/ 2516254 w 4698288"/>
              <a:gd name="connsiteY6" fmla="*/ 496030 h 860106"/>
              <a:gd name="connsiteX7" fmla="*/ 2448614 w 4698288"/>
              <a:gd name="connsiteY7" fmla="*/ 521082 h 860106"/>
              <a:gd name="connsiteX8" fmla="*/ 2423562 w 4698288"/>
              <a:gd name="connsiteY8" fmla="*/ 563671 h 860106"/>
              <a:gd name="connsiteX9" fmla="*/ 2385984 w 4698288"/>
              <a:gd name="connsiteY9" fmla="*/ 598744 h 860106"/>
              <a:gd name="connsiteX10" fmla="*/ 2360932 w 4698288"/>
              <a:gd name="connsiteY10" fmla="*/ 631311 h 860106"/>
              <a:gd name="connsiteX11" fmla="*/ 2218135 w 4698288"/>
              <a:gd name="connsiteY11" fmla="*/ 676405 h 860106"/>
              <a:gd name="connsiteX12" fmla="*/ 0 w 4698288"/>
              <a:gd name="connsiteY12" fmla="*/ 718762 h 860106"/>
              <a:gd name="connsiteX13" fmla="*/ 2276075 w 4698288"/>
              <a:gd name="connsiteY13" fmla="*/ 755137 h 860106"/>
              <a:gd name="connsiteX14" fmla="*/ 2491202 w 4698288"/>
              <a:gd name="connsiteY14" fmla="*/ 811686 h 860106"/>
              <a:gd name="connsiteX15" fmla="*/ 2851952 w 4698288"/>
              <a:gd name="connsiteY15" fmla="*/ 831699 h 860106"/>
              <a:gd name="connsiteX16" fmla="*/ 3152599 w 4698288"/>
              <a:gd name="connsiteY16" fmla="*/ 810755 h 860106"/>
              <a:gd name="connsiteX17" fmla="*/ 3595998 w 4698288"/>
              <a:gd name="connsiteY17" fmla="*/ 856780 h 860106"/>
              <a:gd name="connsiteX18" fmla="*/ 3738795 w 4698288"/>
              <a:gd name="connsiteY18" fmla="*/ 804171 h 860106"/>
              <a:gd name="connsiteX19" fmla="*/ 4123847 w 4698288"/>
              <a:gd name="connsiteY19" fmla="*/ 860106 h 860106"/>
              <a:gd name="connsiteX20" fmla="*/ 4455439 w 4698288"/>
              <a:gd name="connsiteY20" fmla="*/ 857178 h 860106"/>
              <a:gd name="connsiteX21" fmla="*/ 4518279 w 4698288"/>
              <a:gd name="connsiteY21" fmla="*/ 769381 h 860106"/>
              <a:gd name="connsiteX22" fmla="*/ 4515486 w 4698288"/>
              <a:gd name="connsiteY22" fmla="*/ 683724 h 860106"/>
              <a:gd name="connsiteX23" fmla="*/ 4565778 w 4698288"/>
              <a:gd name="connsiteY23" fmla="*/ 679616 h 860106"/>
              <a:gd name="connsiteX24" fmla="*/ 4630648 w 4698288"/>
              <a:gd name="connsiteY24" fmla="*/ 653858 h 860106"/>
              <a:gd name="connsiteX25" fmla="*/ 4698288 w 4698288"/>
              <a:gd name="connsiteY25" fmla="*/ 593733 h 860106"/>
              <a:gd name="connsiteX26" fmla="*/ 4620627 w 4698288"/>
              <a:gd name="connsiteY26" fmla="*/ 493525 h 860106"/>
              <a:gd name="connsiteX27" fmla="*/ 4467809 w 4698288"/>
              <a:gd name="connsiteY27" fmla="*/ 438411 h 860106"/>
              <a:gd name="connsiteX28" fmla="*/ 4352570 w 4698288"/>
              <a:gd name="connsiteY28" fmla="*/ 360749 h 860106"/>
              <a:gd name="connsiteX29" fmla="*/ 4244846 w 4698288"/>
              <a:gd name="connsiteY29" fmla="*/ 265551 h 860106"/>
              <a:gd name="connsiteX30" fmla="*/ 4049440 w 4698288"/>
              <a:gd name="connsiteY30" fmla="*/ 190395 h 860106"/>
              <a:gd name="connsiteX31" fmla="*/ 3716248 w 4698288"/>
              <a:gd name="connsiteY31" fmla="*/ 82671 h 860106"/>
              <a:gd name="connsiteX32" fmla="*/ 3435665 w 4698288"/>
              <a:gd name="connsiteY32" fmla="*/ 2505 h 860106"/>
              <a:gd name="connsiteX33" fmla="*/ 3200175 w 4698288"/>
              <a:gd name="connsiteY33" fmla="*/ 0 h 860106"/>
              <a:gd name="connsiteX34" fmla="*/ 2934624 w 4698288"/>
              <a:gd name="connsiteY34" fmla="*/ 60125 h 860106"/>
              <a:gd name="connsiteX35" fmla="*/ 2806858 w 4698288"/>
              <a:gd name="connsiteY35" fmla="*/ 177869 h 860106"/>
              <a:gd name="connsiteX0" fmla="*/ 2806858 w 4698288"/>
              <a:gd name="connsiteY0" fmla="*/ 177869 h 860106"/>
              <a:gd name="connsiteX1" fmla="*/ 2736712 w 4698288"/>
              <a:gd name="connsiteY1" fmla="*/ 245510 h 860106"/>
              <a:gd name="connsiteX2" fmla="*/ 2709155 w 4698288"/>
              <a:gd name="connsiteY2" fmla="*/ 295614 h 860106"/>
              <a:gd name="connsiteX3" fmla="*/ 2664061 w 4698288"/>
              <a:gd name="connsiteY3" fmla="*/ 333192 h 860106"/>
              <a:gd name="connsiteX4" fmla="*/ 2641515 w 4698288"/>
              <a:gd name="connsiteY4" fmla="*/ 383296 h 860106"/>
              <a:gd name="connsiteX5" fmla="*/ 2553832 w 4698288"/>
              <a:gd name="connsiteY5" fmla="*/ 400833 h 860106"/>
              <a:gd name="connsiteX6" fmla="*/ 2516254 w 4698288"/>
              <a:gd name="connsiteY6" fmla="*/ 496030 h 860106"/>
              <a:gd name="connsiteX7" fmla="*/ 2448614 w 4698288"/>
              <a:gd name="connsiteY7" fmla="*/ 521082 h 860106"/>
              <a:gd name="connsiteX8" fmla="*/ 2423562 w 4698288"/>
              <a:gd name="connsiteY8" fmla="*/ 563671 h 860106"/>
              <a:gd name="connsiteX9" fmla="*/ 2385984 w 4698288"/>
              <a:gd name="connsiteY9" fmla="*/ 598744 h 860106"/>
              <a:gd name="connsiteX10" fmla="*/ 2360932 w 4698288"/>
              <a:gd name="connsiteY10" fmla="*/ 631311 h 860106"/>
              <a:gd name="connsiteX11" fmla="*/ 2218135 w 4698288"/>
              <a:gd name="connsiteY11" fmla="*/ 676405 h 860106"/>
              <a:gd name="connsiteX12" fmla="*/ 0 w 4698288"/>
              <a:gd name="connsiteY12" fmla="*/ 718762 h 860106"/>
              <a:gd name="connsiteX13" fmla="*/ 818432 w 4698288"/>
              <a:gd name="connsiteY13" fmla="*/ 755138 h 860106"/>
              <a:gd name="connsiteX14" fmla="*/ 2491202 w 4698288"/>
              <a:gd name="connsiteY14" fmla="*/ 811686 h 860106"/>
              <a:gd name="connsiteX15" fmla="*/ 2851952 w 4698288"/>
              <a:gd name="connsiteY15" fmla="*/ 831699 h 860106"/>
              <a:gd name="connsiteX16" fmla="*/ 3152599 w 4698288"/>
              <a:gd name="connsiteY16" fmla="*/ 810755 h 860106"/>
              <a:gd name="connsiteX17" fmla="*/ 3595998 w 4698288"/>
              <a:gd name="connsiteY17" fmla="*/ 856780 h 860106"/>
              <a:gd name="connsiteX18" fmla="*/ 3738795 w 4698288"/>
              <a:gd name="connsiteY18" fmla="*/ 804171 h 860106"/>
              <a:gd name="connsiteX19" fmla="*/ 4123847 w 4698288"/>
              <a:gd name="connsiteY19" fmla="*/ 860106 h 860106"/>
              <a:gd name="connsiteX20" fmla="*/ 4455439 w 4698288"/>
              <a:gd name="connsiteY20" fmla="*/ 857178 h 860106"/>
              <a:gd name="connsiteX21" fmla="*/ 4518279 w 4698288"/>
              <a:gd name="connsiteY21" fmla="*/ 769381 h 860106"/>
              <a:gd name="connsiteX22" fmla="*/ 4515486 w 4698288"/>
              <a:gd name="connsiteY22" fmla="*/ 683724 h 860106"/>
              <a:gd name="connsiteX23" fmla="*/ 4565778 w 4698288"/>
              <a:gd name="connsiteY23" fmla="*/ 679616 h 860106"/>
              <a:gd name="connsiteX24" fmla="*/ 4630648 w 4698288"/>
              <a:gd name="connsiteY24" fmla="*/ 653858 h 860106"/>
              <a:gd name="connsiteX25" fmla="*/ 4698288 w 4698288"/>
              <a:gd name="connsiteY25" fmla="*/ 593733 h 860106"/>
              <a:gd name="connsiteX26" fmla="*/ 4620627 w 4698288"/>
              <a:gd name="connsiteY26" fmla="*/ 493525 h 860106"/>
              <a:gd name="connsiteX27" fmla="*/ 4467809 w 4698288"/>
              <a:gd name="connsiteY27" fmla="*/ 438411 h 860106"/>
              <a:gd name="connsiteX28" fmla="*/ 4352570 w 4698288"/>
              <a:gd name="connsiteY28" fmla="*/ 360749 h 860106"/>
              <a:gd name="connsiteX29" fmla="*/ 4244846 w 4698288"/>
              <a:gd name="connsiteY29" fmla="*/ 265551 h 860106"/>
              <a:gd name="connsiteX30" fmla="*/ 4049440 w 4698288"/>
              <a:gd name="connsiteY30" fmla="*/ 190395 h 860106"/>
              <a:gd name="connsiteX31" fmla="*/ 3716248 w 4698288"/>
              <a:gd name="connsiteY31" fmla="*/ 82671 h 860106"/>
              <a:gd name="connsiteX32" fmla="*/ 3435665 w 4698288"/>
              <a:gd name="connsiteY32" fmla="*/ 2505 h 860106"/>
              <a:gd name="connsiteX33" fmla="*/ 3200175 w 4698288"/>
              <a:gd name="connsiteY33" fmla="*/ 0 h 860106"/>
              <a:gd name="connsiteX34" fmla="*/ 2934624 w 4698288"/>
              <a:gd name="connsiteY34" fmla="*/ 60125 h 860106"/>
              <a:gd name="connsiteX35" fmla="*/ 2806858 w 4698288"/>
              <a:gd name="connsiteY35" fmla="*/ 177869 h 86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698288" h="860106">
                <a:moveTo>
                  <a:pt x="2806858" y="177869"/>
                </a:moveTo>
                <a:lnTo>
                  <a:pt x="2736712" y="245510"/>
                </a:lnTo>
                <a:lnTo>
                  <a:pt x="2709155" y="295614"/>
                </a:lnTo>
                <a:lnTo>
                  <a:pt x="2664061" y="333192"/>
                </a:lnTo>
                <a:lnTo>
                  <a:pt x="2641515" y="383296"/>
                </a:lnTo>
                <a:lnTo>
                  <a:pt x="2553832" y="400833"/>
                </a:lnTo>
                <a:lnTo>
                  <a:pt x="2516254" y="496030"/>
                </a:lnTo>
                <a:lnTo>
                  <a:pt x="2448614" y="521082"/>
                </a:lnTo>
                <a:lnTo>
                  <a:pt x="2423562" y="563671"/>
                </a:lnTo>
                <a:lnTo>
                  <a:pt x="2385984" y="598744"/>
                </a:lnTo>
                <a:lnTo>
                  <a:pt x="2360932" y="631311"/>
                </a:lnTo>
                <a:lnTo>
                  <a:pt x="2218135" y="676405"/>
                </a:lnTo>
                <a:lnTo>
                  <a:pt x="0" y="718762"/>
                </a:lnTo>
                <a:cubicBezTo>
                  <a:pt x="22654" y="731645"/>
                  <a:pt x="795778" y="742255"/>
                  <a:pt x="818432" y="755138"/>
                </a:cubicBezTo>
                <a:cubicBezTo>
                  <a:pt x="887272" y="851568"/>
                  <a:pt x="2419493" y="792836"/>
                  <a:pt x="2491202" y="811686"/>
                </a:cubicBezTo>
                <a:lnTo>
                  <a:pt x="2851952" y="831699"/>
                </a:lnTo>
                <a:lnTo>
                  <a:pt x="3152599" y="810755"/>
                </a:lnTo>
                <a:lnTo>
                  <a:pt x="3595998" y="856780"/>
                </a:lnTo>
                <a:lnTo>
                  <a:pt x="3738795" y="804171"/>
                </a:lnTo>
                <a:lnTo>
                  <a:pt x="4123847" y="860106"/>
                </a:lnTo>
                <a:lnTo>
                  <a:pt x="4455439" y="857178"/>
                </a:lnTo>
                <a:lnTo>
                  <a:pt x="4518279" y="769381"/>
                </a:lnTo>
                <a:lnTo>
                  <a:pt x="4515486" y="683724"/>
                </a:lnTo>
                <a:lnTo>
                  <a:pt x="4565778" y="679616"/>
                </a:lnTo>
                <a:lnTo>
                  <a:pt x="4630648" y="653858"/>
                </a:lnTo>
                <a:lnTo>
                  <a:pt x="4698288" y="593733"/>
                </a:lnTo>
                <a:lnTo>
                  <a:pt x="4620627" y="493525"/>
                </a:lnTo>
                <a:lnTo>
                  <a:pt x="4467809" y="438411"/>
                </a:lnTo>
                <a:lnTo>
                  <a:pt x="4352570" y="360749"/>
                </a:lnTo>
                <a:lnTo>
                  <a:pt x="4244846" y="265551"/>
                </a:lnTo>
                <a:lnTo>
                  <a:pt x="4049440" y="190395"/>
                </a:lnTo>
                <a:lnTo>
                  <a:pt x="3716248" y="82671"/>
                </a:lnTo>
                <a:lnTo>
                  <a:pt x="3435665" y="2505"/>
                </a:lnTo>
                <a:lnTo>
                  <a:pt x="3200175" y="0"/>
                </a:lnTo>
                <a:lnTo>
                  <a:pt x="2934624" y="60125"/>
                </a:lnTo>
                <a:lnTo>
                  <a:pt x="2806858" y="177869"/>
                </a:lnTo>
                <a:close/>
              </a:path>
            </a:pathLst>
          </a:custGeom>
          <a:pattFill prst="lgConfetti">
            <a:fgClr>
              <a:srgbClr val="FFD92C"/>
            </a:fgClr>
            <a:bgClr>
              <a:schemeClr val="bg1"/>
            </a:bgClr>
          </a:pattFill>
          <a:ln w="6350">
            <a:solidFill>
              <a:srgbClr val="9FA1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>
            <a:noAutofit/>
          </a:bodyPr>
          <a:lstStyle/>
          <a:p>
            <a:pPr algn="ctr"/>
            <a:r>
              <a:rPr lang="en-US"/>
              <a:t>&gt;</a:t>
            </a:r>
          </a:p>
        </p:txBody>
      </p:sp>
      <p:grpSp>
        <p:nvGrpSpPr>
          <p:cNvPr id="4" name="dinosaur-waste-basket">
            <a:extLst>
              <a:ext uri="{FF2B5EF4-FFF2-40B4-BE49-F238E27FC236}">
                <a16:creationId xmlns:a16="http://schemas.microsoft.com/office/drawing/2014/main" id="{470BB786-F919-0204-2D1E-67CC1F678755}"/>
              </a:ext>
            </a:extLst>
          </p:cNvPr>
          <p:cNvGrpSpPr/>
          <p:nvPr/>
        </p:nvGrpSpPr>
        <p:grpSpPr>
          <a:xfrm>
            <a:off x="9015793" y="6069670"/>
            <a:ext cx="177562" cy="205568"/>
            <a:chOff x="3732192" y="6083012"/>
            <a:chExt cx="385782" cy="446629"/>
          </a:xfrm>
        </p:grpSpPr>
        <p:sp>
          <p:nvSpPr>
            <p:cNvPr id="5" name="Flowchart: Manual Operation 50">
              <a:extLst>
                <a:ext uri="{FF2B5EF4-FFF2-40B4-BE49-F238E27FC236}">
                  <a16:creationId xmlns:a16="http://schemas.microsoft.com/office/drawing/2014/main" id="{2DF69CA2-97D1-581A-E2E0-203CE9B77992}"/>
                </a:ext>
              </a:extLst>
            </p:cNvPr>
            <p:cNvSpPr/>
            <p:nvPr/>
          </p:nvSpPr>
          <p:spPr>
            <a:xfrm>
              <a:off x="3742248" y="6178052"/>
              <a:ext cx="357924" cy="34754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3200" y="639"/>
                    <a:pt x="5558" y="1233"/>
                    <a:pt x="10000" y="0"/>
                  </a:cubicBezTo>
                  <a:lnTo>
                    <a:pt x="8000" y="10000"/>
                  </a:lnTo>
                  <a:lnTo>
                    <a:pt x="2000" y="10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797B7E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57924"/>
                        <a:gd name="connsiteY0" fmla="*/ 0 h 347548"/>
                        <a:gd name="connsiteX1" fmla="*/ 357924 w 357924"/>
                        <a:gd name="connsiteY1" fmla="*/ 0 h 347548"/>
                        <a:gd name="connsiteX2" fmla="*/ 286339 w 357924"/>
                        <a:gd name="connsiteY2" fmla="*/ 347548 h 347548"/>
                        <a:gd name="connsiteX3" fmla="*/ 71584 w 357924"/>
                        <a:gd name="connsiteY3" fmla="*/ 347548 h 347548"/>
                        <a:gd name="connsiteX4" fmla="*/ 0 w 357924"/>
                        <a:gd name="connsiteY4" fmla="*/ 0 h 3475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57924" h="347548" extrusionOk="0">
                          <a:moveTo>
                            <a:pt x="0" y="0"/>
                          </a:moveTo>
                          <a:cubicBezTo>
                            <a:pt x="113906" y="-28108"/>
                            <a:pt x="239022" y="-10933"/>
                            <a:pt x="357924" y="0"/>
                          </a:cubicBezTo>
                          <a:cubicBezTo>
                            <a:pt x="304784" y="161719"/>
                            <a:pt x="328827" y="184569"/>
                            <a:pt x="286339" y="347548"/>
                          </a:cubicBezTo>
                          <a:cubicBezTo>
                            <a:pt x="196132" y="347804"/>
                            <a:pt x="105101" y="339644"/>
                            <a:pt x="71584" y="347548"/>
                          </a:cubicBezTo>
                          <a:cubicBezTo>
                            <a:pt x="32046" y="198798"/>
                            <a:pt x="-2497" y="13032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aphic 6">
              <a:extLst>
                <a:ext uri="{FF2B5EF4-FFF2-40B4-BE49-F238E27FC236}">
                  <a16:creationId xmlns:a16="http://schemas.microsoft.com/office/drawing/2014/main" id="{BFD636B3-CD0D-B1F0-A2B1-A40B98E45DAA}"/>
                </a:ext>
              </a:extLst>
            </p:cNvPr>
            <p:cNvGrpSpPr/>
            <p:nvPr/>
          </p:nvGrpSpPr>
          <p:grpSpPr>
            <a:xfrm>
              <a:off x="3807366" y="6374387"/>
              <a:ext cx="126691" cy="128502"/>
              <a:chOff x="4434524" y="6119736"/>
              <a:chExt cx="212625" cy="215664"/>
            </a:xfrm>
            <a:solidFill>
              <a:srgbClr val="797B7E"/>
            </a:solidFill>
          </p:grpSpPr>
          <p:sp>
            <p:nvSpPr>
              <p:cNvPr id="555" name="Freeform: Shape 554">
                <a:extLst>
                  <a:ext uri="{FF2B5EF4-FFF2-40B4-BE49-F238E27FC236}">
                    <a16:creationId xmlns:a16="http://schemas.microsoft.com/office/drawing/2014/main" id="{E60F9169-2EA0-F59C-92DE-C4DCE0753DC9}"/>
                  </a:ext>
                </a:extLst>
              </p:cNvPr>
              <p:cNvSpPr/>
              <p:nvPr/>
            </p:nvSpPr>
            <p:spPr>
              <a:xfrm>
                <a:off x="4434524" y="6119736"/>
                <a:ext cx="212625" cy="215664"/>
              </a:xfrm>
              <a:custGeom>
                <a:avLst/>
                <a:gdLst>
                  <a:gd name="connsiteX0" fmla="*/ 25562 w 212625"/>
                  <a:gd name="connsiteY0" fmla="*/ 152458 h 215664"/>
                  <a:gd name="connsiteX1" fmla="*/ 48254 w 212625"/>
                  <a:gd name="connsiteY1" fmla="*/ 166471 h 215664"/>
                  <a:gd name="connsiteX2" fmla="*/ 79770 w 212625"/>
                  <a:gd name="connsiteY2" fmla="*/ 198663 h 215664"/>
                  <a:gd name="connsiteX3" fmla="*/ 80464 w 212625"/>
                  <a:gd name="connsiteY3" fmla="*/ 199171 h 215664"/>
                  <a:gd name="connsiteX4" fmla="*/ 112549 w 212625"/>
                  <a:gd name="connsiteY4" fmla="*/ 215383 h 215664"/>
                  <a:gd name="connsiteX5" fmla="*/ 116065 w 212625"/>
                  <a:gd name="connsiteY5" fmla="*/ 214254 h 215664"/>
                  <a:gd name="connsiteX6" fmla="*/ 133329 w 212625"/>
                  <a:gd name="connsiteY6" fmla="*/ 181315 h 215664"/>
                  <a:gd name="connsiteX7" fmla="*/ 140428 w 212625"/>
                  <a:gd name="connsiteY7" fmla="*/ 183159 h 215664"/>
                  <a:gd name="connsiteX8" fmla="*/ 141388 w 212625"/>
                  <a:gd name="connsiteY8" fmla="*/ 183225 h 215664"/>
                  <a:gd name="connsiteX9" fmla="*/ 182588 w 212625"/>
                  <a:gd name="connsiteY9" fmla="*/ 178496 h 215664"/>
                  <a:gd name="connsiteX10" fmla="*/ 184805 w 212625"/>
                  <a:gd name="connsiteY10" fmla="*/ 176641 h 215664"/>
                  <a:gd name="connsiteX11" fmla="*/ 183982 w 212625"/>
                  <a:gd name="connsiteY11" fmla="*/ 173869 h 215664"/>
                  <a:gd name="connsiteX12" fmla="*/ 173866 w 212625"/>
                  <a:gd name="connsiteY12" fmla="*/ 165356 h 215664"/>
                  <a:gd name="connsiteX13" fmla="*/ 189124 w 212625"/>
                  <a:gd name="connsiteY13" fmla="*/ 155469 h 215664"/>
                  <a:gd name="connsiteX14" fmla="*/ 189723 w 212625"/>
                  <a:gd name="connsiteY14" fmla="*/ 154935 h 215664"/>
                  <a:gd name="connsiteX15" fmla="*/ 212021 w 212625"/>
                  <a:gd name="connsiteY15" fmla="*/ 127911 h 215664"/>
                  <a:gd name="connsiteX16" fmla="*/ 212508 w 212625"/>
                  <a:gd name="connsiteY16" fmla="*/ 125455 h 215664"/>
                  <a:gd name="connsiteX17" fmla="*/ 197982 w 212625"/>
                  <a:gd name="connsiteY17" fmla="*/ 78850 h 215664"/>
                  <a:gd name="connsiteX18" fmla="*/ 197684 w 212625"/>
                  <a:gd name="connsiteY18" fmla="*/ 78208 h 215664"/>
                  <a:gd name="connsiteX19" fmla="*/ 195146 w 212625"/>
                  <a:gd name="connsiteY19" fmla="*/ 74263 h 215664"/>
                  <a:gd name="connsiteX20" fmla="*/ 197400 w 212625"/>
                  <a:gd name="connsiteY20" fmla="*/ 53917 h 215664"/>
                  <a:gd name="connsiteX21" fmla="*/ 195249 w 212625"/>
                  <a:gd name="connsiteY21" fmla="*/ 51037 h 215664"/>
                  <a:gd name="connsiteX22" fmla="*/ 177096 w 212625"/>
                  <a:gd name="connsiteY22" fmla="*/ 47796 h 215664"/>
                  <a:gd name="connsiteX23" fmla="*/ 167197 w 212625"/>
                  <a:gd name="connsiteY23" fmla="*/ 38781 h 215664"/>
                  <a:gd name="connsiteX24" fmla="*/ 169030 w 212625"/>
                  <a:gd name="connsiteY24" fmla="*/ 25967 h 215664"/>
                  <a:gd name="connsiteX25" fmla="*/ 166897 w 212625"/>
                  <a:gd name="connsiteY25" fmla="*/ 23008 h 215664"/>
                  <a:gd name="connsiteX26" fmla="*/ 108256 w 212625"/>
                  <a:gd name="connsiteY26" fmla="*/ 12290 h 215664"/>
                  <a:gd name="connsiteX27" fmla="*/ 88055 w 212625"/>
                  <a:gd name="connsiteY27" fmla="*/ 366 h 215664"/>
                  <a:gd name="connsiteX28" fmla="*/ 86716 w 212625"/>
                  <a:gd name="connsiteY28" fmla="*/ 0 h 215664"/>
                  <a:gd name="connsiteX29" fmla="*/ 69836 w 212625"/>
                  <a:gd name="connsiteY29" fmla="*/ 0 h 215664"/>
                  <a:gd name="connsiteX30" fmla="*/ 67703 w 212625"/>
                  <a:gd name="connsiteY30" fmla="*/ 1091 h 215664"/>
                  <a:gd name="connsiteX31" fmla="*/ 57383 w 212625"/>
                  <a:gd name="connsiteY31" fmla="*/ 15357 h 215664"/>
                  <a:gd name="connsiteX32" fmla="*/ 38993 w 212625"/>
                  <a:gd name="connsiteY32" fmla="*/ 8611 h 215664"/>
                  <a:gd name="connsiteX33" fmla="*/ 35748 w 212625"/>
                  <a:gd name="connsiteY33" fmla="*/ 9873 h 215664"/>
                  <a:gd name="connsiteX34" fmla="*/ 11091 w 212625"/>
                  <a:gd name="connsiteY34" fmla="*/ 57825 h 215664"/>
                  <a:gd name="connsiteX35" fmla="*/ 10896 w 212625"/>
                  <a:gd name="connsiteY35" fmla="*/ 58333 h 215664"/>
                  <a:gd name="connsiteX36" fmla="*/ 2793 w 212625"/>
                  <a:gd name="connsiteY36" fmla="*/ 87716 h 215664"/>
                  <a:gd name="connsiteX37" fmla="*/ 2709 w 212625"/>
                  <a:gd name="connsiteY37" fmla="*/ 88194 h 215664"/>
                  <a:gd name="connsiteX38" fmla="*/ 10 w 212625"/>
                  <a:gd name="connsiteY38" fmla="*/ 119937 h 215664"/>
                  <a:gd name="connsiteX39" fmla="*/ 1288 w 212625"/>
                  <a:gd name="connsiteY39" fmla="*/ 122422 h 215664"/>
                  <a:gd name="connsiteX40" fmla="*/ 17045 w 212625"/>
                  <a:gd name="connsiteY40" fmla="*/ 131751 h 215664"/>
                  <a:gd name="connsiteX41" fmla="*/ 24488 w 212625"/>
                  <a:gd name="connsiteY41" fmla="*/ 151164 h 215664"/>
                  <a:gd name="connsiteX42" fmla="*/ 25562 w 212625"/>
                  <a:gd name="connsiteY42" fmla="*/ 152458 h 215664"/>
                  <a:gd name="connsiteX43" fmla="*/ 57441 w 212625"/>
                  <a:gd name="connsiteY43" fmla="*/ 20980 h 215664"/>
                  <a:gd name="connsiteX44" fmla="*/ 59468 w 212625"/>
                  <a:gd name="connsiteY44" fmla="*/ 20857 h 215664"/>
                  <a:gd name="connsiteX45" fmla="*/ 107594 w 212625"/>
                  <a:gd name="connsiteY45" fmla="*/ 45377 h 215664"/>
                  <a:gd name="connsiteX46" fmla="*/ 59153 w 212625"/>
                  <a:gd name="connsiteY46" fmla="*/ 77987 h 215664"/>
                  <a:gd name="connsiteX47" fmla="*/ 30761 w 212625"/>
                  <a:gd name="connsiteY47" fmla="*/ 103325 h 215664"/>
                  <a:gd name="connsiteX48" fmla="*/ 5552 w 212625"/>
                  <a:gd name="connsiteY48" fmla="*/ 116804 h 215664"/>
                  <a:gd name="connsiteX49" fmla="*/ 7927 w 212625"/>
                  <a:gd name="connsiteY49" fmla="*/ 88884 h 215664"/>
                  <a:gd name="connsiteX50" fmla="*/ 15893 w 212625"/>
                  <a:gd name="connsiteY50" fmla="*/ 59995 h 215664"/>
                  <a:gd name="connsiteX51" fmla="*/ 39364 w 212625"/>
                  <a:gd name="connsiteY51" fmla="*/ 14350 h 215664"/>
                  <a:gd name="connsiteX52" fmla="*/ 57441 w 212625"/>
                  <a:gd name="connsiteY52" fmla="*/ 20980 h 215664"/>
                  <a:gd name="connsiteX53" fmla="*/ 171192 w 212625"/>
                  <a:gd name="connsiteY53" fmla="*/ 49540 h 215664"/>
                  <a:gd name="connsiteX54" fmla="*/ 138426 w 212625"/>
                  <a:gd name="connsiteY54" fmla="*/ 55795 h 215664"/>
                  <a:gd name="connsiteX55" fmla="*/ 68971 w 212625"/>
                  <a:gd name="connsiteY55" fmla="*/ 75165 h 215664"/>
                  <a:gd name="connsiteX56" fmla="*/ 111578 w 212625"/>
                  <a:gd name="connsiteY56" fmla="*/ 46500 h 215664"/>
                  <a:gd name="connsiteX57" fmla="*/ 112275 w 212625"/>
                  <a:gd name="connsiteY57" fmla="*/ 45093 h 215664"/>
                  <a:gd name="connsiteX58" fmla="*/ 111418 w 212625"/>
                  <a:gd name="connsiteY58" fmla="*/ 43783 h 215664"/>
                  <a:gd name="connsiteX59" fmla="*/ 100443 w 212625"/>
                  <a:gd name="connsiteY59" fmla="*/ 38189 h 215664"/>
                  <a:gd name="connsiteX60" fmla="*/ 127127 w 212625"/>
                  <a:gd name="connsiteY60" fmla="*/ 32976 h 215664"/>
                  <a:gd name="connsiteX61" fmla="*/ 160153 w 212625"/>
                  <a:gd name="connsiteY61" fmla="*/ 44656 h 215664"/>
                  <a:gd name="connsiteX62" fmla="*/ 161203 w 212625"/>
                  <a:gd name="connsiteY62" fmla="*/ 41682 h 215664"/>
                  <a:gd name="connsiteX63" fmla="*/ 127774 w 212625"/>
                  <a:gd name="connsiteY63" fmla="*/ 29857 h 215664"/>
                  <a:gd name="connsiteX64" fmla="*/ 127248 w 212625"/>
                  <a:gd name="connsiteY64" fmla="*/ 29765 h 215664"/>
                  <a:gd name="connsiteX65" fmla="*/ 126948 w 212625"/>
                  <a:gd name="connsiteY65" fmla="*/ 29794 h 215664"/>
                  <a:gd name="connsiteX66" fmla="*/ 95882 w 212625"/>
                  <a:gd name="connsiteY66" fmla="*/ 35869 h 215664"/>
                  <a:gd name="connsiteX67" fmla="*/ 61657 w 212625"/>
                  <a:gd name="connsiteY67" fmla="*/ 18429 h 215664"/>
                  <a:gd name="connsiteX68" fmla="*/ 71178 w 212625"/>
                  <a:gd name="connsiteY68" fmla="*/ 5260 h 215664"/>
                  <a:gd name="connsiteX69" fmla="*/ 85995 w 212625"/>
                  <a:gd name="connsiteY69" fmla="*/ 5260 h 215664"/>
                  <a:gd name="connsiteX70" fmla="*/ 105984 w 212625"/>
                  <a:gd name="connsiteY70" fmla="*/ 17059 h 215664"/>
                  <a:gd name="connsiteX71" fmla="*/ 106849 w 212625"/>
                  <a:gd name="connsiteY71" fmla="*/ 17382 h 215664"/>
                  <a:gd name="connsiteX72" fmla="*/ 163462 w 212625"/>
                  <a:gd name="connsiteY72" fmla="*/ 27729 h 215664"/>
                  <a:gd name="connsiteX73" fmla="*/ 161787 w 212625"/>
                  <a:gd name="connsiteY73" fmla="*/ 39414 h 215664"/>
                  <a:gd name="connsiteX74" fmla="*/ 162618 w 212625"/>
                  <a:gd name="connsiteY74" fmla="*/ 41734 h 215664"/>
                  <a:gd name="connsiteX75" fmla="*/ 171192 w 212625"/>
                  <a:gd name="connsiteY75" fmla="*/ 49540 h 215664"/>
                  <a:gd name="connsiteX76" fmla="*/ 139160 w 212625"/>
                  <a:gd name="connsiteY76" fmla="*/ 177394 h 215664"/>
                  <a:gd name="connsiteX77" fmla="*/ 167980 w 212625"/>
                  <a:gd name="connsiteY77" fmla="*/ 167273 h 215664"/>
                  <a:gd name="connsiteX78" fmla="*/ 175928 w 212625"/>
                  <a:gd name="connsiteY78" fmla="*/ 173967 h 215664"/>
                  <a:gd name="connsiteX79" fmla="*/ 141277 w 212625"/>
                  <a:gd name="connsiteY79" fmla="*/ 177946 h 215664"/>
                  <a:gd name="connsiteX80" fmla="*/ 139160 w 212625"/>
                  <a:gd name="connsiteY80" fmla="*/ 177394 h 215664"/>
                  <a:gd name="connsiteX81" fmla="*/ 29081 w 212625"/>
                  <a:gd name="connsiteY81" fmla="*/ 148444 h 215664"/>
                  <a:gd name="connsiteX82" fmla="*/ 21627 w 212625"/>
                  <a:gd name="connsiteY82" fmla="*/ 129008 h 215664"/>
                  <a:gd name="connsiteX83" fmla="*/ 20512 w 212625"/>
                  <a:gd name="connsiteY83" fmla="*/ 127688 h 215664"/>
                  <a:gd name="connsiteX84" fmla="*/ 6930 w 212625"/>
                  <a:gd name="connsiteY84" fmla="*/ 119645 h 215664"/>
                  <a:gd name="connsiteX85" fmla="*/ 32418 w 212625"/>
                  <a:gd name="connsiteY85" fmla="*/ 106016 h 215664"/>
                  <a:gd name="connsiteX86" fmla="*/ 32723 w 212625"/>
                  <a:gd name="connsiteY86" fmla="*/ 105800 h 215664"/>
                  <a:gd name="connsiteX87" fmla="*/ 60810 w 212625"/>
                  <a:gd name="connsiteY87" fmla="*/ 80715 h 215664"/>
                  <a:gd name="connsiteX88" fmla="*/ 139144 w 212625"/>
                  <a:gd name="connsiteY88" fmla="*/ 58861 h 215664"/>
                  <a:gd name="connsiteX89" fmla="*/ 174106 w 212625"/>
                  <a:gd name="connsiteY89" fmla="*/ 52194 h 215664"/>
                  <a:gd name="connsiteX90" fmla="*/ 175416 w 212625"/>
                  <a:gd name="connsiteY90" fmla="*/ 52838 h 215664"/>
                  <a:gd name="connsiteX91" fmla="*/ 187261 w 212625"/>
                  <a:gd name="connsiteY91" fmla="*/ 54953 h 215664"/>
                  <a:gd name="connsiteX92" fmla="*/ 162476 w 212625"/>
                  <a:gd name="connsiteY92" fmla="*/ 62136 h 215664"/>
                  <a:gd name="connsiteX93" fmla="*/ 152823 w 212625"/>
                  <a:gd name="connsiteY93" fmla="*/ 76101 h 215664"/>
                  <a:gd name="connsiteX94" fmla="*/ 87558 w 212625"/>
                  <a:gd name="connsiteY94" fmla="*/ 117822 h 215664"/>
                  <a:gd name="connsiteX95" fmla="*/ 87471 w 212625"/>
                  <a:gd name="connsiteY95" fmla="*/ 117904 h 215664"/>
                  <a:gd name="connsiteX96" fmla="*/ 87460 w 212625"/>
                  <a:gd name="connsiteY96" fmla="*/ 117891 h 215664"/>
                  <a:gd name="connsiteX97" fmla="*/ 75559 w 212625"/>
                  <a:gd name="connsiteY97" fmla="*/ 126815 h 215664"/>
                  <a:gd name="connsiteX98" fmla="*/ 50821 w 212625"/>
                  <a:gd name="connsiteY98" fmla="*/ 147224 h 215664"/>
                  <a:gd name="connsiteX99" fmla="*/ 41834 w 212625"/>
                  <a:gd name="connsiteY99" fmla="*/ 137146 h 215664"/>
                  <a:gd name="connsiteX100" fmla="*/ 56683 w 212625"/>
                  <a:gd name="connsiteY100" fmla="*/ 136935 h 215664"/>
                  <a:gd name="connsiteX101" fmla="*/ 56636 w 212625"/>
                  <a:gd name="connsiteY101" fmla="*/ 133782 h 215664"/>
                  <a:gd name="connsiteX102" fmla="*/ 33930 w 212625"/>
                  <a:gd name="connsiteY102" fmla="*/ 134100 h 215664"/>
                  <a:gd name="connsiteX103" fmla="*/ 28818 w 212625"/>
                  <a:gd name="connsiteY103" fmla="*/ 111707 h 215664"/>
                  <a:gd name="connsiteX104" fmla="*/ 25740 w 212625"/>
                  <a:gd name="connsiteY104" fmla="*/ 112412 h 215664"/>
                  <a:gd name="connsiteX105" fmla="*/ 31140 w 212625"/>
                  <a:gd name="connsiteY105" fmla="*/ 136051 h 215664"/>
                  <a:gd name="connsiteX106" fmla="*/ 32702 w 212625"/>
                  <a:gd name="connsiteY106" fmla="*/ 137274 h 215664"/>
                  <a:gd name="connsiteX107" fmla="*/ 37655 w 212625"/>
                  <a:gd name="connsiteY107" fmla="*/ 137209 h 215664"/>
                  <a:gd name="connsiteX108" fmla="*/ 49474 w 212625"/>
                  <a:gd name="connsiteY108" fmla="*/ 150462 h 215664"/>
                  <a:gd name="connsiteX109" fmla="*/ 51657 w 212625"/>
                  <a:gd name="connsiteY109" fmla="*/ 150627 h 215664"/>
                  <a:gd name="connsiteX110" fmla="*/ 77511 w 212625"/>
                  <a:gd name="connsiteY110" fmla="*/ 129300 h 215664"/>
                  <a:gd name="connsiteX111" fmla="*/ 85409 w 212625"/>
                  <a:gd name="connsiteY111" fmla="*/ 123380 h 215664"/>
                  <a:gd name="connsiteX112" fmla="*/ 75081 w 212625"/>
                  <a:gd name="connsiteY112" fmla="*/ 155827 h 215664"/>
                  <a:gd name="connsiteX113" fmla="*/ 78087 w 212625"/>
                  <a:gd name="connsiteY113" fmla="*/ 156782 h 215664"/>
                  <a:gd name="connsiteX114" fmla="*/ 89738 w 212625"/>
                  <a:gd name="connsiteY114" fmla="*/ 120182 h 215664"/>
                  <a:gd name="connsiteX115" fmla="*/ 154777 w 212625"/>
                  <a:gd name="connsiteY115" fmla="*/ 78605 h 215664"/>
                  <a:gd name="connsiteX116" fmla="*/ 155201 w 212625"/>
                  <a:gd name="connsiteY116" fmla="*/ 78208 h 215664"/>
                  <a:gd name="connsiteX117" fmla="*/ 165295 w 212625"/>
                  <a:gd name="connsiteY117" fmla="*/ 63495 h 215664"/>
                  <a:gd name="connsiteX118" fmla="*/ 191743 w 212625"/>
                  <a:gd name="connsiteY118" fmla="*/ 57244 h 215664"/>
                  <a:gd name="connsiteX119" fmla="*/ 189836 w 212625"/>
                  <a:gd name="connsiteY119" fmla="*/ 74423 h 215664"/>
                  <a:gd name="connsiteX120" fmla="*/ 172486 w 212625"/>
                  <a:gd name="connsiteY120" fmla="*/ 82950 h 215664"/>
                  <a:gd name="connsiteX121" fmla="*/ 171676 w 212625"/>
                  <a:gd name="connsiteY121" fmla="*/ 83881 h 215664"/>
                  <a:gd name="connsiteX122" fmla="*/ 169256 w 212625"/>
                  <a:gd name="connsiteY122" fmla="*/ 91427 h 215664"/>
                  <a:gd name="connsiteX123" fmla="*/ 150593 w 212625"/>
                  <a:gd name="connsiteY123" fmla="*/ 94972 h 215664"/>
                  <a:gd name="connsiteX124" fmla="*/ 149315 w 212625"/>
                  <a:gd name="connsiteY124" fmla="*/ 96421 h 215664"/>
                  <a:gd name="connsiteX125" fmla="*/ 147290 w 212625"/>
                  <a:gd name="connsiteY125" fmla="*/ 127832 h 215664"/>
                  <a:gd name="connsiteX126" fmla="*/ 147468 w 212625"/>
                  <a:gd name="connsiteY126" fmla="*/ 128666 h 215664"/>
                  <a:gd name="connsiteX127" fmla="*/ 153489 w 212625"/>
                  <a:gd name="connsiteY127" fmla="*/ 140083 h 215664"/>
                  <a:gd name="connsiteX128" fmla="*/ 140328 w 212625"/>
                  <a:gd name="connsiteY128" fmla="*/ 164796 h 215664"/>
                  <a:gd name="connsiteX129" fmla="*/ 108509 w 212625"/>
                  <a:gd name="connsiteY129" fmla="*/ 175403 h 215664"/>
                  <a:gd name="connsiteX130" fmla="*/ 107460 w 212625"/>
                  <a:gd name="connsiteY130" fmla="*/ 177210 h 215664"/>
                  <a:gd name="connsiteX131" fmla="*/ 112181 w 212625"/>
                  <a:gd name="connsiteY131" fmla="*/ 201185 h 215664"/>
                  <a:gd name="connsiteX132" fmla="*/ 115281 w 212625"/>
                  <a:gd name="connsiteY132" fmla="*/ 200575 h 215664"/>
                  <a:gd name="connsiteX133" fmla="*/ 110826 w 212625"/>
                  <a:gd name="connsiteY133" fmla="*/ 177962 h 215664"/>
                  <a:gd name="connsiteX134" fmla="*/ 141924 w 212625"/>
                  <a:gd name="connsiteY134" fmla="*/ 167597 h 215664"/>
                  <a:gd name="connsiteX135" fmla="*/ 142818 w 212625"/>
                  <a:gd name="connsiteY135" fmla="*/ 166842 h 215664"/>
                  <a:gd name="connsiteX136" fmla="*/ 155750 w 212625"/>
                  <a:gd name="connsiteY136" fmla="*/ 142556 h 215664"/>
                  <a:gd name="connsiteX137" fmla="*/ 173511 w 212625"/>
                  <a:gd name="connsiteY137" fmla="*/ 157510 h 215664"/>
                  <a:gd name="connsiteX138" fmla="*/ 175542 w 212625"/>
                  <a:gd name="connsiteY138" fmla="*/ 155096 h 215664"/>
                  <a:gd name="connsiteX139" fmla="*/ 156524 w 212625"/>
                  <a:gd name="connsiteY139" fmla="*/ 139079 h 215664"/>
                  <a:gd name="connsiteX140" fmla="*/ 150464 w 212625"/>
                  <a:gd name="connsiteY140" fmla="*/ 127590 h 215664"/>
                  <a:gd name="connsiteX141" fmla="*/ 152381 w 212625"/>
                  <a:gd name="connsiteY141" fmla="*/ 97844 h 215664"/>
                  <a:gd name="connsiteX142" fmla="*/ 170760 w 212625"/>
                  <a:gd name="connsiteY142" fmla="*/ 94354 h 215664"/>
                  <a:gd name="connsiteX143" fmla="*/ 171968 w 212625"/>
                  <a:gd name="connsiteY143" fmla="*/ 93286 h 215664"/>
                  <a:gd name="connsiteX144" fmla="*/ 174466 w 212625"/>
                  <a:gd name="connsiteY144" fmla="*/ 85485 h 215664"/>
                  <a:gd name="connsiteX145" fmla="*/ 190901 w 212625"/>
                  <a:gd name="connsiteY145" fmla="*/ 77411 h 215664"/>
                  <a:gd name="connsiteX146" fmla="*/ 193058 w 212625"/>
                  <a:gd name="connsiteY146" fmla="*/ 80759 h 215664"/>
                  <a:gd name="connsiteX147" fmla="*/ 207050 w 212625"/>
                  <a:gd name="connsiteY147" fmla="*/ 125660 h 215664"/>
                  <a:gd name="connsiteX148" fmla="*/ 185917 w 212625"/>
                  <a:gd name="connsiteY148" fmla="*/ 151277 h 215664"/>
                  <a:gd name="connsiteX149" fmla="*/ 168020 w 212625"/>
                  <a:gd name="connsiteY149" fmla="*/ 162876 h 215664"/>
                  <a:gd name="connsiteX150" fmla="*/ 167026 w 212625"/>
                  <a:gd name="connsiteY150" fmla="*/ 164262 h 215664"/>
                  <a:gd name="connsiteX151" fmla="*/ 133671 w 212625"/>
                  <a:gd name="connsiteY151" fmla="*/ 175973 h 215664"/>
                  <a:gd name="connsiteX152" fmla="*/ 132622 w 212625"/>
                  <a:gd name="connsiteY152" fmla="*/ 175700 h 215664"/>
                  <a:gd name="connsiteX153" fmla="*/ 129631 w 212625"/>
                  <a:gd name="connsiteY153" fmla="*/ 177020 h 215664"/>
                  <a:gd name="connsiteX154" fmla="*/ 112596 w 212625"/>
                  <a:gd name="connsiteY154" fmla="*/ 209515 h 215664"/>
                  <a:gd name="connsiteX155" fmla="*/ 83213 w 212625"/>
                  <a:gd name="connsiteY155" fmla="*/ 194668 h 215664"/>
                  <a:gd name="connsiteX156" fmla="*/ 51786 w 212625"/>
                  <a:gd name="connsiteY156" fmla="*/ 162563 h 215664"/>
                  <a:gd name="connsiteX157" fmla="*/ 51289 w 212625"/>
                  <a:gd name="connsiteY157" fmla="*/ 162165 h 215664"/>
                  <a:gd name="connsiteX158" fmla="*/ 29081 w 212625"/>
                  <a:gd name="connsiteY158" fmla="*/ 148444 h 215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</a:cxnLst>
                <a:rect l="l" t="t" r="r" b="b"/>
                <a:pathLst>
                  <a:path w="212625" h="215664">
                    <a:moveTo>
                      <a:pt x="25562" y="152458"/>
                    </a:moveTo>
                    <a:lnTo>
                      <a:pt x="48254" y="166471"/>
                    </a:lnTo>
                    <a:lnTo>
                      <a:pt x="79770" y="198663"/>
                    </a:lnTo>
                    <a:cubicBezTo>
                      <a:pt x="79973" y="198868"/>
                      <a:pt x="80207" y="199044"/>
                      <a:pt x="80464" y="199171"/>
                    </a:cubicBezTo>
                    <a:lnTo>
                      <a:pt x="112549" y="215383"/>
                    </a:lnTo>
                    <a:cubicBezTo>
                      <a:pt x="113835" y="216030"/>
                      <a:pt x="115397" y="215527"/>
                      <a:pt x="116065" y="214254"/>
                    </a:cubicBezTo>
                    <a:lnTo>
                      <a:pt x="133329" y="181315"/>
                    </a:lnTo>
                    <a:lnTo>
                      <a:pt x="140428" y="183159"/>
                    </a:lnTo>
                    <a:cubicBezTo>
                      <a:pt x="140741" y="183235"/>
                      <a:pt x="141067" y="183261"/>
                      <a:pt x="141388" y="183225"/>
                    </a:cubicBezTo>
                    <a:lnTo>
                      <a:pt x="182588" y="178496"/>
                    </a:lnTo>
                    <a:cubicBezTo>
                      <a:pt x="183632" y="178375"/>
                      <a:pt x="184503" y="177649"/>
                      <a:pt x="184805" y="176641"/>
                    </a:cubicBezTo>
                    <a:cubicBezTo>
                      <a:pt x="185110" y="175634"/>
                      <a:pt x="184787" y="174545"/>
                      <a:pt x="183982" y="173869"/>
                    </a:cubicBezTo>
                    <a:lnTo>
                      <a:pt x="173866" y="165356"/>
                    </a:lnTo>
                    <a:lnTo>
                      <a:pt x="189124" y="155469"/>
                    </a:lnTo>
                    <a:cubicBezTo>
                      <a:pt x="189350" y="155319"/>
                      <a:pt x="189550" y="155143"/>
                      <a:pt x="189723" y="154935"/>
                    </a:cubicBezTo>
                    <a:lnTo>
                      <a:pt x="212021" y="127911"/>
                    </a:lnTo>
                    <a:cubicBezTo>
                      <a:pt x="212589" y="127225"/>
                      <a:pt x="212771" y="126304"/>
                      <a:pt x="212508" y="125455"/>
                    </a:cubicBezTo>
                    <a:lnTo>
                      <a:pt x="197982" y="78850"/>
                    </a:lnTo>
                    <a:cubicBezTo>
                      <a:pt x="197913" y="78624"/>
                      <a:pt x="197813" y="78408"/>
                      <a:pt x="197684" y="78208"/>
                    </a:cubicBezTo>
                    <a:lnTo>
                      <a:pt x="195146" y="74263"/>
                    </a:lnTo>
                    <a:lnTo>
                      <a:pt x="197400" y="53917"/>
                    </a:lnTo>
                    <a:cubicBezTo>
                      <a:pt x="197556" y="52541"/>
                      <a:pt x="196614" y="51279"/>
                      <a:pt x="195249" y="51037"/>
                    </a:cubicBezTo>
                    <a:lnTo>
                      <a:pt x="177096" y="47796"/>
                    </a:lnTo>
                    <a:lnTo>
                      <a:pt x="167197" y="38781"/>
                    </a:lnTo>
                    <a:lnTo>
                      <a:pt x="169030" y="25967"/>
                    </a:lnTo>
                    <a:cubicBezTo>
                      <a:pt x="169230" y="24570"/>
                      <a:pt x="168285" y="23263"/>
                      <a:pt x="166897" y="23008"/>
                    </a:cubicBezTo>
                    <a:lnTo>
                      <a:pt x="108256" y="12290"/>
                    </a:lnTo>
                    <a:lnTo>
                      <a:pt x="88055" y="366"/>
                    </a:lnTo>
                    <a:cubicBezTo>
                      <a:pt x="87647" y="126"/>
                      <a:pt x="87187" y="0"/>
                      <a:pt x="86716" y="0"/>
                    </a:cubicBezTo>
                    <a:lnTo>
                      <a:pt x="69836" y="0"/>
                    </a:lnTo>
                    <a:cubicBezTo>
                      <a:pt x="68992" y="0"/>
                      <a:pt x="68200" y="405"/>
                      <a:pt x="67703" y="1091"/>
                    </a:cubicBezTo>
                    <a:lnTo>
                      <a:pt x="57383" y="15357"/>
                    </a:lnTo>
                    <a:lnTo>
                      <a:pt x="38993" y="8611"/>
                    </a:lnTo>
                    <a:cubicBezTo>
                      <a:pt x="37755" y="8153"/>
                      <a:pt x="36355" y="8692"/>
                      <a:pt x="35748" y="9873"/>
                    </a:cubicBezTo>
                    <a:lnTo>
                      <a:pt x="11091" y="57825"/>
                    </a:lnTo>
                    <a:cubicBezTo>
                      <a:pt x="11009" y="57991"/>
                      <a:pt x="10946" y="58159"/>
                      <a:pt x="10896" y="58333"/>
                    </a:cubicBezTo>
                    <a:lnTo>
                      <a:pt x="2793" y="87716"/>
                    </a:lnTo>
                    <a:cubicBezTo>
                      <a:pt x="2751" y="87874"/>
                      <a:pt x="2722" y="88034"/>
                      <a:pt x="2709" y="88194"/>
                    </a:cubicBezTo>
                    <a:lnTo>
                      <a:pt x="10" y="119937"/>
                    </a:lnTo>
                    <a:cubicBezTo>
                      <a:pt x="-79" y="120944"/>
                      <a:pt x="421" y="121909"/>
                      <a:pt x="1288" y="122422"/>
                    </a:cubicBezTo>
                    <a:lnTo>
                      <a:pt x="17045" y="131751"/>
                    </a:lnTo>
                    <a:lnTo>
                      <a:pt x="24488" y="151164"/>
                    </a:lnTo>
                    <a:cubicBezTo>
                      <a:pt x="24694" y="151703"/>
                      <a:pt x="25070" y="152155"/>
                      <a:pt x="25562" y="152458"/>
                    </a:cubicBezTo>
                    <a:close/>
                    <a:moveTo>
                      <a:pt x="57441" y="20980"/>
                    </a:moveTo>
                    <a:cubicBezTo>
                      <a:pt x="58122" y="21233"/>
                      <a:pt x="58843" y="21151"/>
                      <a:pt x="59468" y="20857"/>
                    </a:cubicBezTo>
                    <a:lnTo>
                      <a:pt x="107594" y="45377"/>
                    </a:lnTo>
                    <a:lnTo>
                      <a:pt x="59153" y="77987"/>
                    </a:lnTo>
                    <a:lnTo>
                      <a:pt x="30761" y="103325"/>
                    </a:lnTo>
                    <a:lnTo>
                      <a:pt x="5552" y="116804"/>
                    </a:lnTo>
                    <a:lnTo>
                      <a:pt x="7927" y="88884"/>
                    </a:lnTo>
                    <a:lnTo>
                      <a:pt x="15893" y="59995"/>
                    </a:lnTo>
                    <a:lnTo>
                      <a:pt x="39364" y="14350"/>
                    </a:lnTo>
                    <a:lnTo>
                      <a:pt x="57441" y="20980"/>
                    </a:lnTo>
                    <a:close/>
                    <a:moveTo>
                      <a:pt x="171192" y="49540"/>
                    </a:moveTo>
                    <a:lnTo>
                      <a:pt x="138426" y="55795"/>
                    </a:lnTo>
                    <a:lnTo>
                      <a:pt x="68971" y="75165"/>
                    </a:lnTo>
                    <a:lnTo>
                      <a:pt x="111578" y="46500"/>
                    </a:lnTo>
                    <a:cubicBezTo>
                      <a:pt x="112044" y="46187"/>
                      <a:pt x="112304" y="45653"/>
                      <a:pt x="112275" y="45093"/>
                    </a:cubicBezTo>
                    <a:cubicBezTo>
                      <a:pt x="112238" y="44533"/>
                      <a:pt x="111912" y="44038"/>
                      <a:pt x="111418" y="43783"/>
                    </a:cubicBezTo>
                    <a:lnTo>
                      <a:pt x="100443" y="38189"/>
                    </a:lnTo>
                    <a:lnTo>
                      <a:pt x="127127" y="32976"/>
                    </a:lnTo>
                    <a:lnTo>
                      <a:pt x="160153" y="44656"/>
                    </a:lnTo>
                    <a:lnTo>
                      <a:pt x="161203" y="41682"/>
                    </a:lnTo>
                    <a:lnTo>
                      <a:pt x="127774" y="29857"/>
                    </a:lnTo>
                    <a:cubicBezTo>
                      <a:pt x="127606" y="29796"/>
                      <a:pt x="127425" y="29765"/>
                      <a:pt x="127248" y="29765"/>
                    </a:cubicBezTo>
                    <a:cubicBezTo>
                      <a:pt x="127148" y="29765"/>
                      <a:pt x="127046" y="29775"/>
                      <a:pt x="126948" y="29794"/>
                    </a:cubicBezTo>
                    <a:lnTo>
                      <a:pt x="95882" y="35869"/>
                    </a:lnTo>
                    <a:lnTo>
                      <a:pt x="61657" y="18429"/>
                    </a:lnTo>
                    <a:lnTo>
                      <a:pt x="71178" y="5260"/>
                    </a:lnTo>
                    <a:lnTo>
                      <a:pt x="85995" y="5260"/>
                    </a:lnTo>
                    <a:lnTo>
                      <a:pt x="105984" y="17059"/>
                    </a:lnTo>
                    <a:cubicBezTo>
                      <a:pt x="106250" y="17217"/>
                      <a:pt x="106544" y="17327"/>
                      <a:pt x="106849" y="17382"/>
                    </a:cubicBezTo>
                    <a:lnTo>
                      <a:pt x="163462" y="27729"/>
                    </a:lnTo>
                    <a:lnTo>
                      <a:pt x="161787" y="39414"/>
                    </a:lnTo>
                    <a:cubicBezTo>
                      <a:pt x="161663" y="40277"/>
                      <a:pt x="161976" y="41145"/>
                      <a:pt x="162618" y="41734"/>
                    </a:cubicBezTo>
                    <a:lnTo>
                      <a:pt x="171192" y="49540"/>
                    </a:lnTo>
                    <a:close/>
                    <a:moveTo>
                      <a:pt x="139160" y="177394"/>
                    </a:moveTo>
                    <a:lnTo>
                      <a:pt x="167980" y="167273"/>
                    </a:lnTo>
                    <a:lnTo>
                      <a:pt x="175928" y="173967"/>
                    </a:lnTo>
                    <a:lnTo>
                      <a:pt x="141277" y="177946"/>
                    </a:lnTo>
                    <a:lnTo>
                      <a:pt x="139160" y="177394"/>
                    </a:lnTo>
                    <a:close/>
                    <a:moveTo>
                      <a:pt x="29081" y="148444"/>
                    </a:moveTo>
                    <a:lnTo>
                      <a:pt x="21627" y="129008"/>
                    </a:lnTo>
                    <a:cubicBezTo>
                      <a:pt x="21414" y="128456"/>
                      <a:pt x="21019" y="127990"/>
                      <a:pt x="20512" y="127688"/>
                    </a:cubicBezTo>
                    <a:lnTo>
                      <a:pt x="6930" y="119645"/>
                    </a:lnTo>
                    <a:lnTo>
                      <a:pt x="32418" y="106016"/>
                    </a:lnTo>
                    <a:cubicBezTo>
                      <a:pt x="32529" y="105958"/>
                      <a:pt x="32631" y="105882"/>
                      <a:pt x="32723" y="105800"/>
                    </a:cubicBezTo>
                    <a:lnTo>
                      <a:pt x="60810" y="80715"/>
                    </a:lnTo>
                    <a:lnTo>
                      <a:pt x="139144" y="58861"/>
                    </a:lnTo>
                    <a:lnTo>
                      <a:pt x="174106" y="52194"/>
                    </a:lnTo>
                    <a:cubicBezTo>
                      <a:pt x="174477" y="52528"/>
                      <a:pt x="174929" y="52754"/>
                      <a:pt x="175416" y="52838"/>
                    </a:cubicBezTo>
                    <a:lnTo>
                      <a:pt x="187261" y="54953"/>
                    </a:lnTo>
                    <a:cubicBezTo>
                      <a:pt x="164067" y="59895"/>
                      <a:pt x="162573" y="60847"/>
                      <a:pt x="162476" y="62136"/>
                    </a:cubicBezTo>
                    <a:cubicBezTo>
                      <a:pt x="161802" y="63524"/>
                      <a:pt x="157155" y="70168"/>
                      <a:pt x="152823" y="76101"/>
                    </a:cubicBezTo>
                    <a:lnTo>
                      <a:pt x="87558" y="117822"/>
                    </a:lnTo>
                    <a:cubicBezTo>
                      <a:pt x="87524" y="117846"/>
                      <a:pt x="87503" y="117880"/>
                      <a:pt x="87471" y="117904"/>
                    </a:cubicBezTo>
                    <a:lnTo>
                      <a:pt x="87460" y="117891"/>
                    </a:lnTo>
                    <a:lnTo>
                      <a:pt x="75559" y="126815"/>
                    </a:lnTo>
                    <a:lnTo>
                      <a:pt x="50821" y="147224"/>
                    </a:lnTo>
                    <a:lnTo>
                      <a:pt x="41834" y="137146"/>
                    </a:lnTo>
                    <a:lnTo>
                      <a:pt x="56683" y="136935"/>
                    </a:lnTo>
                    <a:lnTo>
                      <a:pt x="56636" y="133782"/>
                    </a:lnTo>
                    <a:lnTo>
                      <a:pt x="33930" y="134100"/>
                    </a:lnTo>
                    <a:lnTo>
                      <a:pt x="28818" y="111707"/>
                    </a:lnTo>
                    <a:lnTo>
                      <a:pt x="25740" y="112412"/>
                    </a:lnTo>
                    <a:lnTo>
                      <a:pt x="31140" y="136051"/>
                    </a:lnTo>
                    <a:cubicBezTo>
                      <a:pt x="31308" y="136775"/>
                      <a:pt x="32016" y="137293"/>
                      <a:pt x="32702" y="137274"/>
                    </a:cubicBezTo>
                    <a:lnTo>
                      <a:pt x="37655" y="137209"/>
                    </a:lnTo>
                    <a:lnTo>
                      <a:pt x="49474" y="150462"/>
                    </a:lnTo>
                    <a:cubicBezTo>
                      <a:pt x="50045" y="151093"/>
                      <a:pt x="51005" y="151166"/>
                      <a:pt x="51657" y="150627"/>
                    </a:cubicBezTo>
                    <a:lnTo>
                      <a:pt x="77511" y="129300"/>
                    </a:lnTo>
                    <a:lnTo>
                      <a:pt x="85409" y="123380"/>
                    </a:lnTo>
                    <a:lnTo>
                      <a:pt x="75081" y="155827"/>
                    </a:lnTo>
                    <a:lnTo>
                      <a:pt x="78087" y="156782"/>
                    </a:lnTo>
                    <a:lnTo>
                      <a:pt x="89738" y="120182"/>
                    </a:lnTo>
                    <a:lnTo>
                      <a:pt x="154777" y="78605"/>
                    </a:lnTo>
                    <a:cubicBezTo>
                      <a:pt x="154943" y="78500"/>
                      <a:pt x="155085" y="78366"/>
                      <a:pt x="155201" y="78208"/>
                    </a:cubicBezTo>
                    <a:cubicBezTo>
                      <a:pt x="162310" y="68485"/>
                      <a:pt x="164572" y="64945"/>
                      <a:pt x="165295" y="63495"/>
                    </a:cubicBezTo>
                    <a:cubicBezTo>
                      <a:pt x="167691" y="62556"/>
                      <a:pt x="179876" y="59758"/>
                      <a:pt x="191743" y="57244"/>
                    </a:cubicBezTo>
                    <a:lnTo>
                      <a:pt x="189836" y="74423"/>
                    </a:lnTo>
                    <a:lnTo>
                      <a:pt x="172486" y="82950"/>
                    </a:lnTo>
                    <a:cubicBezTo>
                      <a:pt x="172099" y="83137"/>
                      <a:pt x="171810" y="83476"/>
                      <a:pt x="171676" y="83881"/>
                    </a:cubicBezTo>
                    <a:lnTo>
                      <a:pt x="169256" y="91427"/>
                    </a:lnTo>
                    <a:lnTo>
                      <a:pt x="150593" y="94972"/>
                    </a:lnTo>
                    <a:cubicBezTo>
                      <a:pt x="149888" y="95106"/>
                      <a:pt x="149362" y="95701"/>
                      <a:pt x="149315" y="96421"/>
                    </a:cubicBezTo>
                    <a:lnTo>
                      <a:pt x="147290" y="127832"/>
                    </a:lnTo>
                    <a:cubicBezTo>
                      <a:pt x="147271" y="128119"/>
                      <a:pt x="147332" y="128411"/>
                      <a:pt x="147468" y="128666"/>
                    </a:cubicBezTo>
                    <a:lnTo>
                      <a:pt x="153489" y="140083"/>
                    </a:lnTo>
                    <a:lnTo>
                      <a:pt x="140328" y="164796"/>
                    </a:lnTo>
                    <a:lnTo>
                      <a:pt x="108509" y="175403"/>
                    </a:lnTo>
                    <a:cubicBezTo>
                      <a:pt x="107754" y="175658"/>
                      <a:pt x="107304" y="176431"/>
                      <a:pt x="107460" y="177210"/>
                    </a:cubicBezTo>
                    <a:lnTo>
                      <a:pt x="112181" y="201185"/>
                    </a:lnTo>
                    <a:lnTo>
                      <a:pt x="115281" y="200575"/>
                    </a:lnTo>
                    <a:lnTo>
                      <a:pt x="110826" y="177962"/>
                    </a:lnTo>
                    <a:lnTo>
                      <a:pt x="141924" y="167597"/>
                    </a:lnTo>
                    <a:cubicBezTo>
                      <a:pt x="142308" y="167465"/>
                      <a:pt x="142629" y="167197"/>
                      <a:pt x="142818" y="166842"/>
                    </a:cubicBezTo>
                    <a:lnTo>
                      <a:pt x="155750" y="142556"/>
                    </a:lnTo>
                    <a:lnTo>
                      <a:pt x="173511" y="157510"/>
                    </a:lnTo>
                    <a:lnTo>
                      <a:pt x="175542" y="155096"/>
                    </a:lnTo>
                    <a:lnTo>
                      <a:pt x="156524" y="139079"/>
                    </a:lnTo>
                    <a:lnTo>
                      <a:pt x="150464" y="127590"/>
                    </a:lnTo>
                    <a:lnTo>
                      <a:pt x="152381" y="97844"/>
                    </a:lnTo>
                    <a:lnTo>
                      <a:pt x="170760" y="94354"/>
                    </a:lnTo>
                    <a:cubicBezTo>
                      <a:pt x="171331" y="94246"/>
                      <a:pt x="171794" y="93836"/>
                      <a:pt x="171968" y="93286"/>
                    </a:cubicBezTo>
                    <a:lnTo>
                      <a:pt x="174466" y="85485"/>
                    </a:lnTo>
                    <a:lnTo>
                      <a:pt x="190901" y="77411"/>
                    </a:lnTo>
                    <a:lnTo>
                      <a:pt x="193058" y="80759"/>
                    </a:lnTo>
                    <a:lnTo>
                      <a:pt x="207050" y="125660"/>
                    </a:lnTo>
                    <a:lnTo>
                      <a:pt x="185917" y="151277"/>
                    </a:lnTo>
                    <a:lnTo>
                      <a:pt x="168020" y="162876"/>
                    </a:lnTo>
                    <a:cubicBezTo>
                      <a:pt x="167517" y="163199"/>
                      <a:pt x="167215" y="163707"/>
                      <a:pt x="167026" y="164262"/>
                    </a:cubicBezTo>
                    <a:lnTo>
                      <a:pt x="133671" y="175973"/>
                    </a:lnTo>
                    <a:lnTo>
                      <a:pt x="132622" y="175700"/>
                    </a:lnTo>
                    <a:cubicBezTo>
                      <a:pt x="131441" y="175382"/>
                      <a:pt x="130199" y="175942"/>
                      <a:pt x="129631" y="177020"/>
                    </a:cubicBezTo>
                    <a:lnTo>
                      <a:pt x="112596" y="209515"/>
                    </a:lnTo>
                    <a:lnTo>
                      <a:pt x="83213" y="194668"/>
                    </a:lnTo>
                    <a:lnTo>
                      <a:pt x="51786" y="162563"/>
                    </a:lnTo>
                    <a:cubicBezTo>
                      <a:pt x="51639" y="162410"/>
                      <a:pt x="51470" y="162279"/>
                      <a:pt x="51289" y="162165"/>
                    </a:cubicBezTo>
                    <a:lnTo>
                      <a:pt x="29081" y="148444"/>
                    </a:lnTo>
                    <a:close/>
                  </a:path>
                </a:pathLst>
              </a:custGeom>
              <a:grpFill/>
              <a:ln w="2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6" name="Freeform: Shape 555">
                <a:extLst>
                  <a:ext uri="{FF2B5EF4-FFF2-40B4-BE49-F238E27FC236}">
                    <a16:creationId xmlns:a16="http://schemas.microsoft.com/office/drawing/2014/main" id="{AD667DD6-9202-96E0-86F5-747A17222ABB}"/>
                  </a:ext>
                </a:extLst>
              </p:cNvPr>
              <p:cNvSpPr/>
              <p:nvPr/>
            </p:nvSpPr>
            <p:spPr>
              <a:xfrm>
                <a:off x="4527772" y="6257274"/>
                <a:ext cx="10831" cy="37289"/>
              </a:xfrm>
              <a:custGeom>
                <a:avLst/>
                <a:gdLst>
                  <a:gd name="connsiteX0" fmla="*/ 91 w 10831"/>
                  <a:gd name="connsiteY0" fmla="*/ 21953 h 37289"/>
                  <a:gd name="connsiteX1" fmla="*/ 28 w 10831"/>
                  <a:gd name="connsiteY1" fmla="*/ 22771 h 37289"/>
                  <a:gd name="connsiteX2" fmla="*/ 2726 w 10831"/>
                  <a:gd name="connsiteY2" fmla="*/ 37289 h 37289"/>
                  <a:gd name="connsiteX3" fmla="*/ 5829 w 10831"/>
                  <a:gd name="connsiteY3" fmla="*/ 36711 h 37289"/>
                  <a:gd name="connsiteX4" fmla="*/ 3207 w 10831"/>
                  <a:gd name="connsiteY4" fmla="*/ 22608 h 37289"/>
                  <a:gd name="connsiteX5" fmla="*/ 10832 w 10831"/>
                  <a:gd name="connsiteY5" fmla="*/ 1049 h 37289"/>
                  <a:gd name="connsiteX6" fmla="*/ 7857 w 10831"/>
                  <a:gd name="connsiteY6" fmla="*/ 0 h 37289"/>
                  <a:gd name="connsiteX7" fmla="*/ 91 w 10831"/>
                  <a:gd name="connsiteY7" fmla="*/ 21953 h 37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1" h="37289">
                    <a:moveTo>
                      <a:pt x="91" y="21953"/>
                    </a:moveTo>
                    <a:cubicBezTo>
                      <a:pt x="-1" y="22219"/>
                      <a:pt x="-25" y="22498"/>
                      <a:pt x="28" y="22771"/>
                    </a:cubicBezTo>
                    <a:lnTo>
                      <a:pt x="2726" y="37289"/>
                    </a:lnTo>
                    <a:lnTo>
                      <a:pt x="5829" y="36711"/>
                    </a:lnTo>
                    <a:lnTo>
                      <a:pt x="3207" y="22608"/>
                    </a:lnTo>
                    <a:lnTo>
                      <a:pt x="10832" y="1049"/>
                    </a:lnTo>
                    <a:lnTo>
                      <a:pt x="7857" y="0"/>
                    </a:lnTo>
                    <a:lnTo>
                      <a:pt x="91" y="21953"/>
                    </a:lnTo>
                    <a:close/>
                  </a:path>
                </a:pathLst>
              </a:custGeom>
              <a:grpFill/>
              <a:ln w="2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1" name="Graphic 6">
              <a:extLst>
                <a:ext uri="{FF2B5EF4-FFF2-40B4-BE49-F238E27FC236}">
                  <a16:creationId xmlns:a16="http://schemas.microsoft.com/office/drawing/2014/main" id="{96A0F538-93C4-E203-8FCC-E40D706CF691}"/>
                </a:ext>
              </a:extLst>
            </p:cNvPr>
            <p:cNvGrpSpPr/>
            <p:nvPr/>
          </p:nvGrpSpPr>
          <p:grpSpPr>
            <a:xfrm>
              <a:off x="3929336" y="6265246"/>
              <a:ext cx="126691" cy="128502"/>
              <a:chOff x="4434524" y="6119736"/>
              <a:chExt cx="212625" cy="215664"/>
            </a:xfrm>
            <a:solidFill>
              <a:srgbClr val="797B7E"/>
            </a:solidFill>
          </p:grpSpPr>
          <p:sp>
            <p:nvSpPr>
              <p:cNvPr id="553" name="Freeform: Shape 552">
                <a:extLst>
                  <a:ext uri="{FF2B5EF4-FFF2-40B4-BE49-F238E27FC236}">
                    <a16:creationId xmlns:a16="http://schemas.microsoft.com/office/drawing/2014/main" id="{5C17A578-1829-134F-87DC-C6A9208A973D}"/>
                  </a:ext>
                </a:extLst>
              </p:cNvPr>
              <p:cNvSpPr/>
              <p:nvPr/>
            </p:nvSpPr>
            <p:spPr>
              <a:xfrm>
                <a:off x="4434524" y="6119736"/>
                <a:ext cx="212625" cy="215664"/>
              </a:xfrm>
              <a:custGeom>
                <a:avLst/>
                <a:gdLst>
                  <a:gd name="connsiteX0" fmla="*/ 25562 w 212625"/>
                  <a:gd name="connsiteY0" fmla="*/ 152458 h 215664"/>
                  <a:gd name="connsiteX1" fmla="*/ 48254 w 212625"/>
                  <a:gd name="connsiteY1" fmla="*/ 166471 h 215664"/>
                  <a:gd name="connsiteX2" fmla="*/ 79770 w 212625"/>
                  <a:gd name="connsiteY2" fmla="*/ 198663 h 215664"/>
                  <a:gd name="connsiteX3" fmla="*/ 80464 w 212625"/>
                  <a:gd name="connsiteY3" fmla="*/ 199171 h 215664"/>
                  <a:gd name="connsiteX4" fmla="*/ 112549 w 212625"/>
                  <a:gd name="connsiteY4" fmla="*/ 215383 h 215664"/>
                  <a:gd name="connsiteX5" fmla="*/ 116065 w 212625"/>
                  <a:gd name="connsiteY5" fmla="*/ 214254 h 215664"/>
                  <a:gd name="connsiteX6" fmla="*/ 133329 w 212625"/>
                  <a:gd name="connsiteY6" fmla="*/ 181315 h 215664"/>
                  <a:gd name="connsiteX7" fmla="*/ 140428 w 212625"/>
                  <a:gd name="connsiteY7" fmla="*/ 183159 h 215664"/>
                  <a:gd name="connsiteX8" fmla="*/ 141388 w 212625"/>
                  <a:gd name="connsiteY8" fmla="*/ 183225 h 215664"/>
                  <a:gd name="connsiteX9" fmla="*/ 182588 w 212625"/>
                  <a:gd name="connsiteY9" fmla="*/ 178496 h 215664"/>
                  <a:gd name="connsiteX10" fmla="*/ 184805 w 212625"/>
                  <a:gd name="connsiteY10" fmla="*/ 176641 h 215664"/>
                  <a:gd name="connsiteX11" fmla="*/ 183982 w 212625"/>
                  <a:gd name="connsiteY11" fmla="*/ 173869 h 215664"/>
                  <a:gd name="connsiteX12" fmla="*/ 173866 w 212625"/>
                  <a:gd name="connsiteY12" fmla="*/ 165356 h 215664"/>
                  <a:gd name="connsiteX13" fmla="*/ 189124 w 212625"/>
                  <a:gd name="connsiteY13" fmla="*/ 155469 h 215664"/>
                  <a:gd name="connsiteX14" fmla="*/ 189723 w 212625"/>
                  <a:gd name="connsiteY14" fmla="*/ 154935 h 215664"/>
                  <a:gd name="connsiteX15" fmla="*/ 212021 w 212625"/>
                  <a:gd name="connsiteY15" fmla="*/ 127911 h 215664"/>
                  <a:gd name="connsiteX16" fmla="*/ 212508 w 212625"/>
                  <a:gd name="connsiteY16" fmla="*/ 125455 h 215664"/>
                  <a:gd name="connsiteX17" fmla="*/ 197982 w 212625"/>
                  <a:gd name="connsiteY17" fmla="*/ 78850 h 215664"/>
                  <a:gd name="connsiteX18" fmla="*/ 197684 w 212625"/>
                  <a:gd name="connsiteY18" fmla="*/ 78208 h 215664"/>
                  <a:gd name="connsiteX19" fmla="*/ 195146 w 212625"/>
                  <a:gd name="connsiteY19" fmla="*/ 74263 h 215664"/>
                  <a:gd name="connsiteX20" fmla="*/ 197400 w 212625"/>
                  <a:gd name="connsiteY20" fmla="*/ 53917 h 215664"/>
                  <a:gd name="connsiteX21" fmla="*/ 195249 w 212625"/>
                  <a:gd name="connsiteY21" fmla="*/ 51037 h 215664"/>
                  <a:gd name="connsiteX22" fmla="*/ 177096 w 212625"/>
                  <a:gd name="connsiteY22" fmla="*/ 47796 h 215664"/>
                  <a:gd name="connsiteX23" fmla="*/ 167197 w 212625"/>
                  <a:gd name="connsiteY23" fmla="*/ 38781 h 215664"/>
                  <a:gd name="connsiteX24" fmla="*/ 169030 w 212625"/>
                  <a:gd name="connsiteY24" fmla="*/ 25967 h 215664"/>
                  <a:gd name="connsiteX25" fmla="*/ 166897 w 212625"/>
                  <a:gd name="connsiteY25" fmla="*/ 23008 h 215664"/>
                  <a:gd name="connsiteX26" fmla="*/ 108256 w 212625"/>
                  <a:gd name="connsiteY26" fmla="*/ 12290 h 215664"/>
                  <a:gd name="connsiteX27" fmla="*/ 88055 w 212625"/>
                  <a:gd name="connsiteY27" fmla="*/ 366 h 215664"/>
                  <a:gd name="connsiteX28" fmla="*/ 86716 w 212625"/>
                  <a:gd name="connsiteY28" fmla="*/ 0 h 215664"/>
                  <a:gd name="connsiteX29" fmla="*/ 69836 w 212625"/>
                  <a:gd name="connsiteY29" fmla="*/ 0 h 215664"/>
                  <a:gd name="connsiteX30" fmla="*/ 67703 w 212625"/>
                  <a:gd name="connsiteY30" fmla="*/ 1091 h 215664"/>
                  <a:gd name="connsiteX31" fmla="*/ 57383 w 212625"/>
                  <a:gd name="connsiteY31" fmla="*/ 15357 h 215664"/>
                  <a:gd name="connsiteX32" fmla="*/ 38993 w 212625"/>
                  <a:gd name="connsiteY32" fmla="*/ 8611 h 215664"/>
                  <a:gd name="connsiteX33" fmla="*/ 35748 w 212625"/>
                  <a:gd name="connsiteY33" fmla="*/ 9873 h 215664"/>
                  <a:gd name="connsiteX34" fmla="*/ 11091 w 212625"/>
                  <a:gd name="connsiteY34" fmla="*/ 57825 h 215664"/>
                  <a:gd name="connsiteX35" fmla="*/ 10896 w 212625"/>
                  <a:gd name="connsiteY35" fmla="*/ 58333 h 215664"/>
                  <a:gd name="connsiteX36" fmla="*/ 2793 w 212625"/>
                  <a:gd name="connsiteY36" fmla="*/ 87716 h 215664"/>
                  <a:gd name="connsiteX37" fmla="*/ 2709 w 212625"/>
                  <a:gd name="connsiteY37" fmla="*/ 88194 h 215664"/>
                  <a:gd name="connsiteX38" fmla="*/ 10 w 212625"/>
                  <a:gd name="connsiteY38" fmla="*/ 119937 h 215664"/>
                  <a:gd name="connsiteX39" fmla="*/ 1288 w 212625"/>
                  <a:gd name="connsiteY39" fmla="*/ 122422 h 215664"/>
                  <a:gd name="connsiteX40" fmla="*/ 17045 w 212625"/>
                  <a:gd name="connsiteY40" fmla="*/ 131751 h 215664"/>
                  <a:gd name="connsiteX41" fmla="*/ 24488 w 212625"/>
                  <a:gd name="connsiteY41" fmla="*/ 151164 h 215664"/>
                  <a:gd name="connsiteX42" fmla="*/ 25562 w 212625"/>
                  <a:gd name="connsiteY42" fmla="*/ 152458 h 215664"/>
                  <a:gd name="connsiteX43" fmla="*/ 57441 w 212625"/>
                  <a:gd name="connsiteY43" fmla="*/ 20980 h 215664"/>
                  <a:gd name="connsiteX44" fmla="*/ 59468 w 212625"/>
                  <a:gd name="connsiteY44" fmla="*/ 20857 h 215664"/>
                  <a:gd name="connsiteX45" fmla="*/ 107594 w 212625"/>
                  <a:gd name="connsiteY45" fmla="*/ 45377 h 215664"/>
                  <a:gd name="connsiteX46" fmla="*/ 59153 w 212625"/>
                  <a:gd name="connsiteY46" fmla="*/ 77987 h 215664"/>
                  <a:gd name="connsiteX47" fmla="*/ 30761 w 212625"/>
                  <a:gd name="connsiteY47" fmla="*/ 103325 h 215664"/>
                  <a:gd name="connsiteX48" fmla="*/ 5552 w 212625"/>
                  <a:gd name="connsiteY48" fmla="*/ 116804 h 215664"/>
                  <a:gd name="connsiteX49" fmla="*/ 7927 w 212625"/>
                  <a:gd name="connsiteY49" fmla="*/ 88884 h 215664"/>
                  <a:gd name="connsiteX50" fmla="*/ 15893 w 212625"/>
                  <a:gd name="connsiteY50" fmla="*/ 59995 h 215664"/>
                  <a:gd name="connsiteX51" fmla="*/ 39364 w 212625"/>
                  <a:gd name="connsiteY51" fmla="*/ 14350 h 215664"/>
                  <a:gd name="connsiteX52" fmla="*/ 57441 w 212625"/>
                  <a:gd name="connsiteY52" fmla="*/ 20980 h 215664"/>
                  <a:gd name="connsiteX53" fmla="*/ 171192 w 212625"/>
                  <a:gd name="connsiteY53" fmla="*/ 49540 h 215664"/>
                  <a:gd name="connsiteX54" fmla="*/ 138426 w 212625"/>
                  <a:gd name="connsiteY54" fmla="*/ 55795 h 215664"/>
                  <a:gd name="connsiteX55" fmla="*/ 68971 w 212625"/>
                  <a:gd name="connsiteY55" fmla="*/ 75165 h 215664"/>
                  <a:gd name="connsiteX56" fmla="*/ 111578 w 212625"/>
                  <a:gd name="connsiteY56" fmla="*/ 46500 h 215664"/>
                  <a:gd name="connsiteX57" fmla="*/ 112275 w 212625"/>
                  <a:gd name="connsiteY57" fmla="*/ 45093 h 215664"/>
                  <a:gd name="connsiteX58" fmla="*/ 111418 w 212625"/>
                  <a:gd name="connsiteY58" fmla="*/ 43783 h 215664"/>
                  <a:gd name="connsiteX59" fmla="*/ 100443 w 212625"/>
                  <a:gd name="connsiteY59" fmla="*/ 38189 h 215664"/>
                  <a:gd name="connsiteX60" fmla="*/ 127127 w 212625"/>
                  <a:gd name="connsiteY60" fmla="*/ 32976 h 215664"/>
                  <a:gd name="connsiteX61" fmla="*/ 160153 w 212625"/>
                  <a:gd name="connsiteY61" fmla="*/ 44656 h 215664"/>
                  <a:gd name="connsiteX62" fmla="*/ 161203 w 212625"/>
                  <a:gd name="connsiteY62" fmla="*/ 41682 h 215664"/>
                  <a:gd name="connsiteX63" fmla="*/ 127774 w 212625"/>
                  <a:gd name="connsiteY63" fmla="*/ 29857 h 215664"/>
                  <a:gd name="connsiteX64" fmla="*/ 127248 w 212625"/>
                  <a:gd name="connsiteY64" fmla="*/ 29765 h 215664"/>
                  <a:gd name="connsiteX65" fmla="*/ 126948 w 212625"/>
                  <a:gd name="connsiteY65" fmla="*/ 29794 h 215664"/>
                  <a:gd name="connsiteX66" fmla="*/ 95882 w 212625"/>
                  <a:gd name="connsiteY66" fmla="*/ 35869 h 215664"/>
                  <a:gd name="connsiteX67" fmla="*/ 61657 w 212625"/>
                  <a:gd name="connsiteY67" fmla="*/ 18429 h 215664"/>
                  <a:gd name="connsiteX68" fmla="*/ 71178 w 212625"/>
                  <a:gd name="connsiteY68" fmla="*/ 5260 h 215664"/>
                  <a:gd name="connsiteX69" fmla="*/ 85995 w 212625"/>
                  <a:gd name="connsiteY69" fmla="*/ 5260 h 215664"/>
                  <a:gd name="connsiteX70" fmla="*/ 105984 w 212625"/>
                  <a:gd name="connsiteY70" fmla="*/ 17059 h 215664"/>
                  <a:gd name="connsiteX71" fmla="*/ 106849 w 212625"/>
                  <a:gd name="connsiteY71" fmla="*/ 17382 h 215664"/>
                  <a:gd name="connsiteX72" fmla="*/ 163462 w 212625"/>
                  <a:gd name="connsiteY72" fmla="*/ 27729 h 215664"/>
                  <a:gd name="connsiteX73" fmla="*/ 161787 w 212625"/>
                  <a:gd name="connsiteY73" fmla="*/ 39414 h 215664"/>
                  <a:gd name="connsiteX74" fmla="*/ 162618 w 212625"/>
                  <a:gd name="connsiteY74" fmla="*/ 41734 h 215664"/>
                  <a:gd name="connsiteX75" fmla="*/ 171192 w 212625"/>
                  <a:gd name="connsiteY75" fmla="*/ 49540 h 215664"/>
                  <a:gd name="connsiteX76" fmla="*/ 139160 w 212625"/>
                  <a:gd name="connsiteY76" fmla="*/ 177394 h 215664"/>
                  <a:gd name="connsiteX77" fmla="*/ 167980 w 212625"/>
                  <a:gd name="connsiteY77" fmla="*/ 167273 h 215664"/>
                  <a:gd name="connsiteX78" fmla="*/ 175928 w 212625"/>
                  <a:gd name="connsiteY78" fmla="*/ 173967 h 215664"/>
                  <a:gd name="connsiteX79" fmla="*/ 141277 w 212625"/>
                  <a:gd name="connsiteY79" fmla="*/ 177946 h 215664"/>
                  <a:gd name="connsiteX80" fmla="*/ 139160 w 212625"/>
                  <a:gd name="connsiteY80" fmla="*/ 177394 h 215664"/>
                  <a:gd name="connsiteX81" fmla="*/ 29081 w 212625"/>
                  <a:gd name="connsiteY81" fmla="*/ 148444 h 215664"/>
                  <a:gd name="connsiteX82" fmla="*/ 21627 w 212625"/>
                  <a:gd name="connsiteY82" fmla="*/ 129008 h 215664"/>
                  <a:gd name="connsiteX83" fmla="*/ 20512 w 212625"/>
                  <a:gd name="connsiteY83" fmla="*/ 127688 h 215664"/>
                  <a:gd name="connsiteX84" fmla="*/ 6930 w 212625"/>
                  <a:gd name="connsiteY84" fmla="*/ 119645 h 215664"/>
                  <a:gd name="connsiteX85" fmla="*/ 32418 w 212625"/>
                  <a:gd name="connsiteY85" fmla="*/ 106016 h 215664"/>
                  <a:gd name="connsiteX86" fmla="*/ 32723 w 212625"/>
                  <a:gd name="connsiteY86" fmla="*/ 105800 h 215664"/>
                  <a:gd name="connsiteX87" fmla="*/ 60810 w 212625"/>
                  <a:gd name="connsiteY87" fmla="*/ 80715 h 215664"/>
                  <a:gd name="connsiteX88" fmla="*/ 139144 w 212625"/>
                  <a:gd name="connsiteY88" fmla="*/ 58861 h 215664"/>
                  <a:gd name="connsiteX89" fmla="*/ 174106 w 212625"/>
                  <a:gd name="connsiteY89" fmla="*/ 52194 h 215664"/>
                  <a:gd name="connsiteX90" fmla="*/ 175416 w 212625"/>
                  <a:gd name="connsiteY90" fmla="*/ 52838 h 215664"/>
                  <a:gd name="connsiteX91" fmla="*/ 187261 w 212625"/>
                  <a:gd name="connsiteY91" fmla="*/ 54953 h 215664"/>
                  <a:gd name="connsiteX92" fmla="*/ 162476 w 212625"/>
                  <a:gd name="connsiteY92" fmla="*/ 62136 h 215664"/>
                  <a:gd name="connsiteX93" fmla="*/ 152823 w 212625"/>
                  <a:gd name="connsiteY93" fmla="*/ 76101 h 215664"/>
                  <a:gd name="connsiteX94" fmla="*/ 87558 w 212625"/>
                  <a:gd name="connsiteY94" fmla="*/ 117822 h 215664"/>
                  <a:gd name="connsiteX95" fmla="*/ 87471 w 212625"/>
                  <a:gd name="connsiteY95" fmla="*/ 117904 h 215664"/>
                  <a:gd name="connsiteX96" fmla="*/ 87460 w 212625"/>
                  <a:gd name="connsiteY96" fmla="*/ 117891 h 215664"/>
                  <a:gd name="connsiteX97" fmla="*/ 75559 w 212625"/>
                  <a:gd name="connsiteY97" fmla="*/ 126815 h 215664"/>
                  <a:gd name="connsiteX98" fmla="*/ 50821 w 212625"/>
                  <a:gd name="connsiteY98" fmla="*/ 147224 h 215664"/>
                  <a:gd name="connsiteX99" fmla="*/ 41834 w 212625"/>
                  <a:gd name="connsiteY99" fmla="*/ 137146 h 215664"/>
                  <a:gd name="connsiteX100" fmla="*/ 56683 w 212625"/>
                  <a:gd name="connsiteY100" fmla="*/ 136935 h 215664"/>
                  <a:gd name="connsiteX101" fmla="*/ 56636 w 212625"/>
                  <a:gd name="connsiteY101" fmla="*/ 133782 h 215664"/>
                  <a:gd name="connsiteX102" fmla="*/ 33930 w 212625"/>
                  <a:gd name="connsiteY102" fmla="*/ 134100 h 215664"/>
                  <a:gd name="connsiteX103" fmla="*/ 28818 w 212625"/>
                  <a:gd name="connsiteY103" fmla="*/ 111707 h 215664"/>
                  <a:gd name="connsiteX104" fmla="*/ 25740 w 212625"/>
                  <a:gd name="connsiteY104" fmla="*/ 112412 h 215664"/>
                  <a:gd name="connsiteX105" fmla="*/ 31140 w 212625"/>
                  <a:gd name="connsiteY105" fmla="*/ 136051 h 215664"/>
                  <a:gd name="connsiteX106" fmla="*/ 32702 w 212625"/>
                  <a:gd name="connsiteY106" fmla="*/ 137274 h 215664"/>
                  <a:gd name="connsiteX107" fmla="*/ 37655 w 212625"/>
                  <a:gd name="connsiteY107" fmla="*/ 137209 h 215664"/>
                  <a:gd name="connsiteX108" fmla="*/ 49474 w 212625"/>
                  <a:gd name="connsiteY108" fmla="*/ 150462 h 215664"/>
                  <a:gd name="connsiteX109" fmla="*/ 51657 w 212625"/>
                  <a:gd name="connsiteY109" fmla="*/ 150627 h 215664"/>
                  <a:gd name="connsiteX110" fmla="*/ 77511 w 212625"/>
                  <a:gd name="connsiteY110" fmla="*/ 129300 h 215664"/>
                  <a:gd name="connsiteX111" fmla="*/ 85409 w 212625"/>
                  <a:gd name="connsiteY111" fmla="*/ 123380 h 215664"/>
                  <a:gd name="connsiteX112" fmla="*/ 75081 w 212625"/>
                  <a:gd name="connsiteY112" fmla="*/ 155827 h 215664"/>
                  <a:gd name="connsiteX113" fmla="*/ 78087 w 212625"/>
                  <a:gd name="connsiteY113" fmla="*/ 156782 h 215664"/>
                  <a:gd name="connsiteX114" fmla="*/ 89738 w 212625"/>
                  <a:gd name="connsiteY114" fmla="*/ 120182 h 215664"/>
                  <a:gd name="connsiteX115" fmla="*/ 154777 w 212625"/>
                  <a:gd name="connsiteY115" fmla="*/ 78605 h 215664"/>
                  <a:gd name="connsiteX116" fmla="*/ 155201 w 212625"/>
                  <a:gd name="connsiteY116" fmla="*/ 78208 h 215664"/>
                  <a:gd name="connsiteX117" fmla="*/ 165295 w 212625"/>
                  <a:gd name="connsiteY117" fmla="*/ 63495 h 215664"/>
                  <a:gd name="connsiteX118" fmla="*/ 191743 w 212625"/>
                  <a:gd name="connsiteY118" fmla="*/ 57244 h 215664"/>
                  <a:gd name="connsiteX119" fmla="*/ 189836 w 212625"/>
                  <a:gd name="connsiteY119" fmla="*/ 74423 h 215664"/>
                  <a:gd name="connsiteX120" fmla="*/ 172486 w 212625"/>
                  <a:gd name="connsiteY120" fmla="*/ 82950 h 215664"/>
                  <a:gd name="connsiteX121" fmla="*/ 171676 w 212625"/>
                  <a:gd name="connsiteY121" fmla="*/ 83881 h 215664"/>
                  <a:gd name="connsiteX122" fmla="*/ 169256 w 212625"/>
                  <a:gd name="connsiteY122" fmla="*/ 91427 h 215664"/>
                  <a:gd name="connsiteX123" fmla="*/ 150593 w 212625"/>
                  <a:gd name="connsiteY123" fmla="*/ 94972 h 215664"/>
                  <a:gd name="connsiteX124" fmla="*/ 149315 w 212625"/>
                  <a:gd name="connsiteY124" fmla="*/ 96421 h 215664"/>
                  <a:gd name="connsiteX125" fmla="*/ 147290 w 212625"/>
                  <a:gd name="connsiteY125" fmla="*/ 127832 h 215664"/>
                  <a:gd name="connsiteX126" fmla="*/ 147468 w 212625"/>
                  <a:gd name="connsiteY126" fmla="*/ 128666 h 215664"/>
                  <a:gd name="connsiteX127" fmla="*/ 153489 w 212625"/>
                  <a:gd name="connsiteY127" fmla="*/ 140083 h 215664"/>
                  <a:gd name="connsiteX128" fmla="*/ 140328 w 212625"/>
                  <a:gd name="connsiteY128" fmla="*/ 164796 h 215664"/>
                  <a:gd name="connsiteX129" fmla="*/ 108509 w 212625"/>
                  <a:gd name="connsiteY129" fmla="*/ 175403 h 215664"/>
                  <a:gd name="connsiteX130" fmla="*/ 107460 w 212625"/>
                  <a:gd name="connsiteY130" fmla="*/ 177210 h 215664"/>
                  <a:gd name="connsiteX131" fmla="*/ 112181 w 212625"/>
                  <a:gd name="connsiteY131" fmla="*/ 201185 h 215664"/>
                  <a:gd name="connsiteX132" fmla="*/ 115281 w 212625"/>
                  <a:gd name="connsiteY132" fmla="*/ 200575 h 215664"/>
                  <a:gd name="connsiteX133" fmla="*/ 110826 w 212625"/>
                  <a:gd name="connsiteY133" fmla="*/ 177962 h 215664"/>
                  <a:gd name="connsiteX134" fmla="*/ 141924 w 212625"/>
                  <a:gd name="connsiteY134" fmla="*/ 167597 h 215664"/>
                  <a:gd name="connsiteX135" fmla="*/ 142818 w 212625"/>
                  <a:gd name="connsiteY135" fmla="*/ 166842 h 215664"/>
                  <a:gd name="connsiteX136" fmla="*/ 155750 w 212625"/>
                  <a:gd name="connsiteY136" fmla="*/ 142556 h 215664"/>
                  <a:gd name="connsiteX137" fmla="*/ 173511 w 212625"/>
                  <a:gd name="connsiteY137" fmla="*/ 157510 h 215664"/>
                  <a:gd name="connsiteX138" fmla="*/ 175542 w 212625"/>
                  <a:gd name="connsiteY138" fmla="*/ 155096 h 215664"/>
                  <a:gd name="connsiteX139" fmla="*/ 156524 w 212625"/>
                  <a:gd name="connsiteY139" fmla="*/ 139079 h 215664"/>
                  <a:gd name="connsiteX140" fmla="*/ 150464 w 212625"/>
                  <a:gd name="connsiteY140" fmla="*/ 127590 h 215664"/>
                  <a:gd name="connsiteX141" fmla="*/ 152381 w 212625"/>
                  <a:gd name="connsiteY141" fmla="*/ 97844 h 215664"/>
                  <a:gd name="connsiteX142" fmla="*/ 170760 w 212625"/>
                  <a:gd name="connsiteY142" fmla="*/ 94354 h 215664"/>
                  <a:gd name="connsiteX143" fmla="*/ 171968 w 212625"/>
                  <a:gd name="connsiteY143" fmla="*/ 93286 h 215664"/>
                  <a:gd name="connsiteX144" fmla="*/ 174466 w 212625"/>
                  <a:gd name="connsiteY144" fmla="*/ 85485 h 215664"/>
                  <a:gd name="connsiteX145" fmla="*/ 190901 w 212625"/>
                  <a:gd name="connsiteY145" fmla="*/ 77411 h 215664"/>
                  <a:gd name="connsiteX146" fmla="*/ 193058 w 212625"/>
                  <a:gd name="connsiteY146" fmla="*/ 80759 h 215664"/>
                  <a:gd name="connsiteX147" fmla="*/ 207050 w 212625"/>
                  <a:gd name="connsiteY147" fmla="*/ 125660 h 215664"/>
                  <a:gd name="connsiteX148" fmla="*/ 185917 w 212625"/>
                  <a:gd name="connsiteY148" fmla="*/ 151277 h 215664"/>
                  <a:gd name="connsiteX149" fmla="*/ 168020 w 212625"/>
                  <a:gd name="connsiteY149" fmla="*/ 162876 h 215664"/>
                  <a:gd name="connsiteX150" fmla="*/ 167026 w 212625"/>
                  <a:gd name="connsiteY150" fmla="*/ 164262 h 215664"/>
                  <a:gd name="connsiteX151" fmla="*/ 133671 w 212625"/>
                  <a:gd name="connsiteY151" fmla="*/ 175973 h 215664"/>
                  <a:gd name="connsiteX152" fmla="*/ 132622 w 212625"/>
                  <a:gd name="connsiteY152" fmla="*/ 175700 h 215664"/>
                  <a:gd name="connsiteX153" fmla="*/ 129631 w 212625"/>
                  <a:gd name="connsiteY153" fmla="*/ 177020 h 215664"/>
                  <a:gd name="connsiteX154" fmla="*/ 112596 w 212625"/>
                  <a:gd name="connsiteY154" fmla="*/ 209515 h 215664"/>
                  <a:gd name="connsiteX155" fmla="*/ 83213 w 212625"/>
                  <a:gd name="connsiteY155" fmla="*/ 194668 h 215664"/>
                  <a:gd name="connsiteX156" fmla="*/ 51786 w 212625"/>
                  <a:gd name="connsiteY156" fmla="*/ 162563 h 215664"/>
                  <a:gd name="connsiteX157" fmla="*/ 51289 w 212625"/>
                  <a:gd name="connsiteY157" fmla="*/ 162165 h 215664"/>
                  <a:gd name="connsiteX158" fmla="*/ 29081 w 212625"/>
                  <a:gd name="connsiteY158" fmla="*/ 148444 h 215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</a:cxnLst>
                <a:rect l="l" t="t" r="r" b="b"/>
                <a:pathLst>
                  <a:path w="212625" h="215664">
                    <a:moveTo>
                      <a:pt x="25562" y="152458"/>
                    </a:moveTo>
                    <a:lnTo>
                      <a:pt x="48254" y="166471"/>
                    </a:lnTo>
                    <a:lnTo>
                      <a:pt x="79770" y="198663"/>
                    </a:lnTo>
                    <a:cubicBezTo>
                      <a:pt x="79973" y="198868"/>
                      <a:pt x="80207" y="199044"/>
                      <a:pt x="80464" y="199171"/>
                    </a:cubicBezTo>
                    <a:lnTo>
                      <a:pt x="112549" y="215383"/>
                    </a:lnTo>
                    <a:cubicBezTo>
                      <a:pt x="113835" y="216030"/>
                      <a:pt x="115397" y="215527"/>
                      <a:pt x="116065" y="214254"/>
                    </a:cubicBezTo>
                    <a:lnTo>
                      <a:pt x="133329" y="181315"/>
                    </a:lnTo>
                    <a:lnTo>
                      <a:pt x="140428" y="183159"/>
                    </a:lnTo>
                    <a:cubicBezTo>
                      <a:pt x="140741" y="183235"/>
                      <a:pt x="141067" y="183261"/>
                      <a:pt x="141388" y="183225"/>
                    </a:cubicBezTo>
                    <a:lnTo>
                      <a:pt x="182588" y="178496"/>
                    </a:lnTo>
                    <a:cubicBezTo>
                      <a:pt x="183632" y="178375"/>
                      <a:pt x="184503" y="177649"/>
                      <a:pt x="184805" y="176641"/>
                    </a:cubicBezTo>
                    <a:cubicBezTo>
                      <a:pt x="185110" y="175634"/>
                      <a:pt x="184787" y="174545"/>
                      <a:pt x="183982" y="173869"/>
                    </a:cubicBezTo>
                    <a:lnTo>
                      <a:pt x="173866" y="165356"/>
                    </a:lnTo>
                    <a:lnTo>
                      <a:pt x="189124" y="155469"/>
                    </a:lnTo>
                    <a:cubicBezTo>
                      <a:pt x="189350" y="155319"/>
                      <a:pt x="189550" y="155143"/>
                      <a:pt x="189723" y="154935"/>
                    </a:cubicBezTo>
                    <a:lnTo>
                      <a:pt x="212021" y="127911"/>
                    </a:lnTo>
                    <a:cubicBezTo>
                      <a:pt x="212589" y="127225"/>
                      <a:pt x="212771" y="126304"/>
                      <a:pt x="212508" y="125455"/>
                    </a:cubicBezTo>
                    <a:lnTo>
                      <a:pt x="197982" y="78850"/>
                    </a:lnTo>
                    <a:cubicBezTo>
                      <a:pt x="197913" y="78624"/>
                      <a:pt x="197813" y="78408"/>
                      <a:pt x="197684" y="78208"/>
                    </a:cubicBezTo>
                    <a:lnTo>
                      <a:pt x="195146" y="74263"/>
                    </a:lnTo>
                    <a:lnTo>
                      <a:pt x="197400" y="53917"/>
                    </a:lnTo>
                    <a:cubicBezTo>
                      <a:pt x="197556" y="52541"/>
                      <a:pt x="196614" y="51279"/>
                      <a:pt x="195249" y="51037"/>
                    </a:cubicBezTo>
                    <a:lnTo>
                      <a:pt x="177096" y="47796"/>
                    </a:lnTo>
                    <a:lnTo>
                      <a:pt x="167197" y="38781"/>
                    </a:lnTo>
                    <a:lnTo>
                      <a:pt x="169030" y="25967"/>
                    </a:lnTo>
                    <a:cubicBezTo>
                      <a:pt x="169230" y="24570"/>
                      <a:pt x="168285" y="23263"/>
                      <a:pt x="166897" y="23008"/>
                    </a:cubicBezTo>
                    <a:lnTo>
                      <a:pt x="108256" y="12290"/>
                    </a:lnTo>
                    <a:lnTo>
                      <a:pt x="88055" y="366"/>
                    </a:lnTo>
                    <a:cubicBezTo>
                      <a:pt x="87647" y="126"/>
                      <a:pt x="87187" y="0"/>
                      <a:pt x="86716" y="0"/>
                    </a:cubicBezTo>
                    <a:lnTo>
                      <a:pt x="69836" y="0"/>
                    </a:lnTo>
                    <a:cubicBezTo>
                      <a:pt x="68992" y="0"/>
                      <a:pt x="68200" y="405"/>
                      <a:pt x="67703" y="1091"/>
                    </a:cubicBezTo>
                    <a:lnTo>
                      <a:pt x="57383" y="15357"/>
                    </a:lnTo>
                    <a:lnTo>
                      <a:pt x="38993" y="8611"/>
                    </a:lnTo>
                    <a:cubicBezTo>
                      <a:pt x="37755" y="8153"/>
                      <a:pt x="36355" y="8692"/>
                      <a:pt x="35748" y="9873"/>
                    </a:cubicBezTo>
                    <a:lnTo>
                      <a:pt x="11091" y="57825"/>
                    </a:lnTo>
                    <a:cubicBezTo>
                      <a:pt x="11009" y="57991"/>
                      <a:pt x="10946" y="58159"/>
                      <a:pt x="10896" y="58333"/>
                    </a:cubicBezTo>
                    <a:lnTo>
                      <a:pt x="2793" y="87716"/>
                    </a:lnTo>
                    <a:cubicBezTo>
                      <a:pt x="2751" y="87874"/>
                      <a:pt x="2722" y="88034"/>
                      <a:pt x="2709" y="88194"/>
                    </a:cubicBezTo>
                    <a:lnTo>
                      <a:pt x="10" y="119937"/>
                    </a:lnTo>
                    <a:cubicBezTo>
                      <a:pt x="-79" y="120944"/>
                      <a:pt x="421" y="121909"/>
                      <a:pt x="1288" y="122422"/>
                    </a:cubicBezTo>
                    <a:lnTo>
                      <a:pt x="17045" y="131751"/>
                    </a:lnTo>
                    <a:lnTo>
                      <a:pt x="24488" y="151164"/>
                    </a:lnTo>
                    <a:cubicBezTo>
                      <a:pt x="24694" y="151703"/>
                      <a:pt x="25070" y="152155"/>
                      <a:pt x="25562" y="152458"/>
                    </a:cubicBezTo>
                    <a:close/>
                    <a:moveTo>
                      <a:pt x="57441" y="20980"/>
                    </a:moveTo>
                    <a:cubicBezTo>
                      <a:pt x="58122" y="21233"/>
                      <a:pt x="58843" y="21151"/>
                      <a:pt x="59468" y="20857"/>
                    </a:cubicBezTo>
                    <a:lnTo>
                      <a:pt x="107594" y="45377"/>
                    </a:lnTo>
                    <a:lnTo>
                      <a:pt x="59153" y="77987"/>
                    </a:lnTo>
                    <a:lnTo>
                      <a:pt x="30761" y="103325"/>
                    </a:lnTo>
                    <a:lnTo>
                      <a:pt x="5552" y="116804"/>
                    </a:lnTo>
                    <a:lnTo>
                      <a:pt x="7927" y="88884"/>
                    </a:lnTo>
                    <a:lnTo>
                      <a:pt x="15893" y="59995"/>
                    </a:lnTo>
                    <a:lnTo>
                      <a:pt x="39364" y="14350"/>
                    </a:lnTo>
                    <a:lnTo>
                      <a:pt x="57441" y="20980"/>
                    </a:lnTo>
                    <a:close/>
                    <a:moveTo>
                      <a:pt x="171192" y="49540"/>
                    </a:moveTo>
                    <a:lnTo>
                      <a:pt x="138426" y="55795"/>
                    </a:lnTo>
                    <a:lnTo>
                      <a:pt x="68971" y="75165"/>
                    </a:lnTo>
                    <a:lnTo>
                      <a:pt x="111578" y="46500"/>
                    </a:lnTo>
                    <a:cubicBezTo>
                      <a:pt x="112044" y="46187"/>
                      <a:pt x="112304" y="45653"/>
                      <a:pt x="112275" y="45093"/>
                    </a:cubicBezTo>
                    <a:cubicBezTo>
                      <a:pt x="112238" y="44533"/>
                      <a:pt x="111912" y="44038"/>
                      <a:pt x="111418" y="43783"/>
                    </a:cubicBezTo>
                    <a:lnTo>
                      <a:pt x="100443" y="38189"/>
                    </a:lnTo>
                    <a:lnTo>
                      <a:pt x="127127" y="32976"/>
                    </a:lnTo>
                    <a:lnTo>
                      <a:pt x="160153" y="44656"/>
                    </a:lnTo>
                    <a:lnTo>
                      <a:pt x="161203" y="41682"/>
                    </a:lnTo>
                    <a:lnTo>
                      <a:pt x="127774" y="29857"/>
                    </a:lnTo>
                    <a:cubicBezTo>
                      <a:pt x="127606" y="29796"/>
                      <a:pt x="127425" y="29765"/>
                      <a:pt x="127248" y="29765"/>
                    </a:cubicBezTo>
                    <a:cubicBezTo>
                      <a:pt x="127148" y="29765"/>
                      <a:pt x="127046" y="29775"/>
                      <a:pt x="126948" y="29794"/>
                    </a:cubicBezTo>
                    <a:lnTo>
                      <a:pt x="95882" y="35869"/>
                    </a:lnTo>
                    <a:lnTo>
                      <a:pt x="61657" y="18429"/>
                    </a:lnTo>
                    <a:lnTo>
                      <a:pt x="71178" y="5260"/>
                    </a:lnTo>
                    <a:lnTo>
                      <a:pt x="85995" y="5260"/>
                    </a:lnTo>
                    <a:lnTo>
                      <a:pt x="105984" y="17059"/>
                    </a:lnTo>
                    <a:cubicBezTo>
                      <a:pt x="106250" y="17217"/>
                      <a:pt x="106544" y="17327"/>
                      <a:pt x="106849" y="17382"/>
                    </a:cubicBezTo>
                    <a:lnTo>
                      <a:pt x="163462" y="27729"/>
                    </a:lnTo>
                    <a:lnTo>
                      <a:pt x="161787" y="39414"/>
                    </a:lnTo>
                    <a:cubicBezTo>
                      <a:pt x="161663" y="40277"/>
                      <a:pt x="161976" y="41145"/>
                      <a:pt x="162618" y="41734"/>
                    </a:cubicBezTo>
                    <a:lnTo>
                      <a:pt x="171192" y="49540"/>
                    </a:lnTo>
                    <a:close/>
                    <a:moveTo>
                      <a:pt x="139160" y="177394"/>
                    </a:moveTo>
                    <a:lnTo>
                      <a:pt x="167980" y="167273"/>
                    </a:lnTo>
                    <a:lnTo>
                      <a:pt x="175928" y="173967"/>
                    </a:lnTo>
                    <a:lnTo>
                      <a:pt x="141277" y="177946"/>
                    </a:lnTo>
                    <a:lnTo>
                      <a:pt x="139160" y="177394"/>
                    </a:lnTo>
                    <a:close/>
                    <a:moveTo>
                      <a:pt x="29081" y="148444"/>
                    </a:moveTo>
                    <a:lnTo>
                      <a:pt x="21627" y="129008"/>
                    </a:lnTo>
                    <a:cubicBezTo>
                      <a:pt x="21414" y="128456"/>
                      <a:pt x="21019" y="127990"/>
                      <a:pt x="20512" y="127688"/>
                    </a:cubicBezTo>
                    <a:lnTo>
                      <a:pt x="6930" y="119645"/>
                    </a:lnTo>
                    <a:lnTo>
                      <a:pt x="32418" y="106016"/>
                    </a:lnTo>
                    <a:cubicBezTo>
                      <a:pt x="32529" y="105958"/>
                      <a:pt x="32631" y="105882"/>
                      <a:pt x="32723" y="105800"/>
                    </a:cubicBezTo>
                    <a:lnTo>
                      <a:pt x="60810" y="80715"/>
                    </a:lnTo>
                    <a:lnTo>
                      <a:pt x="139144" y="58861"/>
                    </a:lnTo>
                    <a:lnTo>
                      <a:pt x="174106" y="52194"/>
                    </a:lnTo>
                    <a:cubicBezTo>
                      <a:pt x="174477" y="52528"/>
                      <a:pt x="174929" y="52754"/>
                      <a:pt x="175416" y="52838"/>
                    </a:cubicBezTo>
                    <a:lnTo>
                      <a:pt x="187261" y="54953"/>
                    </a:lnTo>
                    <a:cubicBezTo>
                      <a:pt x="164067" y="59895"/>
                      <a:pt x="162573" y="60847"/>
                      <a:pt x="162476" y="62136"/>
                    </a:cubicBezTo>
                    <a:cubicBezTo>
                      <a:pt x="161802" y="63524"/>
                      <a:pt x="157155" y="70168"/>
                      <a:pt x="152823" y="76101"/>
                    </a:cubicBezTo>
                    <a:lnTo>
                      <a:pt x="87558" y="117822"/>
                    </a:lnTo>
                    <a:cubicBezTo>
                      <a:pt x="87524" y="117846"/>
                      <a:pt x="87503" y="117880"/>
                      <a:pt x="87471" y="117904"/>
                    </a:cubicBezTo>
                    <a:lnTo>
                      <a:pt x="87460" y="117891"/>
                    </a:lnTo>
                    <a:lnTo>
                      <a:pt x="75559" y="126815"/>
                    </a:lnTo>
                    <a:lnTo>
                      <a:pt x="50821" y="147224"/>
                    </a:lnTo>
                    <a:lnTo>
                      <a:pt x="41834" y="137146"/>
                    </a:lnTo>
                    <a:lnTo>
                      <a:pt x="56683" y="136935"/>
                    </a:lnTo>
                    <a:lnTo>
                      <a:pt x="56636" y="133782"/>
                    </a:lnTo>
                    <a:lnTo>
                      <a:pt x="33930" y="134100"/>
                    </a:lnTo>
                    <a:lnTo>
                      <a:pt x="28818" y="111707"/>
                    </a:lnTo>
                    <a:lnTo>
                      <a:pt x="25740" y="112412"/>
                    </a:lnTo>
                    <a:lnTo>
                      <a:pt x="31140" y="136051"/>
                    </a:lnTo>
                    <a:cubicBezTo>
                      <a:pt x="31308" y="136775"/>
                      <a:pt x="32016" y="137293"/>
                      <a:pt x="32702" y="137274"/>
                    </a:cubicBezTo>
                    <a:lnTo>
                      <a:pt x="37655" y="137209"/>
                    </a:lnTo>
                    <a:lnTo>
                      <a:pt x="49474" y="150462"/>
                    </a:lnTo>
                    <a:cubicBezTo>
                      <a:pt x="50045" y="151093"/>
                      <a:pt x="51005" y="151166"/>
                      <a:pt x="51657" y="150627"/>
                    </a:cubicBezTo>
                    <a:lnTo>
                      <a:pt x="77511" y="129300"/>
                    </a:lnTo>
                    <a:lnTo>
                      <a:pt x="85409" y="123380"/>
                    </a:lnTo>
                    <a:lnTo>
                      <a:pt x="75081" y="155827"/>
                    </a:lnTo>
                    <a:lnTo>
                      <a:pt x="78087" y="156782"/>
                    </a:lnTo>
                    <a:lnTo>
                      <a:pt x="89738" y="120182"/>
                    </a:lnTo>
                    <a:lnTo>
                      <a:pt x="154777" y="78605"/>
                    </a:lnTo>
                    <a:cubicBezTo>
                      <a:pt x="154943" y="78500"/>
                      <a:pt x="155085" y="78366"/>
                      <a:pt x="155201" y="78208"/>
                    </a:cubicBezTo>
                    <a:cubicBezTo>
                      <a:pt x="162310" y="68485"/>
                      <a:pt x="164572" y="64945"/>
                      <a:pt x="165295" y="63495"/>
                    </a:cubicBezTo>
                    <a:cubicBezTo>
                      <a:pt x="167691" y="62556"/>
                      <a:pt x="179876" y="59758"/>
                      <a:pt x="191743" y="57244"/>
                    </a:cubicBezTo>
                    <a:lnTo>
                      <a:pt x="189836" y="74423"/>
                    </a:lnTo>
                    <a:lnTo>
                      <a:pt x="172486" y="82950"/>
                    </a:lnTo>
                    <a:cubicBezTo>
                      <a:pt x="172099" y="83137"/>
                      <a:pt x="171810" y="83476"/>
                      <a:pt x="171676" y="83881"/>
                    </a:cubicBezTo>
                    <a:lnTo>
                      <a:pt x="169256" y="91427"/>
                    </a:lnTo>
                    <a:lnTo>
                      <a:pt x="150593" y="94972"/>
                    </a:lnTo>
                    <a:cubicBezTo>
                      <a:pt x="149888" y="95106"/>
                      <a:pt x="149362" y="95701"/>
                      <a:pt x="149315" y="96421"/>
                    </a:cubicBezTo>
                    <a:lnTo>
                      <a:pt x="147290" y="127832"/>
                    </a:lnTo>
                    <a:cubicBezTo>
                      <a:pt x="147271" y="128119"/>
                      <a:pt x="147332" y="128411"/>
                      <a:pt x="147468" y="128666"/>
                    </a:cubicBezTo>
                    <a:lnTo>
                      <a:pt x="153489" y="140083"/>
                    </a:lnTo>
                    <a:lnTo>
                      <a:pt x="140328" y="164796"/>
                    </a:lnTo>
                    <a:lnTo>
                      <a:pt x="108509" y="175403"/>
                    </a:lnTo>
                    <a:cubicBezTo>
                      <a:pt x="107754" y="175658"/>
                      <a:pt x="107304" y="176431"/>
                      <a:pt x="107460" y="177210"/>
                    </a:cubicBezTo>
                    <a:lnTo>
                      <a:pt x="112181" y="201185"/>
                    </a:lnTo>
                    <a:lnTo>
                      <a:pt x="115281" y="200575"/>
                    </a:lnTo>
                    <a:lnTo>
                      <a:pt x="110826" y="177962"/>
                    </a:lnTo>
                    <a:lnTo>
                      <a:pt x="141924" y="167597"/>
                    </a:lnTo>
                    <a:cubicBezTo>
                      <a:pt x="142308" y="167465"/>
                      <a:pt x="142629" y="167197"/>
                      <a:pt x="142818" y="166842"/>
                    </a:cubicBezTo>
                    <a:lnTo>
                      <a:pt x="155750" y="142556"/>
                    </a:lnTo>
                    <a:lnTo>
                      <a:pt x="173511" y="157510"/>
                    </a:lnTo>
                    <a:lnTo>
                      <a:pt x="175542" y="155096"/>
                    </a:lnTo>
                    <a:lnTo>
                      <a:pt x="156524" y="139079"/>
                    </a:lnTo>
                    <a:lnTo>
                      <a:pt x="150464" y="127590"/>
                    </a:lnTo>
                    <a:lnTo>
                      <a:pt x="152381" y="97844"/>
                    </a:lnTo>
                    <a:lnTo>
                      <a:pt x="170760" y="94354"/>
                    </a:lnTo>
                    <a:cubicBezTo>
                      <a:pt x="171331" y="94246"/>
                      <a:pt x="171794" y="93836"/>
                      <a:pt x="171968" y="93286"/>
                    </a:cubicBezTo>
                    <a:lnTo>
                      <a:pt x="174466" y="85485"/>
                    </a:lnTo>
                    <a:lnTo>
                      <a:pt x="190901" y="77411"/>
                    </a:lnTo>
                    <a:lnTo>
                      <a:pt x="193058" y="80759"/>
                    </a:lnTo>
                    <a:lnTo>
                      <a:pt x="207050" y="125660"/>
                    </a:lnTo>
                    <a:lnTo>
                      <a:pt x="185917" y="151277"/>
                    </a:lnTo>
                    <a:lnTo>
                      <a:pt x="168020" y="162876"/>
                    </a:lnTo>
                    <a:cubicBezTo>
                      <a:pt x="167517" y="163199"/>
                      <a:pt x="167215" y="163707"/>
                      <a:pt x="167026" y="164262"/>
                    </a:cubicBezTo>
                    <a:lnTo>
                      <a:pt x="133671" y="175973"/>
                    </a:lnTo>
                    <a:lnTo>
                      <a:pt x="132622" y="175700"/>
                    </a:lnTo>
                    <a:cubicBezTo>
                      <a:pt x="131441" y="175382"/>
                      <a:pt x="130199" y="175942"/>
                      <a:pt x="129631" y="177020"/>
                    </a:cubicBezTo>
                    <a:lnTo>
                      <a:pt x="112596" y="209515"/>
                    </a:lnTo>
                    <a:lnTo>
                      <a:pt x="83213" y="194668"/>
                    </a:lnTo>
                    <a:lnTo>
                      <a:pt x="51786" y="162563"/>
                    </a:lnTo>
                    <a:cubicBezTo>
                      <a:pt x="51639" y="162410"/>
                      <a:pt x="51470" y="162279"/>
                      <a:pt x="51289" y="162165"/>
                    </a:cubicBezTo>
                    <a:lnTo>
                      <a:pt x="29081" y="148444"/>
                    </a:lnTo>
                    <a:close/>
                  </a:path>
                </a:pathLst>
              </a:custGeom>
              <a:grpFill/>
              <a:ln w="2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4" name="Freeform: Shape 553">
                <a:extLst>
                  <a:ext uri="{FF2B5EF4-FFF2-40B4-BE49-F238E27FC236}">
                    <a16:creationId xmlns:a16="http://schemas.microsoft.com/office/drawing/2014/main" id="{0AB3C4EC-A452-FADD-18C1-AB28D97A5C0E}"/>
                  </a:ext>
                </a:extLst>
              </p:cNvPr>
              <p:cNvSpPr/>
              <p:nvPr/>
            </p:nvSpPr>
            <p:spPr>
              <a:xfrm>
                <a:off x="4527772" y="6257274"/>
                <a:ext cx="10831" cy="37289"/>
              </a:xfrm>
              <a:custGeom>
                <a:avLst/>
                <a:gdLst>
                  <a:gd name="connsiteX0" fmla="*/ 91 w 10831"/>
                  <a:gd name="connsiteY0" fmla="*/ 21953 h 37289"/>
                  <a:gd name="connsiteX1" fmla="*/ 28 w 10831"/>
                  <a:gd name="connsiteY1" fmla="*/ 22771 h 37289"/>
                  <a:gd name="connsiteX2" fmla="*/ 2726 w 10831"/>
                  <a:gd name="connsiteY2" fmla="*/ 37289 h 37289"/>
                  <a:gd name="connsiteX3" fmla="*/ 5829 w 10831"/>
                  <a:gd name="connsiteY3" fmla="*/ 36711 h 37289"/>
                  <a:gd name="connsiteX4" fmla="*/ 3207 w 10831"/>
                  <a:gd name="connsiteY4" fmla="*/ 22608 h 37289"/>
                  <a:gd name="connsiteX5" fmla="*/ 10832 w 10831"/>
                  <a:gd name="connsiteY5" fmla="*/ 1049 h 37289"/>
                  <a:gd name="connsiteX6" fmla="*/ 7857 w 10831"/>
                  <a:gd name="connsiteY6" fmla="*/ 0 h 37289"/>
                  <a:gd name="connsiteX7" fmla="*/ 91 w 10831"/>
                  <a:gd name="connsiteY7" fmla="*/ 21953 h 37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1" h="37289">
                    <a:moveTo>
                      <a:pt x="91" y="21953"/>
                    </a:moveTo>
                    <a:cubicBezTo>
                      <a:pt x="-1" y="22219"/>
                      <a:pt x="-25" y="22498"/>
                      <a:pt x="28" y="22771"/>
                    </a:cubicBezTo>
                    <a:lnTo>
                      <a:pt x="2726" y="37289"/>
                    </a:lnTo>
                    <a:lnTo>
                      <a:pt x="5829" y="36711"/>
                    </a:lnTo>
                    <a:lnTo>
                      <a:pt x="3207" y="22608"/>
                    </a:lnTo>
                    <a:lnTo>
                      <a:pt x="10832" y="1049"/>
                    </a:lnTo>
                    <a:lnTo>
                      <a:pt x="7857" y="0"/>
                    </a:lnTo>
                    <a:lnTo>
                      <a:pt x="91" y="21953"/>
                    </a:lnTo>
                    <a:close/>
                  </a:path>
                </a:pathLst>
              </a:custGeom>
              <a:grpFill/>
              <a:ln w="2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730B275-77BF-DBE2-3FCB-8F7185166B79}"/>
                </a:ext>
              </a:extLst>
            </p:cNvPr>
            <p:cNvSpPr/>
            <p:nvPr/>
          </p:nvSpPr>
          <p:spPr>
            <a:xfrm>
              <a:off x="3741288" y="6136622"/>
              <a:ext cx="365764" cy="54254"/>
            </a:xfrm>
            <a:prstGeom prst="ellipse">
              <a:avLst/>
            </a:prstGeom>
            <a:solidFill>
              <a:schemeClr val="tx1">
                <a:alpha val="24000"/>
              </a:schemeClr>
            </a:solidFill>
            <a:ln w="9525">
              <a:solidFill>
                <a:srgbClr val="797B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058CE6B0-D362-2CD4-CDB8-361FF3D78272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4026061" y="6198031"/>
              <a:ext cx="55193" cy="61669"/>
            </a:xfrm>
            <a:prstGeom prst="line">
              <a:avLst/>
            </a:prstGeom>
            <a:ln w="3175">
              <a:solidFill>
                <a:srgbClr val="797B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FCB3814D-7936-28DB-8113-3A717EBDD862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3961107" y="6198628"/>
              <a:ext cx="109736" cy="130416"/>
            </a:xfrm>
            <a:prstGeom prst="line">
              <a:avLst/>
            </a:prstGeom>
            <a:ln w="3175">
              <a:solidFill>
                <a:srgbClr val="797B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>
              <a:extLst>
                <a:ext uri="{FF2B5EF4-FFF2-40B4-BE49-F238E27FC236}">
                  <a16:creationId xmlns:a16="http://schemas.microsoft.com/office/drawing/2014/main" id="{F691733A-1F22-D65D-B4CD-D082F30222FE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3895863" y="6200906"/>
              <a:ext cx="157945" cy="186417"/>
            </a:xfrm>
            <a:prstGeom prst="line">
              <a:avLst/>
            </a:prstGeom>
            <a:ln w="3175">
              <a:solidFill>
                <a:srgbClr val="797B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>
              <a:extLst>
                <a:ext uri="{FF2B5EF4-FFF2-40B4-BE49-F238E27FC236}">
                  <a16:creationId xmlns:a16="http://schemas.microsoft.com/office/drawing/2014/main" id="{DA531413-C8AC-4F6A-CED2-5003165AEDE7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3811502" y="6189063"/>
              <a:ext cx="225606" cy="278612"/>
            </a:xfrm>
            <a:prstGeom prst="line">
              <a:avLst/>
            </a:prstGeom>
            <a:ln w="3175">
              <a:solidFill>
                <a:srgbClr val="797B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F98FA858-555B-E3E1-C7A4-639B61E8F4B6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3743673" y="6187116"/>
              <a:ext cx="280003" cy="342525"/>
            </a:xfrm>
            <a:prstGeom prst="line">
              <a:avLst/>
            </a:prstGeom>
            <a:ln w="3175">
              <a:solidFill>
                <a:srgbClr val="797B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3C793BFD-E9E6-FE49-96B8-9242C3C331D5}"/>
                </a:ext>
              </a:extLst>
            </p:cNvPr>
            <p:cNvCxnSpPr>
              <a:cxnSpLocks/>
            </p:cNvCxnSpPr>
            <p:nvPr/>
          </p:nvCxnSpPr>
          <p:spPr>
            <a:xfrm>
              <a:off x="3766429" y="6300849"/>
              <a:ext cx="176505" cy="220638"/>
            </a:xfrm>
            <a:prstGeom prst="line">
              <a:avLst/>
            </a:prstGeom>
            <a:ln w="3175">
              <a:solidFill>
                <a:srgbClr val="797B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>
              <a:extLst>
                <a:ext uri="{FF2B5EF4-FFF2-40B4-BE49-F238E27FC236}">
                  <a16:creationId xmlns:a16="http://schemas.microsoft.com/office/drawing/2014/main" id="{AC7C3A2E-9AE1-ED38-A124-87D50270CCDB}"/>
                </a:ext>
              </a:extLst>
            </p:cNvPr>
            <p:cNvCxnSpPr>
              <a:cxnSpLocks/>
            </p:cNvCxnSpPr>
            <p:nvPr/>
          </p:nvCxnSpPr>
          <p:spPr>
            <a:xfrm>
              <a:off x="3783273" y="6399934"/>
              <a:ext cx="106104" cy="126101"/>
            </a:xfrm>
            <a:prstGeom prst="line">
              <a:avLst/>
            </a:prstGeom>
            <a:ln w="3175">
              <a:solidFill>
                <a:srgbClr val="797B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>
              <a:extLst>
                <a:ext uri="{FF2B5EF4-FFF2-40B4-BE49-F238E27FC236}">
                  <a16:creationId xmlns:a16="http://schemas.microsoft.com/office/drawing/2014/main" id="{6383F09C-3277-0512-667D-1EFE5D778074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3758807" y="6192491"/>
              <a:ext cx="69369" cy="83211"/>
            </a:xfrm>
            <a:prstGeom prst="line">
              <a:avLst/>
            </a:prstGeom>
            <a:ln w="3175">
              <a:solidFill>
                <a:srgbClr val="797B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id="{B12B06ED-D039-C76F-2AA3-98BF41827DB3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3773098" y="6201439"/>
              <a:ext cx="114969" cy="132406"/>
            </a:xfrm>
            <a:prstGeom prst="line">
              <a:avLst/>
            </a:prstGeom>
            <a:ln w="3175">
              <a:solidFill>
                <a:srgbClr val="797B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>
              <a:extLst>
                <a:ext uri="{FF2B5EF4-FFF2-40B4-BE49-F238E27FC236}">
                  <a16:creationId xmlns:a16="http://schemas.microsoft.com/office/drawing/2014/main" id="{AA80E8C0-16F0-BA25-23B4-2B6F74A7EDB2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3791886" y="6200453"/>
              <a:ext cx="170912" cy="203140"/>
            </a:xfrm>
            <a:prstGeom prst="line">
              <a:avLst/>
            </a:prstGeom>
            <a:ln w="3175">
              <a:solidFill>
                <a:srgbClr val="797B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65A12980-A813-400C-3DAE-72C970788A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06498" y="6186546"/>
              <a:ext cx="258459" cy="300991"/>
            </a:xfrm>
            <a:prstGeom prst="line">
              <a:avLst/>
            </a:prstGeom>
            <a:ln w="3175">
              <a:solidFill>
                <a:srgbClr val="797B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>
              <a:extLst>
                <a:ext uri="{FF2B5EF4-FFF2-40B4-BE49-F238E27FC236}">
                  <a16:creationId xmlns:a16="http://schemas.microsoft.com/office/drawing/2014/main" id="{0CD963C6-035A-754B-C2C5-6C6B07D982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51595" y="6258025"/>
              <a:ext cx="236778" cy="269625"/>
            </a:xfrm>
            <a:prstGeom prst="line">
              <a:avLst/>
            </a:prstGeom>
            <a:ln w="3175">
              <a:solidFill>
                <a:srgbClr val="797B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Connector 520">
              <a:extLst>
                <a:ext uri="{FF2B5EF4-FFF2-40B4-BE49-F238E27FC236}">
                  <a16:creationId xmlns:a16="http://schemas.microsoft.com/office/drawing/2014/main" id="{16A9C136-2C34-9640-8E37-4CC1BCA7EABB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3929954" y="6372363"/>
              <a:ext cx="128059" cy="151343"/>
            </a:xfrm>
            <a:prstGeom prst="line">
              <a:avLst/>
            </a:prstGeom>
            <a:ln w="3175">
              <a:solidFill>
                <a:srgbClr val="797B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Straight Connector 521">
              <a:extLst>
                <a:ext uri="{FF2B5EF4-FFF2-40B4-BE49-F238E27FC236}">
                  <a16:creationId xmlns:a16="http://schemas.microsoft.com/office/drawing/2014/main" id="{80835AE3-5F42-AA2E-E140-D9DB214D48FB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3989045" y="6461871"/>
              <a:ext cx="49676" cy="59852"/>
            </a:xfrm>
            <a:prstGeom prst="line">
              <a:avLst/>
            </a:prstGeom>
            <a:ln w="3175">
              <a:solidFill>
                <a:srgbClr val="797B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3" name="Group 522">
              <a:extLst>
                <a:ext uri="{FF2B5EF4-FFF2-40B4-BE49-F238E27FC236}">
                  <a16:creationId xmlns:a16="http://schemas.microsoft.com/office/drawing/2014/main" id="{E2DF4256-3920-9072-B966-8BFC008A1976}"/>
                </a:ext>
              </a:extLst>
            </p:cNvPr>
            <p:cNvGrpSpPr/>
            <p:nvPr/>
          </p:nvGrpSpPr>
          <p:grpSpPr>
            <a:xfrm>
              <a:off x="3873366" y="6107748"/>
              <a:ext cx="118163" cy="119852"/>
              <a:chOff x="519220" y="5290628"/>
              <a:chExt cx="1313236" cy="1332008"/>
            </a:xfrm>
          </p:grpSpPr>
          <p:sp>
            <p:nvSpPr>
              <p:cNvPr id="537" name="Rectangle 4">
                <a:extLst>
                  <a:ext uri="{FF2B5EF4-FFF2-40B4-BE49-F238E27FC236}">
                    <a16:creationId xmlns:a16="http://schemas.microsoft.com/office/drawing/2014/main" id="{C56177D3-694A-28E3-4E39-1DCD6C4E260C}"/>
                  </a:ext>
                </a:extLst>
              </p:cNvPr>
              <p:cNvSpPr/>
              <p:nvPr/>
            </p:nvSpPr>
            <p:spPr>
              <a:xfrm>
                <a:off x="538164" y="5303560"/>
                <a:ext cx="1276350" cy="1308378"/>
              </a:xfrm>
              <a:custGeom>
                <a:avLst/>
                <a:gdLst>
                  <a:gd name="connsiteX0" fmla="*/ 0 w 1379599"/>
                  <a:gd name="connsiteY0" fmla="*/ 0 h 1440440"/>
                  <a:gd name="connsiteX1" fmla="*/ 1379599 w 1379599"/>
                  <a:gd name="connsiteY1" fmla="*/ 0 h 1440440"/>
                  <a:gd name="connsiteX2" fmla="*/ 1379599 w 1379599"/>
                  <a:gd name="connsiteY2" fmla="*/ 1440440 h 1440440"/>
                  <a:gd name="connsiteX3" fmla="*/ 0 w 1379599"/>
                  <a:gd name="connsiteY3" fmla="*/ 1440440 h 1440440"/>
                  <a:gd name="connsiteX4" fmla="*/ 0 w 1379599"/>
                  <a:gd name="connsiteY4" fmla="*/ 0 h 1440440"/>
                  <a:gd name="connsiteX0" fmla="*/ 0 w 1379599"/>
                  <a:gd name="connsiteY0" fmla="*/ 0 h 1440440"/>
                  <a:gd name="connsiteX1" fmla="*/ 1271649 w 1379599"/>
                  <a:gd name="connsiteY1" fmla="*/ 387350 h 1440440"/>
                  <a:gd name="connsiteX2" fmla="*/ 1379599 w 1379599"/>
                  <a:gd name="connsiteY2" fmla="*/ 1440440 h 1440440"/>
                  <a:gd name="connsiteX3" fmla="*/ 0 w 1379599"/>
                  <a:gd name="connsiteY3" fmla="*/ 1440440 h 1440440"/>
                  <a:gd name="connsiteX4" fmla="*/ 0 w 1379599"/>
                  <a:gd name="connsiteY4" fmla="*/ 0 h 1440440"/>
                  <a:gd name="connsiteX0" fmla="*/ 0 w 1379599"/>
                  <a:gd name="connsiteY0" fmla="*/ 0 h 1440440"/>
                  <a:gd name="connsiteX1" fmla="*/ 1224024 w 1379599"/>
                  <a:gd name="connsiteY1" fmla="*/ 436563 h 1440440"/>
                  <a:gd name="connsiteX2" fmla="*/ 1379599 w 1379599"/>
                  <a:gd name="connsiteY2" fmla="*/ 1440440 h 1440440"/>
                  <a:gd name="connsiteX3" fmla="*/ 0 w 1379599"/>
                  <a:gd name="connsiteY3" fmla="*/ 1440440 h 1440440"/>
                  <a:gd name="connsiteX4" fmla="*/ 0 w 1379599"/>
                  <a:gd name="connsiteY4" fmla="*/ 0 h 1440440"/>
                  <a:gd name="connsiteX0" fmla="*/ 0 w 1379599"/>
                  <a:gd name="connsiteY0" fmla="*/ 0 h 1440440"/>
                  <a:gd name="connsiteX1" fmla="*/ 1114832 w 1379599"/>
                  <a:gd name="connsiteY1" fmla="*/ 402902 h 1440440"/>
                  <a:gd name="connsiteX2" fmla="*/ 1224024 w 1379599"/>
                  <a:gd name="connsiteY2" fmla="*/ 436563 h 1440440"/>
                  <a:gd name="connsiteX3" fmla="*/ 1379599 w 1379599"/>
                  <a:gd name="connsiteY3" fmla="*/ 1440440 h 1440440"/>
                  <a:gd name="connsiteX4" fmla="*/ 0 w 1379599"/>
                  <a:gd name="connsiteY4" fmla="*/ 1440440 h 1440440"/>
                  <a:gd name="connsiteX5" fmla="*/ 0 w 1379599"/>
                  <a:gd name="connsiteY5" fmla="*/ 0 h 1440440"/>
                  <a:gd name="connsiteX0" fmla="*/ 0 w 1379599"/>
                  <a:gd name="connsiteY0" fmla="*/ 67112 h 1507552"/>
                  <a:gd name="connsiteX1" fmla="*/ 1052920 w 1379599"/>
                  <a:gd name="connsiteY1" fmla="*/ 317614 h 1507552"/>
                  <a:gd name="connsiteX2" fmla="*/ 1114832 w 1379599"/>
                  <a:gd name="connsiteY2" fmla="*/ 470014 h 1507552"/>
                  <a:gd name="connsiteX3" fmla="*/ 1224024 w 1379599"/>
                  <a:gd name="connsiteY3" fmla="*/ 503675 h 1507552"/>
                  <a:gd name="connsiteX4" fmla="*/ 1379599 w 1379599"/>
                  <a:gd name="connsiteY4" fmla="*/ 1507552 h 1507552"/>
                  <a:gd name="connsiteX5" fmla="*/ 0 w 1379599"/>
                  <a:gd name="connsiteY5" fmla="*/ 1507552 h 1507552"/>
                  <a:gd name="connsiteX6" fmla="*/ 0 w 1379599"/>
                  <a:gd name="connsiteY6" fmla="*/ 67112 h 1507552"/>
                  <a:gd name="connsiteX0" fmla="*/ 0 w 1379599"/>
                  <a:gd name="connsiteY0" fmla="*/ 67112 h 1507552"/>
                  <a:gd name="connsiteX1" fmla="*/ 1052920 w 1379599"/>
                  <a:gd name="connsiteY1" fmla="*/ 317614 h 1507552"/>
                  <a:gd name="connsiteX2" fmla="*/ 1114832 w 1379599"/>
                  <a:gd name="connsiteY2" fmla="*/ 470014 h 1507552"/>
                  <a:gd name="connsiteX3" fmla="*/ 1224024 w 1379599"/>
                  <a:gd name="connsiteY3" fmla="*/ 503675 h 1507552"/>
                  <a:gd name="connsiteX4" fmla="*/ 1379599 w 1379599"/>
                  <a:gd name="connsiteY4" fmla="*/ 1507552 h 1507552"/>
                  <a:gd name="connsiteX5" fmla="*/ 0 w 1379599"/>
                  <a:gd name="connsiteY5" fmla="*/ 1507552 h 1507552"/>
                  <a:gd name="connsiteX6" fmla="*/ 0 w 1379599"/>
                  <a:gd name="connsiteY6" fmla="*/ 67112 h 1507552"/>
                  <a:gd name="connsiteX0" fmla="*/ 0 w 1379599"/>
                  <a:gd name="connsiteY0" fmla="*/ 67112 h 1507552"/>
                  <a:gd name="connsiteX1" fmla="*/ 1052920 w 1379599"/>
                  <a:gd name="connsiteY1" fmla="*/ 317614 h 1507552"/>
                  <a:gd name="connsiteX2" fmla="*/ 1114832 w 1379599"/>
                  <a:gd name="connsiteY2" fmla="*/ 470014 h 1507552"/>
                  <a:gd name="connsiteX3" fmla="*/ 1224024 w 1379599"/>
                  <a:gd name="connsiteY3" fmla="*/ 503675 h 1507552"/>
                  <a:gd name="connsiteX4" fmla="*/ 1379599 w 1379599"/>
                  <a:gd name="connsiteY4" fmla="*/ 1507552 h 1507552"/>
                  <a:gd name="connsiteX5" fmla="*/ 0 w 1379599"/>
                  <a:gd name="connsiteY5" fmla="*/ 1507552 h 1507552"/>
                  <a:gd name="connsiteX6" fmla="*/ 0 w 1379599"/>
                  <a:gd name="connsiteY6" fmla="*/ 67112 h 1507552"/>
                  <a:gd name="connsiteX0" fmla="*/ 0 w 1379599"/>
                  <a:gd name="connsiteY0" fmla="*/ 71612 h 1512052"/>
                  <a:gd name="connsiteX1" fmla="*/ 698907 w 1379599"/>
                  <a:gd name="connsiteY1" fmla="*/ 260202 h 1512052"/>
                  <a:gd name="connsiteX2" fmla="*/ 1052920 w 1379599"/>
                  <a:gd name="connsiteY2" fmla="*/ 322114 h 1512052"/>
                  <a:gd name="connsiteX3" fmla="*/ 1114832 w 1379599"/>
                  <a:gd name="connsiteY3" fmla="*/ 474514 h 1512052"/>
                  <a:gd name="connsiteX4" fmla="*/ 1224024 w 1379599"/>
                  <a:gd name="connsiteY4" fmla="*/ 508175 h 1512052"/>
                  <a:gd name="connsiteX5" fmla="*/ 1379599 w 1379599"/>
                  <a:gd name="connsiteY5" fmla="*/ 1512052 h 1512052"/>
                  <a:gd name="connsiteX6" fmla="*/ 0 w 1379599"/>
                  <a:gd name="connsiteY6" fmla="*/ 1512052 h 1512052"/>
                  <a:gd name="connsiteX7" fmla="*/ 0 w 1379599"/>
                  <a:gd name="connsiteY7" fmla="*/ 71612 h 1512052"/>
                  <a:gd name="connsiteX0" fmla="*/ 0 w 1379599"/>
                  <a:gd name="connsiteY0" fmla="*/ 71612 h 1512052"/>
                  <a:gd name="connsiteX1" fmla="*/ 698907 w 1379599"/>
                  <a:gd name="connsiteY1" fmla="*/ 260202 h 1512052"/>
                  <a:gd name="connsiteX2" fmla="*/ 1052920 w 1379599"/>
                  <a:gd name="connsiteY2" fmla="*/ 322114 h 1512052"/>
                  <a:gd name="connsiteX3" fmla="*/ 1114832 w 1379599"/>
                  <a:gd name="connsiteY3" fmla="*/ 474514 h 1512052"/>
                  <a:gd name="connsiteX4" fmla="*/ 1224024 w 1379599"/>
                  <a:gd name="connsiteY4" fmla="*/ 508175 h 1512052"/>
                  <a:gd name="connsiteX5" fmla="*/ 1379599 w 1379599"/>
                  <a:gd name="connsiteY5" fmla="*/ 1512052 h 1512052"/>
                  <a:gd name="connsiteX6" fmla="*/ 0 w 1379599"/>
                  <a:gd name="connsiteY6" fmla="*/ 1512052 h 1512052"/>
                  <a:gd name="connsiteX7" fmla="*/ 0 w 1379599"/>
                  <a:gd name="connsiteY7" fmla="*/ 71612 h 1512052"/>
                  <a:gd name="connsiteX0" fmla="*/ 265113 w 1379599"/>
                  <a:gd name="connsiteY0" fmla="*/ 103013 h 1378353"/>
                  <a:gd name="connsiteX1" fmla="*/ 698907 w 1379599"/>
                  <a:gd name="connsiteY1" fmla="*/ 126503 h 1378353"/>
                  <a:gd name="connsiteX2" fmla="*/ 1052920 w 1379599"/>
                  <a:gd name="connsiteY2" fmla="*/ 188415 h 1378353"/>
                  <a:gd name="connsiteX3" fmla="*/ 1114832 w 1379599"/>
                  <a:gd name="connsiteY3" fmla="*/ 340815 h 1378353"/>
                  <a:gd name="connsiteX4" fmla="*/ 1224024 w 1379599"/>
                  <a:gd name="connsiteY4" fmla="*/ 374476 h 1378353"/>
                  <a:gd name="connsiteX5" fmla="*/ 1379599 w 1379599"/>
                  <a:gd name="connsiteY5" fmla="*/ 1378353 h 1378353"/>
                  <a:gd name="connsiteX6" fmla="*/ 0 w 1379599"/>
                  <a:gd name="connsiteY6" fmla="*/ 1378353 h 1378353"/>
                  <a:gd name="connsiteX7" fmla="*/ 265113 w 1379599"/>
                  <a:gd name="connsiteY7" fmla="*/ 103013 h 1378353"/>
                  <a:gd name="connsiteX0" fmla="*/ 265113 w 1379599"/>
                  <a:gd name="connsiteY0" fmla="*/ 95107 h 1370447"/>
                  <a:gd name="connsiteX1" fmla="*/ 390932 w 1379599"/>
                  <a:gd name="connsiteY1" fmla="*/ 128122 h 1370447"/>
                  <a:gd name="connsiteX2" fmla="*/ 698907 w 1379599"/>
                  <a:gd name="connsiteY2" fmla="*/ 118597 h 1370447"/>
                  <a:gd name="connsiteX3" fmla="*/ 1052920 w 1379599"/>
                  <a:gd name="connsiteY3" fmla="*/ 180509 h 1370447"/>
                  <a:gd name="connsiteX4" fmla="*/ 1114832 w 1379599"/>
                  <a:gd name="connsiteY4" fmla="*/ 332909 h 1370447"/>
                  <a:gd name="connsiteX5" fmla="*/ 1224024 w 1379599"/>
                  <a:gd name="connsiteY5" fmla="*/ 366570 h 1370447"/>
                  <a:gd name="connsiteX6" fmla="*/ 1379599 w 1379599"/>
                  <a:gd name="connsiteY6" fmla="*/ 1370447 h 1370447"/>
                  <a:gd name="connsiteX7" fmla="*/ 0 w 1379599"/>
                  <a:gd name="connsiteY7" fmla="*/ 1370447 h 1370447"/>
                  <a:gd name="connsiteX8" fmla="*/ 265113 w 1379599"/>
                  <a:gd name="connsiteY8" fmla="*/ 95107 h 1370447"/>
                  <a:gd name="connsiteX0" fmla="*/ 265113 w 1379599"/>
                  <a:gd name="connsiteY0" fmla="*/ 95107 h 1370447"/>
                  <a:gd name="connsiteX1" fmla="*/ 390932 w 1379599"/>
                  <a:gd name="connsiteY1" fmla="*/ 128122 h 1370447"/>
                  <a:gd name="connsiteX2" fmla="*/ 470307 w 1379599"/>
                  <a:gd name="connsiteY2" fmla="*/ 45572 h 1370447"/>
                  <a:gd name="connsiteX3" fmla="*/ 698907 w 1379599"/>
                  <a:gd name="connsiteY3" fmla="*/ 118597 h 1370447"/>
                  <a:gd name="connsiteX4" fmla="*/ 1052920 w 1379599"/>
                  <a:gd name="connsiteY4" fmla="*/ 180509 h 1370447"/>
                  <a:gd name="connsiteX5" fmla="*/ 1114832 w 1379599"/>
                  <a:gd name="connsiteY5" fmla="*/ 332909 h 1370447"/>
                  <a:gd name="connsiteX6" fmla="*/ 1224024 w 1379599"/>
                  <a:gd name="connsiteY6" fmla="*/ 366570 h 1370447"/>
                  <a:gd name="connsiteX7" fmla="*/ 1379599 w 1379599"/>
                  <a:gd name="connsiteY7" fmla="*/ 1370447 h 1370447"/>
                  <a:gd name="connsiteX8" fmla="*/ 0 w 1379599"/>
                  <a:gd name="connsiteY8" fmla="*/ 1370447 h 1370447"/>
                  <a:gd name="connsiteX9" fmla="*/ 265113 w 1379599"/>
                  <a:gd name="connsiteY9" fmla="*/ 95107 h 1370447"/>
                  <a:gd name="connsiteX0" fmla="*/ 265113 w 1379599"/>
                  <a:gd name="connsiteY0" fmla="*/ 95107 h 1370447"/>
                  <a:gd name="connsiteX1" fmla="*/ 390932 w 1379599"/>
                  <a:gd name="connsiteY1" fmla="*/ 128122 h 1370447"/>
                  <a:gd name="connsiteX2" fmla="*/ 470307 w 1379599"/>
                  <a:gd name="connsiteY2" fmla="*/ 45572 h 1370447"/>
                  <a:gd name="connsiteX3" fmla="*/ 576670 w 1379599"/>
                  <a:gd name="connsiteY3" fmla="*/ 43984 h 1370447"/>
                  <a:gd name="connsiteX4" fmla="*/ 698907 w 1379599"/>
                  <a:gd name="connsiteY4" fmla="*/ 118597 h 1370447"/>
                  <a:gd name="connsiteX5" fmla="*/ 1052920 w 1379599"/>
                  <a:gd name="connsiteY5" fmla="*/ 180509 h 1370447"/>
                  <a:gd name="connsiteX6" fmla="*/ 1114832 w 1379599"/>
                  <a:gd name="connsiteY6" fmla="*/ 332909 h 1370447"/>
                  <a:gd name="connsiteX7" fmla="*/ 1224024 w 1379599"/>
                  <a:gd name="connsiteY7" fmla="*/ 366570 h 1370447"/>
                  <a:gd name="connsiteX8" fmla="*/ 1379599 w 1379599"/>
                  <a:gd name="connsiteY8" fmla="*/ 1370447 h 1370447"/>
                  <a:gd name="connsiteX9" fmla="*/ 0 w 1379599"/>
                  <a:gd name="connsiteY9" fmla="*/ 1370447 h 1370447"/>
                  <a:gd name="connsiteX10" fmla="*/ 265113 w 1379599"/>
                  <a:gd name="connsiteY10" fmla="*/ 95107 h 1370447"/>
                  <a:gd name="connsiteX0" fmla="*/ 265113 w 1379599"/>
                  <a:gd name="connsiteY0" fmla="*/ 95107 h 1370447"/>
                  <a:gd name="connsiteX1" fmla="*/ 390932 w 1379599"/>
                  <a:gd name="connsiteY1" fmla="*/ 128122 h 1370447"/>
                  <a:gd name="connsiteX2" fmla="*/ 470307 w 1379599"/>
                  <a:gd name="connsiteY2" fmla="*/ 45572 h 1370447"/>
                  <a:gd name="connsiteX3" fmla="*/ 576670 w 1379599"/>
                  <a:gd name="connsiteY3" fmla="*/ 43984 h 1370447"/>
                  <a:gd name="connsiteX4" fmla="*/ 698907 w 1379599"/>
                  <a:gd name="connsiteY4" fmla="*/ 118597 h 1370447"/>
                  <a:gd name="connsiteX5" fmla="*/ 1052920 w 1379599"/>
                  <a:gd name="connsiteY5" fmla="*/ 180509 h 1370447"/>
                  <a:gd name="connsiteX6" fmla="*/ 1114832 w 1379599"/>
                  <a:gd name="connsiteY6" fmla="*/ 332909 h 1370447"/>
                  <a:gd name="connsiteX7" fmla="*/ 1224024 w 1379599"/>
                  <a:gd name="connsiteY7" fmla="*/ 366570 h 1370447"/>
                  <a:gd name="connsiteX8" fmla="*/ 1379599 w 1379599"/>
                  <a:gd name="connsiteY8" fmla="*/ 1370447 h 1370447"/>
                  <a:gd name="connsiteX9" fmla="*/ 0 w 1379599"/>
                  <a:gd name="connsiteY9" fmla="*/ 1370447 h 1370447"/>
                  <a:gd name="connsiteX10" fmla="*/ 265113 w 1379599"/>
                  <a:gd name="connsiteY10" fmla="*/ 95107 h 1370447"/>
                  <a:gd name="connsiteX0" fmla="*/ 265113 w 1379599"/>
                  <a:gd name="connsiteY0" fmla="*/ 94049 h 1369389"/>
                  <a:gd name="connsiteX1" fmla="*/ 387757 w 1379599"/>
                  <a:gd name="connsiteY1" fmla="*/ 131826 h 1369389"/>
                  <a:gd name="connsiteX2" fmla="*/ 470307 w 1379599"/>
                  <a:gd name="connsiteY2" fmla="*/ 44514 h 1369389"/>
                  <a:gd name="connsiteX3" fmla="*/ 576670 w 1379599"/>
                  <a:gd name="connsiteY3" fmla="*/ 42926 h 1369389"/>
                  <a:gd name="connsiteX4" fmla="*/ 698907 w 1379599"/>
                  <a:gd name="connsiteY4" fmla="*/ 117539 h 1369389"/>
                  <a:gd name="connsiteX5" fmla="*/ 1052920 w 1379599"/>
                  <a:gd name="connsiteY5" fmla="*/ 179451 h 1369389"/>
                  <a:gd name="connsiteX6" fmla="*/ 1114832 w 1379599"/>
                  <a:gd name="connsiteY6" fmla="*/ 331851 h 1369389"/>
                  <a:gd name="connsiteX7" fmla="*/ 1224024 w 1379599"/>
                  <a:gd name="connsiteY7" fmla="*/ 365512 h 1369389"/>
                  <a:gd name="connsiteX8" fmla="*/ 1379599 w 1379599"/>
                  <a:gd name="connsiteY8" fmla="*/ 1369389 h 1369389"/>
                  <a:gd name="connsiteX9" fmla="*/ 0 w 1379599"/>
                  <a:gd name="connsiteY9" fmla="*/ 1369389 h 1369389"/>
                  <a:gd name="connsiteX10" fmla="*/ 265113 w 1379599"/>
                  <a:gd name="connsiteY10" fmla="*/ 94049 h 1369389"/>
                  <a:gd name="connsiteX0" fmla="*/ 265113 w 1379599"/>
                  <a:gd name="connsiteY0" fmla="*/ 94049 h 1369389"/>
                  <a:gd name="connsiteX1" fmla="*/ 387757 w 1379599"/>
                  <a:gd name="connsiteY1" fmla="*/ 131826 h 1369389"/>
                  <a:gd name="connsiteX2" fmla="*/ 470307 w 1379599"/>
                  <a:gd name="connsiteY2" fmla="*/ 44514 h 1369389"/>
                  <a:gd name="connsiteX3" fmla="*/ 576670 w 1379599"/>
                  <a:gd name="connsiteY3" fmla="*/ 42926 h 1369389"/>
                  <a:gd name="connsiteX4" fmla="*/ 698907 w 1379599"/>
                  <a:gd name="connsiteY4" fmla="*/ 117539 h 1369389"/>
                  <a:gd name="connsiteX5" fmla="*/ 1052920 w 1379599"/>
                  <a:gd name="connsiteY5" fmla="*/ 179451 h 1369389"/>
                  <a:gd name="connsiteX6" fmla="*/ 1114832 w 1379599"/>
                  <a:gd name="connsiteY6" fmla="*/ 331851 h 1369389"/>
                  <a:gd name="connsiteX7" fmla="*/ 1224024 w 1379599"/>
                  <a:gd name="connsiteY7" fmla="*/ 365512 h 1369389"/>
                  <a:gd name="connsiteX8" fmla="*/ 1379599 w 1379599"/>
                  <a:gd name="connsiteY8" fmla="*/ 1369389 h 1369389"/>
                  <a:gd name="connsiteX9" fmla="*/ 0 w 1379599"/>
                  <a:gd name="connsiteY9" fmla="*/ 1369389 h 1369389"/>
                  <a:gd name="connsiteX10" fmla="*/ 108357 w 1379599"/>
                  <a:gd name="connsiteY10" fmla="*/ 381064 h 1369389"/>
                  <a:gd name="connsiteX11" fmla="*/ 265113 w 1379599"/>
                  <a:gd name="connsiteY11" fmla="*/ 94049 h 1369389"/>
                  <a:gd name="connsiteX0" fmla="*/ 265113 w 1379599"/>
                  <a:gd name="connsiteY0" fmla="*/ 56164 h 1331504"/>
                  <a:gd name="connsiteX1" fmla="*/ 387757 w 1379599"/>
                  <a:gd name="connsiteY1" fmla="*/ 93941 h 1331504"/>
                  <a:gd name="connsiteX2" fmla="*/ 470307 w 1379599"/>
                  <a:gd name="connsiteY2" fmla="*/ 6629 h 1331504"/>
                  <a:gd name="connsiteX3" fmla="*/ 576670 w 1379599"/>
                  <a:gd name="connsiteY3" fmla="*/ 5041 h 1331504"/>
                  <a:gd name="connsiteX4" fmla="*/ 698907 w 1379599"/>
                  <a:gd name="connsiteY4" fmla="*/ 79654 h 1331504"/>
                  <a:gd name="connsiteX5" fmla="*/ 1052920 w 1379599"/>
                  <a:gd name="connsiteY5" fmla="*/ 141566 h 1331504"/>
                  <a:gd name="connsiteX6" fmla="*/ 1114832 w 1379599"/>
                  <a:gd name="connsiteY6" fmla="*/ 293966 h 1331504"/>
                  <a:gd name="connsiteX7" fmla="*/ 1224024 w 1379599"/>
                  <a:gd name="connsiteY7" fmla="*/ 327627 h 1331504"/>
                  <a:gd name="connsiteX8" fmla="*/ 1379599 w 1379599"/>
                  <a:gd name="connsiteY8" fmla="*/ 1331504 h 1331504"/>
                  <a:gd name="connsiteX9" fmla="*/ 0 w 1379599"/>
                  <a:gd name="connsiteY9" fmla="*/ 1331504 h 1331504"/>
                  <a:gd name="connsiteX10" fmla="*/ 108357 w 1379599"/>
                  <a:gd name="connsiteY10" fmla="*/ 343179 h 1331504"/>
                  <a:gd name="connsiteX11" fmla="*/ 265113 w 1379599"/>
                  <a:gd name="connsiteY11" fmla="*/ 56164 h 1331504"/>
                  <a:gd name="connsiteX0" fmla="*/ 265113 w 1379599"/>
                  <a:gd name="connsiteY0" fmla="*/ 56164 h 1331504"/>
                  <a:gd name="connsiteX1" fmla="*/ 387757 w 1379599"/>
                  <a:gd name="connsiteY1" fmla="*/ 93941 h 1331504"/>
                  <a:gd name="connsiteX2" fmla="*/ 470307 w 1379599"/>
                  <a:gd name="connsiteY2" fmla="*/ 6629 h 1331504"/>
                  <a:gd name="connsiteX3" fmla="*/ 576670 w 1379599"/>
                  <a:gd name="connsiteY3" fmla="*/ 5041 h 1331504"/>
                  <a:gd name="connsiteX4" fmla="*/ 698907 w 1379599"/>
                  <a:gd name="connsiteY4" fmla="*/ 79654 h 1331504"/>
                  <a:gd name="connsiteX5" fmla="*/ 1052920 w 1379599"/>
                  <a:gd name="connsiteY5" fmla="*/ 141566 h 1331504"/>
                  <a:gd name="connsiteX6" fmla="*/ 1114832 w 1379599"/>
                  <a:gd name="connsiteY6" fmla="*/ 293966 h 1331504"/>
                  <a:gd name="connsiteX7" fmla="*/ 1224024 w 1379599"/>
                  <a:gd name="connsiteY7" fmla="*/ 327627 h 1331504"/>
                  <a:gd name="connsiteX8" fmla="*/ 1329145 w 1379599"/>
                  <a:gd name="connsiteY8" fmla="*/ 760690 h 1331504"/>
                  <a:gd name="connsiteX9" fmla="*/ 1379599 w 1379599"/>
                  <a:gd name="connsiteY9" fmla="*/ 1331504 h 1331504"/>
                  <a:gd name="connsiteX10" fmla="*/ 0 w 1379599"/>
                  <a:gd name="connsiteY10" fmla="*/ 1331504 h 1331504"/>
                  <a:gd name="connsiteX11" fmla="*/ 108357 w 1379599"/>
                  <a:gd name="connsiteY11" fmla="*/ 343179 h 1331504"/>
                  <a:gd name="connsiteX12" fmla="*/ 265113 w 1379599"/>
                  <a:gd name="connsiteY12" fmla="*/ 56164 h 1331504"/>
                  <a:gd name="connsiteX0" fmla="*/ 265113 w 1379599"/>
                  <a:gd name="connsiteY0" fmla="*/ 56164 h 1331504"/>
                  <a:gd name="connsiteX1" fmla="*/ 387757 w 1379599"/>
                  <a:gd name="connsiteY1" fmla="*/ 93941 h 1331504"/>
                  <a:gd name="connsiteX2" fmla="*/ 470307 w 1379599"/>
                  <a:gd name="connsiteY2" fmla="*/ 6629 h 1331504"/>
                  <a:gd name="connsiteX3" fmla="*/ 576670 w 1379599"/>
                  <a:gd name="connsiteY3" fmla="*/ 5041 h 1331504"/>
                  <a:gd name="connsiteX4" fmla="*/ 698907 w 1379599"/>
                  <a:gd name="connsiteY4" fmla="*/ 79654 h 1331504"/>
                  <a:gd name="connsiteX5" fmla="*/ 1052920 w 1379599"/>
                  <a:gd name="connsiteY5" fmla="*/ 141566 h 1331504"/>
                  <a:gd name="connsiteX6" fmla="*/ 1114832 w 1379599"/>
                  <a:gd name="connsiteY6" fmla="*/ 293966 h 1331504"/>
                  <a:gd name="connsiteX7" fmla="*/ 1224024 w 1379599"/>
                  <a:gd name="connsiteY7" fmla="*/ 327627 h 1331504"/>
                  <a:gd name="connsiteX8" fmla="*/ 1329145 w 1379599"/>
                  <a:gd name="connsiteY8" fmla="*/ 760690 h 1331504"/>
                  <a:gd name="connsiteX9" fmla="*/ 1379599 w 1379599"/>
                  <a:gd name="connsiteY9" fmla="*/ 1331504 h 1331504"/>
                  <a:gd name="connsiteX10" fmla="*/ 0 w 1379599"/>
                  <a:gd name="connsiteY10" fmla="*/ 1331504 h 1331504"/>
                  <a:gd name="connsiteX11" fmla="*/ 108357 w 1379599"/>
                  <a:gd name="connsiteY11" fmla="*/ 343179 h 1331504"/>
                  <a:gd name="connsiteX12" fmla="*/ 265113 w 1379599"/>
                  <a:gd name="connsiteY12" fmla="*/ 56164 h 1331504"/>
                  <a:gd name="connsiteX0" fmla="*/ 265113 w 1379599"/>
                  <a:gd name="connsiteY0" fmla="*/ 56164 h 1331504"/>
                  <a:gd name="connsiteX1" fmla="*/ 387757 w 1379599"/>
                  <a:gd name="connsiteY1" fmla="*/ 93941 h 1331504"/>
                  <a:gd name="connsiteX2" fmla="*/ 470307 w 1379599"/>
                  <a:gd name="connsiteY2" fmla="*/ 6629 h 1331504"/>
                  <a:gd name="connsiteX3" fmla="*/ 576670 w 1379599"/>
                  <a:gd name="connsiteY3" fmla="*/ 5041 h 1331504"/>
                  <a:gd name="connsiteX4" fmla="*/ 698907 w 1379599"/>
                  <a:gd name="connsiteY4" fmla="*/ 79654 h 1331504"/>
                  <a:gd name="connsiteX5" fmla="*/ 1052920 w 1379599"/>
                  <a:gd name="connsiteY5" fmla="*/ 141566 h 1331504"/>
                  <a:gd name="connsiteX6" fmla="*/ 1114832 w 1379599"/>
                  <a:gd name="connsiteY6" fmla="*/ 293966 h 1331504"/>
                  <a:gd name="connsiteX7" fmla="*/ 1239899 w 1379599"/>
                  <a:gd name="connsiteY7" fmla="*/ 316515 h 1331504"/>
                  <a:gd name="connsiteX8" fmla="*/ 1329145 w 1379599"/>
                  <a:gd name="connsiteY8" fmla="*/ 760690 h 1331504"/>
                  <a:gd name="connsiteX9" fmla="*/ 1379599 w 1379599"/>
                  <a:gd name="connsiteY9" fmla="*/ 1331504 h 1331504"/>
                  <a:gd name="connsiteX10" fmla="*/ 0 w 1379599"/>
                  <a:gd name="connsiteY10" fmla="*/ 1331504 h 1331504"/>
                  <a:gd name="connsiteX11" fmla="*/ 108357 w 1379599"/>
                  <a:gd name="connsiteY11" fmla="*/ 343179 h 1331504"/>
                  <a:gd name="connsiteX12" fmla="*/ 265113 w 1379599"/>
                  <a:gd name="connsiteY12" fmla="*/ 56164 h 1331504"/>
                  <a:gd name="connsiteX0" fmla="*/ 265113 w 1379599"/>
                  <a:gd name="connsiteY0" fmla="*/ 56164 h 1331504"/>
                  <a:gd name="connsiteX1" fmla="*/ 387757 w 1379599"/>
                  <a:gd name="connsiteY1" fmla="*/ 93941 h 1331504"/>
                  <a:gd name="connsiteX2" fmla="*/ 470307 w 1379599"/>
                  <a:gd name="connsiteY2" fmla="*/ 6629 h 1331504"/>
                  <a:gd name="connsiteX3" fmla="*/ 576670 w 1379599"/>
                  <a:gd name="connsiteY3" fmla="*/ 5041 h 1331504"/>
                  <a:gd name="connsiteX4" fmla="*/ 698907 w 1379599"/>
                  <a:gd name="connsiteY4" fmla="*/ 79654 h 1331504"/>
                  <a:gd name="connsiteX5" fmla="*/ 1052920 w 1379599"/>
                  <a:gd name="connsiteY5" fmla="*/ 141566 h 1331504"/>
                  <a:gd name="connsiteX6" fmla="*/ 1114832 w 1379599"/>
                  <a:gd name="connsiteY6" fmla="*/ 293966 h 1331504"/>
                  <a:gd name="connsiteX7" fmla="*/ 1239899 w 1379599"/>
                  <a:gd name="connsiteY7" fmla="*/ 316515 h 1331504"/>
                  <a:gd name="connsiteX8" fmla="*/ 1329145 w 1379599"/>
                  <a:gd name="connsiteY8" fmla="*/ 760690 h 1331504"/>
                  <a:gd name="connsiteX9" fmla="*/ 1379599 w 1379599"/>
                  <a:gd name="connsiteY9" fmla="*/ 1331504 h 1331504"/>
                  <a:gd name="connsiteX10" fmla="*/ 0 w 1379599"/>
                  <a:gd name="connsiteY10" fmla="*/ 1331504 h 1331504"/>
                  <a:gd name="connsiteX11" fmla="*/ 108357 w 1379599"/>
                  <a:gd name="connsiteY11" fmla="*/ 343179 h 1331504"/>
                  <a:gd name="connsiteX12" fmla="*/ 265113 w 1379599"/>
                  <a:gd name="connsiteY12" fmla="*/ 56164 h 1331504"/>
                  <a:gd name="connsiteX0" fmla="*/ 265113 w 1379599"/>
                  <a:gd name="connsiteY0" fmla="*/ 56164 h 1331504"/>
                  <a:gd name="connsiteX1" fmla="*/ 387757 w 1379599"/>
                  <a:gd name="connsiteY1" fmla="*/ 93941 h 1331504"/>
                  <a:gd name="connsiteX2" fmla="*/ 470307 w 1379599"/>
                  <a:gd name="connsiteY2" fmla="*/ 6629 h 1331504"/>
                  <a:gd name="connsiteX3" fmla="*/ 576670 w 1379599"/>
                  <a:gd name="connsiteY3" fmla="*/ 5041 h 1331504"/>
                  <a:gd name="connsiteX4" fmla="*/ 698907 w 1379599"/>
                  <a:gd name="connsiteY4" fmla="*/ 79654 h 1331504"/>
                  <a:gd name="connsiteX5" fmla="*/ 1052920 w 1379599"/>
                  <a:gd name="connsiteY5" fmla="*/ 141566 h 1331504"/>
                  <a:gd name="connsiteX6" fmla="*/ 1114832 w 1379599"/>
                  <a:gd name="connsiteY6" fmla="*/ 293966 h 1331504"/>
                  <a:gd name="connsiteX7" fmla="*/ 1239899 w 1379599"/>
                  <a:gd name="connsiteY7" fmla="*/ 316515 h 1331504"/>
                  <a:gd name="connsiteX8" fmla="*/ 1222782 w 1379599"/>
                  <a:gd name="connsiteY8" fmla="*/ 446365 h 1331504"/>
                  <a:gd name="connsiteX9" fmla="*/ 1329145 w 1379599"/>
                  <a:gd name="connsiteY9" fmla="*/ 760690 h 1331504"/>
                  <a:gd name="connsiteX10" fmla="*/ 1379599 w 1379599"/>
                  <a:gd name="connsiteY10" fmla="*/ 1331504 h 1331504"/>
                  <a:gd name="connsiteX11" fmla="*/ 0 w 1379599"/>
                  <a:gd name="connsiteY11" fmla="*/ 1331504 h 1331504"/>
                  <a:gd name="connsiteX12" fmla="*/ 108357 w 1379599"/>
                  <a:gd name="connsiteY12" fmla="*/ 343179 h 1331504"/>
                  <a:gd name="connsiteX13" fmla="*/ 265113 w 1379599"/>
                  <a:gd name="connsiteY13" fmla="*/ 56164 h 1331504"/>
                  <a:gd name="connsiteX0" fmla="*/ 265113 w 1379599"/>
                  <a:gd name="connsiteY0" fmla="*/ 56164 h 1331504"/>
                  <a:gd name="connsiteX1" fmla="*/ 387757 w 1379599"/>
                  <a:gd name="connsiteY1" fmla="*/ 93941 h 1331504"/>
                  <a:gd name="connsiteX2" fmla="*/ 470307 w 1379599"/>
                  <a:gd name="connsiteY2" fmla="*/ 6629 h 1331504"/>
                  <a:gd name="connsiteX3" fmla="*/ 576670 w 1379599"/>
                  <a:gd name="connsiteY3" fmla="*/ 5041 h 1331504"/>
                  <a:gd name="connsiteX4" fmla="*/ 698907 w 1379599"/>
                  <a:gd name="connsiteY4" fmla="*/ 79654 h 1331504"/>
                  <a:gd name="connsiteX5" fmla="*/ 1052920 w 1379599"/>
                  <a:gd name="connsiteY5" fmla="*/ 141566 h 1331504"/>
                  <a:gd name="connsiteX6" fmla="*/ 1114832 w 1379599"/>
                  <a:gd name="connsiteY6" fmla="*/ 293966 h 1331504"/>
                  <a:gd name="connsiteX7" fmla="*/ 1239899 w 1379599"/>
                  <a:gd name="connsiteY7" fmla="*/ 316515 h 1331504"/>
                  <a:gd name="connsiteX8" fmla="*/ 1222782 w 1379599"/>
                  <a:gd name="connsiteY8" fmla="*/ 446365 h 1331504"/>
                  <a:gd name="connsiteX9" fmla="*/ 1329145 w 1379599"/>
                  <a:gd name="connsiteY9" fmla="*/ 760690 h 1331504"/>
                  <a:gd name="connsiteX10" fmla="*/ 1379599 w 1379599"/>
                  <a:gd name="connsiteY10" fmla="*/ 1331504 h 1331504"/>
                  <a:gd name="connsiteX11" fmla="*/ 0 w 1379599"/>
                  <a:gd name="connsiteY11" fmla="*/ 1331504 h 1331504"/>
                  <a:gd name="connsiteX12" fmla="*/ 108357 w 1379599"/>
                  <a:gd name="connsiteY12" fmla="*/ 343179 h 1331504"/>
                  <a:gd name="connsiteX13" fmla="*/ 265113 w 1379599"/>
                  <a:gd name="connsiteY13" fmla="*/ 56164 h 1331504"/>
                  <a:gd name="connsiteX0" fmla="*/ 265113 w 1379599"/>
                  <a:gd name="connsiteY0" fmla="*/ 56164 h 1331504"/>
                  <a:gd name="connsiteX1" fmla="*/ 387757 w 1379599"/>
                  <a:gd name="connsiteY1" fmla="*/ 93941 h 1331504"/>
                  <a:gd name="connsiteX2" fmla="*/ 470307 w 1379599"/>
                  <a:gd name="connsiteY2" fmla="*/ 6629 h 1331504"/>
                  <a:gd name="connsiteX3" fmla="*/ 576670 w 1379599"/>
                  <a:gd name="connsiteY3" fmla="*/ 5041 h 1331504"/>
                  <a:gd name="connsiteX4" fmla="*/ 698907 w 1379599"/>
                  <a:gd name="connsiteY4" fmla="*/ 79654 h 1331504"/>
                  <a:gd name="connsiteX5" fmla="*/ 1052920 w 1379599"/>
                  <a:gd name="connsiteY5" fmla="*/ 141566 h 1331504"/>
                  <a:gd name="connsiteX6" fmla="*/ 1114832 w 1379599"/>
                  <a:gd name="connsiteY6" fmla="*/ 293966 h 1331504"/>
                  <a:gd name="connsiteX7" fmla="*/ 1239899 w 1379599"/>
                  <a:gd name="connsiteY7" fmla="*/ 316515 h 1331504"/>
                  <a:gd name="connsiteX8" fmla="*/ 1222782 w 1379599"/>
                  <a:gd name="connsiteY8" fmla="*/ 446365 h 1331504"/>
                  <a:gd name="connsiteX9" fmla="*/ 1329145 w 1379599"/>
                  <a:gd name="connsiteY9" fmla="*/ 760690 h 1331504"/>
                  <a:gd name="connsiteX10" fmla="*/ 1379599 w 1379599"/>
                  <a:gd name="connsiteY10" fmla="*/ 1331504 h 1331504"/>
                  <a:gd name="connsiteX11" fmla="*/ 0 w 1379599"/>
                  <a:gd name="connsiteY11" fmla="*/ 1331504 h 1331504"/>
                  <a:gd name="connsiteX12" fmla="*/ 108357 w 1379599"/>
                  <a:gd name="connsiteY12" fmla="*/ 343179 h 1331504"/>
                  <a:gd name="connsiteX13" fmla="*/ 265113 w 1379599"/>
                  <a:gd name="connsiteY13" fmla="*/ 56164 h 1331504"/>
                  <a:gd name="connsiteX0" fmla="*/ 265113 w 1379599"/>
                  <a:gd name="connsiteY0" fmla="*/ 56164 h 1331504"/>
                  <a:gd name="connsiteX1" fmla="*/ 387757 w 1379599"/>
                  <a:gd name="connsiteY1" fmla="*/ 93941 h 1331504"/>
                  <a:gd name="connsiteX2" fmla="*/ 470307 w 1379599"/>
                  <a:gd name="connsiteY2" fmla="*/ 6629 h 1331504"/>
                  <a:gd name="connsiteX3" fmla="*/ 576670 w 1379599"/>
                  <a:gd name="connsiteY3" fmla="*/ 5041 h 1331504"/>
                  <a:gd name="connsiteX4" fmla="*/ 698907 w 1379599"/>
                  <a:gd name="connsiteY4" fmla="*/ 79654 h 1331504"/>
                  <a:gd name="connsiteX5" fmla="*/ 1052920 w 1379599"/>
                  <a:gd name="connsiteY5" fmla="*/ 141566 h 1331504"/>
                  <a:gd name="connsiteX6" fmla="*/ 1114832 w 1379599"/>
                  <a:gd name="connsiteY6" fmla="*/ 293966 h 1331504"/>
                  <a:gd name="connsiteX7" fmla="*/ 1239899 w 1379599"/>
                  <a:gd name="connsiteY7" fmla="*/ 316515 h 1331504"/>
                  <a:gd name="connsiteX8" fmla="*/ 1222782 w 1379599"/>
                  <a:gd name="connsiteY8" fmla="*/ 452715 h 1331504"/>
                  <a:gd name="connsiteX9" fmla="*/ 1329145 w 1379599"/>
                  <a:gd name="connsiteY9" fmla="*/ 760690 h 1331504"/>
                  <a:gd name="connsiteX10" fmla="*/ 1379599 w 1379599"/>
                  <a:gd name="connsiteY10" fmla="*/ 1331504 h 1331504"/>
                  <a:gd name="connsiteX11" fmla="*/ 0 w 1379599"/>
                  <a:gd name="connsiteY11" fmla="*/ 1331504 h 1331504"/>
                  <a:gd name="connsiteX12" fmla="*/ 108357 w 1379599"/>
                  <a:gd name="connsiteY12" fmla="*/ 343179 h 1331504"/>
                  <a:gd name="connsiteX13" fmla="*/ 265113 w 1379599"/>
                  <a:gd name="connsiteY13" fmla="*/ 56164 h 1331504"/>
                  <a:gd name="connsiteX0" fmla="*/ 265113 w 1379599"/>
                  <a:gd name="connsiteY0" fmla="*/ 56164 h 1331504"/>
                  <a:gd name="connsiteX1" fmla="*/ 387757 w 1379599"/>
                  <a:gd name="connsiteY1" fmla="*/ 93941 h 1331504"/>
                  <a:gd name="connsiteX2" fmla="*/ 470307 w 1379599"/>
                  <a:gd name="connsiteY2" fmla="*/ 6629 h 1331504"/>
                  <a:gd name="connsiteX3" fmla="*/ 576670 w 1379599"/>
                  <a:gd name="connsiteY3" fmla="*/ 5041 h 1331504"/>
                  <a:gd name="connsiteX4" fmla="*/ 698907 w 1379599"/>
                  <a:gd name="connsiteY4" fmla="*/ 79654 h 1331504"/>
                  <a:gd name="connsiteX5" fmla="*/ 1052920 w 1379599"/>
                  <a:gd name="connsiteY5" fmla="*/ 141566 h 1331504"/>
                  <a:gd name="connsiteX6" fmla="*/ 1114832 w 1379599"/>
                  <a:gd name="connsiteY6" fmla="*/ 293966 h 1331504"/>
                  <a:gd name="connsiteX7" fmla="*/ 1239899 w 1379599"/>
                  <a:gd name="connsiteY7" fmla="*/ 316515 h 1331504"/>
                  <a:gd name="connsiteX8" fmla="*/ 1222782 w 1379599"/>
                  <a:gd name="connsiteY8" fmla="*/ 452715 h 1331504"/>
                  <a:gd name="connsiteX9" fmla="*/ 1329145 w 1379599"/>
                  <a:gd name="connsiteY9" fmla="*/ 760690 h 1331504"/>
                  <a:gd name="connsiteX10" fmla="*/ 1379599 w 1379599"/>
                  <a:gd name="connsiteY10" fmla="*/ 1331504 h 1331504"/>
                  <a:gd name="connsiteX11" fmla="*/ 0 w 1379599"/>
                  <a:gd name="connsiteY11" fmla="*/ 1331504 h 1331504"/>
                  <a:gd name="connsiteX12" fmla="*/ 108357 w 1379599"/>
                  <a:gd name="connsiteY12" fmla="*/ 343179 h 1331504"/>
                  <a:gd name="connsiteX13" fmla="*/ 265113 w 1379599"/>
                  <a:gd name="connsiteY13" fmla="*/ 56164 h 1331504"/>
                  <a:gd name="connsiteX0" fmla="*/ 265113 w 1379599"/>
                  <a:gd name="connsiteY0" fmla="*/ 56164 h 1331504"/>
                  <a:gd name="connsiteX1" fmla="*/ 387757 w 1379599"/>
                  <a:gd name="connsiteY1" fmla="*/ 93941 h 1331504"/>
                  <a:gd name="connsiteX2" fmla="*/ 470307 w 1379599"/>
                  <a:gd name="connsiteY2" fmla="*/ 6629 h 1331504"/>
                  <a:gd name="connsiteX3" fmla="*/ 576670 w 1379599"/>
                  <a:gd name="connsiteY3" fmla="*/ 5041 h 1331504"/>
                  <a:gd name="connsiteX4" fmla="*/ 698907 w 1379599"/>
                  <a:gd name="connsiteY4" fmla="*/ 79654 h 1331504"/>
                  <a:gd name="connsiteX5" fmla="*/ 1052920 w 1379599"/>
                  <a:gd name="connsiteY5" fmla="*/ 141566 h 1331504"/>
                  <a:gd name="connsiteX6" fmla="*/ 1114832 w 1379599"/>
                  <a:gd name="connsiteY6" fmla="*/ 293966 h 1331504"/>
                  <a:gd name="connsiteX7" fmla="*/ 1239899 w 1379599"/>
                  <a:gd name="connsiteY7" fmla="*/ 316515 h 1331504"/>
                  <a:gd name="connsiteX8" fmla="*/ 1222782 w 1379599"/>
                  <a:gd name="connsiteY8" fmla="*/ 452715 h 1331504"/>
                  <a:gd name="connsiteX9" fmla="*/ 1329145 w 1379599"/>
                  <a:gd name="connsiteY9" fmla="*/ 760690 h 1331504"/>
                  <a:gd name="connsiteX10" fmla="*/ 1379599 w 1379599"/>
                  <a:gd name="connsiteY10" fmla="*/ 1331504 h 1331504"/>
                  <a:gd name="connsiteX11" fmla="*/ 0 w 1379599"/>
                  <a:gd name="connsiteY11" fmla="*/ 1331504 h 1331504"/>
                  <a:gd name="connsiteX12" fmla="*/ 108357 w 1379599"/>
                  <a:gd name="connsiteY12" fmla="*/ 343179 h 1331504"/>
                  <a:gd name="connsiteX13" fmla="*/ 265113 w 1379599"/>
                  <a:gd name="connsiteY13" fmla="*/ 56164 h 1331504"/>
                  <a:gd name="connsiteX0" fmla="*/ 265113 w 1379599"/>
                  <a:gd name="connsiteY0" fmla="*/ 56164 h 1331504"/>
                  <a:gd name="connsiteX1" fmla="*/ 387757 w 1379599"/>
                  <a:gd name="connsiteY1" fmla="*/ 93941 h 1331504"/>
                  <a:gd name="connsiteX2" fmla="*/ 470307 w 1379599"/>
                  <a:gd name="connsiteY2" fmla="*/ 6629 h 1331504"/>
                  <a:gd name="connsiteX3" fmla="*/ 576670 w 1379599"/>
                  <a:gd name="connsiteY3" fmla="*/ 5041 h 1331504"/>
                  <a:gd name="connsiteX4" fmla="*/ 698907 w 1379599"/>
                  <a:gd name="connsiteY4" fmla="*/ 79654 h 1331504"/>
                  <a:gd name="connsiteX5" fmla="*/ 1052920 w 1379599"/>
                  <a:gd name="connsiteY5" fmla="*/ 141566 h 1331504"/>
                  <a:gd name="connsiteX6" fmla="*/ 1114832 w 1379599"/>
                  <a:gd name="connsiteY6" fmla="*/ 293966 h 1331504"/>
                  <a:gd name="connsiteX7" fmla="*/ 1239899 w 1379599"/>
                  <a:gd name="connsiteY7" fmla="*/ 316515 h 1331504"/>
                  <a:gd name="connsiteX8" fmla="*/ 1222782 w 1379599"/>
                  <a:gd name="connsiteY8" fmla="*/ 452715 h 1331504"/>
                  <a:gd name="connsiteX9" fmla="*/ 1329145 w 1379599"/>
                  <a:gd name="connsiteY9" fmla="*/ 760690 h 1331504"/>
                  <a:gd name="connsiteX10" fmla="*/ 1087845 w 1379599"/>
                  <a:gd name="connsiteY10" fmla="*/ 1003578 h 1331504"/>
                  <a:gd name="connsiteX11" fmla="*/ 1379599 w 1379599"/>
                  <a:gd name="connsiteY11" fmla="*/ 1331504 h 1331504"/>
                  <a:gd name="connsiteX12" fmla="*/ 0 w 1379599"/>
                  <a:gd name="connsiteY12" fmla="*/ 1331504 h 1331504"/>
                  <a:gd name="connsiteX13" fmla="*/ 108357 w 1379599"/>
                  <a:gd name="connsiteY13" fmla="*/ 343179 h 1331504"/>
                  <a:gd name="connsiteX14" fmla="*/ 265113 w 1379599"/>
                  <a:gd name="connsiteY14" fmla="*/ 56164 h 1331504"/>
                  <a:gd name="connsiteX0" fmla="*/ 265113 w 1379599"/>
                  <a:gd name="connsiteY0" fmla="*/ 56164 h 1331504"/>
                  <a:gd name="connsiteX1" fmla="*/ 387757 w 1379599"/>
                  <a:gd name="connsiteY1" fmla="*/ 93941 h 1331504"/>
                  <a:gd name="connsiteX2" fmla="*/ 470307 w 1379599"/>
                  <a:gd name="connsiteY2" fmla="*/ 6629 h 1331504"/>
                  <a:gd name="connsiteX3" fmla="*/ 576670 w 1379599"/>
                  <a:gd name="connsiteY3" fmla="*/ 5041 h 1331504"/>
                  <a:gd name="connsiteX4" fmla="*/ 698907 w 1379599"/>
                  <a:gd name="connsiteY4" fmla="*/ 79654 h 1331504"/>
                  <a:gd name="connsiteX5" fmla="*/ 1052920 w 1379599"/>
                  <a:gd name="connsiteY5" fmla="*/ 141566 h 1331504"/>
                  <a:gd name="connsiteX6" fmla="*/ 1114832 w 1379599"/>
                  <a:gd name="connsiteY6" fmla="*/ 293966 h 1331504"/>
                  <a:gd name="connsiteX7" fmla="*/ 1239899 w 1379599"/>
                  <a:gd name="connsiteY7" fmla="*/ 316515 h 1331504"/>
                  <a:gd name="connsiteX8" fmla="*/ 1222782 w 1379599"/>
                  <a:gd name="connsiteY8" fmla="*/ 452715 h 1331504"/>
                  <a:gd name="connsiteX9" fmla="*/ 1329145 w 1379599"/>
                  <a:gd name="connsiteY9" fmla="*/ 760690 h 1331504"/>
                  <a:gd name="connsiteX10" fmla="*/ 1087845 w 1379599"/>
                  <a:gd name="connsiteY10" fmla="*/ 1003578 h 1331504"/>
                  <a:gd name="connsiteX11" fmla="*/ 1379599 w 1379599"/>
                  <a:gd name="connsiteY11" fmla="*/ 1331504 h 1331504"/>
                  <a:gd name="connsiteX12" fmla="*/ 0 w 1379599"/>
                  <a:gd name="connsiteY12" fmla="*/ 1331504 h 1331504"/>
                  <a:gd name="connsiteX13" fmla="*/ 108357 w 1379599"/>
                  <a:gd name="connsiteY13" fmla="*/ 343179 h 1331504"/>
                  <a:gd name="connsiteX14" fmla="*/ 265113 w 1379599"/>
                  <a:gd name="connsiteY14" fmla="*/ 56164 h 1331504"/>
                  <a:gd name="connsiteX0" fmla="*/ 265113 w 1379599"/>
                  <a:gd name="connsiteY0" fmla="*/ 56164 h 1331504"/>
                  <a:gd name="connsiteX1" fmla="*/ 387757 w 1379599"/>
                  <a:gd name="connsiteY1" fmla="*/ 93941 h 1331504"/>
                  <a:gd name="connsiteX2" fmla="*/ 470307 w 1379599"/>
                  <a:gd name="connsiteY2" fmla="*/ 6629 h 1331504"/>
                  <a:gd name="connsiteX3" fmla="*/ 576670 w 1379599"/>
                  <a:gd name="connsiteY3" fmla="*/ 5041 h 1331504"/>
                  <a:gd name="connsiteX4" fmla="*/ 698907 w 1379599"/>
                  <a:gd name="connsiteY4" fmla="*/ 79654 h 1331504"/>
                  <a:gd name="connsiteX5" fmla="*/ 1052920 w 1379599"/>
                  <a:gd name="connsiteY5" fmla="*/ 141566 h 1331504"/>
                  <a:gd name="connsiteX6" fmla="*/ 1114832 w 1379599"/>
                  <a:gd name="connsiteY6" fmla="*/ 293966 h 1331504"/>
                  <a:gd name="connsiteX7" fmla="*/ 1239899 w 1379599"/>
                  <a:gd name="connsiteY7" fmla="*/ 316515 h 1331504"/>
                  <a:gd name="connsiteX8" fmla="*/ 1222782 w 1379599"/>
                  <a:gd name="connsiteY8" fmla="*/ 452715 h 1331504"/>
                  <a:gd name="connsiteX9" fmla="*/ 1329145 w 1379599"/>
                  <a:gd name="connsiteY9" fmla="*/ 760690 h 1331504"/>
                  <a:gd name="connsiteX10" fmla="*/ 1087845 w 1379599"/>
                  <a:gd name="connsiteY10" fmla="*/ 1003578 h 1331504"/>
                  <a:gd name="connsiteX11" fmla="*/ 1379599 w 1379599"/>
                  <a:gd name="connsiteY11" fmla="*/ 1331504 h 1331504"/>
                  <a:gd name="connsiteX12" fmla="*/ 0 w 1379599"/>
                  <a:gd name="connsiteY12" fmla="*/ 1331504 h 1331504"/>
                  <a:gd name="connsiteX13" fmla="*/ 108357 w 1379599"/>
                  <a:gd name="connsiteY13" fmla="*/ 343179 h 1331504"/>
                  <a:gd name="connsiteX14" fmla="*/ 265113 w 1379599"/>
                  <a:gd name="connsiteY14" fmla="*/ 56164 h 1331504"/>
                  <a:gd name="connsiteX0" fmla="*/ 265113 w 1379599"/>
                  <a:gd name="connsiteY0" fmla="*/ 56164 h 1331504"/>
                  <a:gd name="connsiteX1" fmla="*/ 387757 w 1379599"/>
                  <a:gd name="connsiteY1" fmla="*/ 93941 h 1331504"/>
                  <a:gd name="connsiteX2" fmla="*/ 470307 w 1379599"/>
                  <a:gd name="connsiteY2" fmla="*/ 6629 h 1331504"/>
                  <a:gd name="connsiteX3" fmla="*/ 576670 w 1379599"/>
                  <a:gd name="connsiteY3" fmla="*/ 5041 h 1331504"/>
                  <a:gd name="connsiteX4" fmla="*/ 698907 w 1379599"/>
                  <a:gd name="connsiteY4" fmla="*/ 79654 h 1331504"/>
                  <a:gd name="connsiteX5" fmla="*/ 1052920 w 1379599"/>
                  <a:gd name="connsiteY5" fmla="*/ 141566 h 1331504"/>
                  <a:gd name="connsiteX6" fmla="*/ 1114832 w 1379599"/>
                  <a:gd name="connsiteY6" fmla="*/ 293966 h 1331504"/>
                  <a:gd name="connsiteX7" fmla="*/ 1239899 w 1379599"/>
                  <a:gd name="connsiteY7" fmla="*/ 316515 h 1331504"/>
                  <a:gd name="connsiteX8" fmla="*/ 1222782 w 1379599"/>
                  <a:gd name="connsiteY8" fmla="*/ 452715 h 1331504"/>
                  <a:gd name="connsiteX9" fmla="*/ 1329145 w 1379599"/>
                  <a:gd name="connsiteY9" fmla="*/ 760690 h 1331504"/>
                  <a:gd name="connsiteX10" fmla="*/ 1087845 w 1379599"/>
                  <a:gd name="connsiteY10" fmla="*/ 1003578 h 1331504"/>
                  <a:gd name="connsiteX11" fmla="*/ 1379599 w 1379599"/>
                  <a:gd name="connsiteY11" fmla="*/ 1331504 h 1331504"/>
                  <a:gd name="connsiteX12" fmla="*/ 733832 w 1379599"/>
                  <a:gd name="connsiteY12" fmla="*/ 1308378 h 1331504"/>
                  <a:gd name="connsiteX13" fmla="*/ 0 w 1379599"/>
                  <a:gd name="connsiteY13" fmla="*/ 1331504 h 1331504"/>
                  <a:gd name="connsiteX14" fmla="*/ 108357 w 1379599"/>
                  <a:gd name="connsiteY14" fmla="*/ 343179 h 1331504"/>
                  <a:gd name="connsiteX15" fmla="*/ 265113 w 1379599"/>
                  <a:gd name="connsiteY15" fmla="*/ 56164 h 1331504"/>
                  <a:gd name="connsiteX0" fmla="*/ 265113 w 1379599"/>
                  <a:gd name="connsiteY0" fmla="*/ 56164 h 1337702"/>
                  <a:gd name="connsiteX1" fmla="*/ 387757 w 1379599"/>
                  <a:gd name="connsiteY1" fmla="*/ 93941 h 1337702"/>
                  <a:gd name="connsiteX2" fmla="*/ 470307 w 1379599"/>
                  <a:gd name="connsiteY2" fmla="*/ 6629 h 1337702"/>
                  <a:gd name="connsiteX3" fmla="*/ 576670 w 1379599"/>
                  <a:gd name="connsiteY3" fmla="*/ 5041 h 1337702"/>
                  <a:gd name="connsiteX4" fmla="*/ 698907 w 1379599"/>
                  <a:gd name="connsiteY4" fmla="*/ 79654 h 1337702"/>
                  <a:gd name="connsiteX5" fmla="*/ 1052920 w 1379599"/>
                  <a:gd name="connsiteY5" fmla="*/ 141566 h 1337702"/>
                  <a:gd name="connsiteX6" fmla="*/ 1114832 w 1379599"/>
                  <a:gd name="connsiteY6" fmla="*/ 293966 h 1337702"/>
                  <a:gd name="connsiteX7" fmla="*/ 1239899 w 1379599"/>
                  <a:gd name="connsiteY7" fmla="*/ 316515 h 1337702"/>
                  <a:gd name="connsiteX8" fmla="*/ 1222782 w 1379599"/>
                  <a:gd name="connsiteY8" fmla="*/ 452715 h 1337702"/>
                  <a:gd name="connsiteX9" fmla="*/ 1329145 w 1379599"/>
                  <a:gd name="connsiteY9" fmla="*/ 760690 h 1337702"/>
                  <a:gd name="connsiteX10" fmla="*/ 1087845 w 1379599"/>
                  <a:gd name="connsiteY10" fmla="*/ 1003578 h 1337702"/>
                  <a:gd name="connsiteX11" fmla="*/ 1379599 w 1379599"/>
                  <a:gd name="connsiteY11" fmla="*/ 1331504 h 1337702"/>
                  <a:gd name="connsiteX12" fmla="*/ 854482 w 1379599"/>
                  <a:gd name="connsiteY12" fmla="*/ 1100415 h 1337702"/>
                  <a:gd name="connsiteX13" fmla="*/ 733832 w 1379599"/>
                  <a:gd name="connsiteY13" fmla="*/ 1308378 h 1337702"/>
                  <a:gd name="connsiteX14" fmla="*/ 0 w 1379599"/>
                  <a:gd name="connsiteY14" fmla="*/ 1331504 h 1337702"/>
                  <a:gd name="connsiteX15" fmla="*/ 108357 w 1379599"/>
                  <a:gd name="connsiteY15" fmla="*/ 343179 h 1337702"/>
                  <a:gd name="connsiteX16" fmla="*/ 265113 w 1379599"/>
                  <a:gd name="connsiteY16" fmla="*/ 56164 h 1337702"/>
                  <a:gd name="connsiteX0" fmla="*/ 265113 w 1379599"/>
                  <a:gd name="connsiteY0" fmla="*/ 56164 h 1337702"/>
                  <a:gd name="connsiteX1" fmla="*/ 387757 w 1379599"/>
                  <a:gd name="connsiteY1" fmla="*/ 93941 h 1337702"/>
                  <a:gd name="connsiteX2" fmla="*/ 470307 w 1379599"/>
                  <a:gd name="connsiteY2" fmla="*/ 6629 h 1337702"/>
                  <a:gd name="connsiteX3" fmla="*/ 576670 w 1379599"/>
                  <a:gd name="connsiteY3" fmla="*/ 5041 h 1337702"/>
                  <a:gd name="connsiteX4" fmla="*/ 698907 w 1379599"/>
                  <a:gd name="connsiteY4" fmla="*/ 79654 h 1337702"/>
                  <a:gd name="connsiteX5" fmla="*/ 1052920 w 1379599"/>
                  <a:gd name="connsiteY5" fmla="*/ 141566 h 1337702"/>
                  <a:gd name="connsiteX6" fmla="*/ 1114832 w 1379599"/>
                  <a:gd name="connsiteY6" fmla="*/ 293966 h 1337702"/>
                  <a:gd name="connsiteX7" fmla="*/ 1239899 w 1379599"/>
                  <a:gd name="connsiteY7" fmla="*/ 316515 h 1337702"/>
                  <a:gd name="connsiteX8" fmla="*/ 1222782 w 1379599"/>
                  <a:gd name="connsiteY8" fmla="*/ 452715 h 1337702"/>
                  <a:gd name="connsiteX9" fmla="*/ 1329145 w 1379599"/>
                  <a:gd name="connsiteY9" fmla="*/ 760690 h 1337702"/>
                  <a:gd name="connsiteX10" fmla="*/ 1087845 w 1379599"/>
                  <a:gd name="connsiteY10" fmla="*/ 1003578 h 1337702"/>
                  <a:gd name="connsiteX11" fmla="*/ 1379599 w 1379599"/>
                  <a:gd name="connsiteY11" fmla="*/ 1331504 h 1337702"/>
                  <a:gd name="connsiteX12" fmla="*/ 854482 w 1379599"/>
                  <a:gd name="connsiteY12" fmla="*/ 1100415 h 1337702"/>
                  <a:gd name="connsiteX13" fmla="*/ 733832 w 1379599"/>
                  <a:gd name="connsiteY13" fmla="*/ 1308378 h 1337702"/>
                  <a:gd name="connsiteX14" fmla="*/ 0 w 1379599"/>
                  <a:gd name="connsiteY14" fmla="*/ 1331504 h 1337702"/>
                  <a:gd name="connsiteX15" fmla="*/ 108357 w 1379599"/>
                  <a:gd name="connsiteY15" fmla="*/ 343179 h 1337702"/>
                  <a:gd name="connsiteX16" fmla="*/ 265113 w 1379599"/>
                  <a:gd name="connsiteY16" fmla="*/ 56164 h 1337702"/>
                  <a:gd name="connsiteX0" fmla="*/ 265113 w 1379599"/>
                  <a:gd name="connsiteY0" fmla="*/ 56164 h 1337702"/>
                  <a:gd name="connsiteX1" fmla="*/ 387757 w 1379599"/>
                  <a:gd name="connsiteY1" fmla="*/ 93941 h 1337702"/>
                  <a:gd name="connsiteX2" fmla="*/ 470307 w 1379599"/>
                  <a:gd name="connsiteY2" fmla="*/ 6629 h 1337702"/>
                  <a:gd name="connsiteX3" fmla="*/ 576670 w 1379599"/>
                  <a:gd name="connsiteY3" fmla="*/ 5041 h 1337702"/>
                  <a:gd name="connsiteX4" fmla="*/ 698907 w 1379599"/>
                  <a:gd name="connsiteY4" fmla="*/ 79654 h 1337702"/>
                  <a:gd name="connsiteX5" fmla="*/ 1052920 w 1379599"/>
                  <a:gd name="connsiteY5" fmla="*/ 141566 h 1337702"/>
                  <a:gd name="connsiteX6" fmla="*/ 1114832 w 1379599"/>
                  <a:gd name="connsiteY6" fmla="*/ 293966 h 1337702"/>
                  <a:gd name="connsiteX7" fmla="*/ 1239899 w 1379599"/>
                  <a:gd name="connsiteY7" fmla="*/ 316515 h 1337702"/>
                  <a:gd name="connsiteX8" fmla="*/ 1222782 w 1379599"/>
                  <a:gd name="connsiteY8" fmla="*/ 452715 h 1337702"/>
                  <a:gd name="connsiteX9" fmla="*/ 1329145 w 1379599"/>
                  <a:gd name="connsiteY9" fmla="*/ 760690 h 1337702"/>
                  <a:gd name="connsiteX10" fmla="*/ 1087845 w 1379599"/>
                  <a:gd name="connsiteY10" fmla="*/ 1003578 h 1337702"/>
                  <a:gd name="connsiteX11" fmla="*/ 1379599 w 1379599"/>
                  <a:gd name="connsiteY11" fmla="*/ 1331504 h 1337702"/>
                  <a:gd name="connsiteX12" fmla="*/ 854482 w 1379599"/>
                  <a:gd name="connsiteY12" fmla="*/ 1100415 h 1337702"/>
                  <a:gd name="connsiteX13" fmla="*/ 733832 w 1379599"/>
                  <a:gd name="connsiteY13" fmla="*/ 1308378 h 1337702"/>
                  <a:gd name="connsiteX14" fmla="*/ 0 w 1379599"/>
                  <a:gd name="connsiteY14" fmla="*/ 1331504 h 1337702"/>
                  <a:gd name="connsiteX15" fmla="*/ 108357 w 1379599"/>
                  <a:gd name="connsiteY15" fmla="*/ 343179 h 1337702"/>
                  <a:gd name="connsiteX16" fmla="*/ 265113 w 1379599"/>
                  <a:gd name="connsiteY16" fmla="*/ 56164 h 1337702"/>
                  <a:gd name="connsiteX0" fmla="*/ 265113 w 1329145"/>
                  <a:gd name="connsiteY0" fmla="*/ 56164 h 1331504"/>
                  <a:gd name="connsiteX1" fmla="*/ 387757 w 1329145"/>
                  <a:gd name="connsiteY1" fmla="*/ 93941 h 1331504"/>
                  <a:gd name="connsiteX2" fmla="*/ 470307 w 1329145"/>
                  <a:gd name="connsiteY2" fmla="*/ 6629 h 1331504"/>
                  <a:gd name="connsiteX3" fmla="*/ 576670 w 1329145"/>
                  <a:gd name="connsiteY3" fmla="*/ 5041 h 1331504"/>
                  <a:gd name="connsiteX4" fmla="*/ 698907 w 1329145"/>
                  <a:gd name="connsiteY4" fmla="*/ 79654 h 1331504"/>
                  <a:gd name="connsiteX5" fmla="*/ 1052920 w 1329145"/>
                  <a:gd name="connsiteY5" fmla="*/ 141566 h 1331504"/>
                  <a:gd name="connsiteX6" fmla="*/ 1114832 w 1329145"/>
                  <a:gd name="connsiteY6" fmla="*/ 293966 h 1331504"/>
                  <a:gd name="connsiteX7" fmla="*/ 1239899 w 1329145"/>
                  <a:gd name="connsiteY7" fmla="*/ 316515 h 1331504"/>
                  <a:gd name="connsiteX8" fmla="*/ 1222782 w 1329145"/>
                  <a:gd name="connsiteY8" fmla="*/ 452715 h 1331504"/>
                  <a:gd name="connsiteX9" fmla="*/ 1329145 w 1329145"/>
                  <a:gd name="connsiteY9" fmla="*/ 760690 h 1331504"/>
                  <a:gd name="connsiteX10" fmla="*/ 1087845 w 1329145"/>
                  <a:gd name="connsiteY10" fmla="*/ 1003578 h 1331504"/>
                  <a:gd name="connsiteX11" fmla="*/ 1152587 w 1329145"/>
                  <a:gd name="connsiteY11" fmla="*/ 1074329 h 1331504"/>
                  <a:gd name="connsiteX12" fmla="*/ 854482 w 1329145"/>
                  <a:gd name="connsiteY12" fmla="*/ 1100415 h 1331504"/>
                  <a:gd name="connsiteX13" fmla="*/ 733832 w 1329145"/>
                  <a:gd name="connsiteY13" fmla="*/ 1308378 h 1331504"/>
                  <a:gd name="connsiteX14" fmla="*/ 0 w 1329145"/>
                  <a:gd name="connsiteY14" fmla="*/ 1331504 h 1331504"/>
                  <a:gd name="connsiteX15" fmla="*/ 108357 w 1329145"/>
                  <a:gd name="connsiteY15" fmla="*/ 343179 h 1331504"/>
                  <a:gd name="connsiteX16" fmla="*/ 265113 w 1329145"/>
                  <a:gd name="connsiteY16" fmla="*/ 56164 h 1331504"/>
                  <a:gd name="connsiteX0" fmla="*/ 265113 w 1329145"/>
                  <a:gd name="connsiteY0" fmla="*/ 56164 h 1331504"/>
                  <a:gd name="connsiteX1" fmla="*/ 387757 w 1329145"/>
                  <a:gd name="connsiteY1" fmla="*/ 93941 h 1331504"/>
                  <a:gd name="connsiteX2" fmla="*/ 470307 w 1329145"/>
                  <a:gd name="connsiteY2" fmla="*/ 6629 h 1331504"/>
                  <a:gd name="connsiteX3" fmla="*/ 576670 w 1329145"/>
                  <a:gd name="connsiteY3" fmla="*/ 5041 h 1331504"/>
                  <a:gd name="connsiteX4" fmla="*/ 698907 w 1329145"/>
                  <a:gd name="connsiteY4" fmla="*/ 79654 h 1331504"/>
                  <a:gd name="connsiteX5" fmla="*/ 1052920 w 1329145"/>
                  <a:gd name="connsiteY5" fmla="*/ 141566 h 1331504"/>
                  <a:gd name="connsiteX6" fmla="*/ 1114832 w 1329145"/>
                  <a:gd name="connsiteY6" fmla="*/ 293966 h 1331504"/>
                  <a:gd name="connsiteX7" fmla="*/ 1239899 w 1329145"/>
                  <a:gd name="connsiteY7" fmla="*/ 316515 h 1331504"/>
                  <a:gd name="connsiteX8" fmla="*/ 1222782 w 1329145"/>
                  <a:gd name="connsiteY8" fmla="*/ 452715 h 1331504"/>
                  <a:gd name="connsiteX9" fmla="*/ 1329145 w 1329145"/>
                  <a:gd name="connsiteY9" fmla="*/ 760690 h 1331504"/>
                  <a:gd name="connsiteX10" fmla="*/ 1087845 w 1329145"/>
                  <a:gd name="connsiteY10" fmla="*/ 1003578 h 1331504"/>
                  <a:gd name="connsiteX11" fmla="*/ 1152587 w 1329145"/>
                  <a:gd name="connsiteY11" fmla="*/ 1074329 h 1331504"/>
                  <a:gd name="connsiteX12" fmla="*/ 854482 w 1329145"/>
                  <a:gd name="connsiteY12" fmla="*/ 1100415 h 1331504"/>
                  <a:gd name="connsiteX13" fmla="*/ 733832 w 1329145"/>
                  <a:gd name="connsiteY13" fmla="*/ 1308378 h 1331504"/>
                  <a:gd name="connsiteX14" fmla="*/ 0 w 1329145"/>
                  <a:gd name="connsiteY14" fmla="*/ 1331504 h 1331504"/>
                  <a:gd name="connsiteX15" fmla="*/ 108357 w 1329145"/>
                  <a:gd name="connsiteY15" fmla="*/ 343179 h 1331504"/>
                  <a:gd name="connsiteX16" fmla="*/ 265113 w 1329145"/>
                  <a:gd name="connsiteY16" fmla="*/ 56164 h 1331504"/>
                  <a:gd name="connsiteX0" fmla="*/ 265113 w 1329145"/>
                  <a:gd name="connsiteY0" fmla="*/ 56164 h 1331504"/>
                  <a:gd name="connsiteX1" fmla="*/ 387757 w 1329145"/>
                  <a:gd name="connsiteY1" fmla="*/ 93941 h 1331504"/>
                  <a:gd name="connsiteX2" fmla="*/ 470307 w 1329145"/>
                  <a:gd name="connsiteY2" fmla="*/ 6629 h 1331504"/>
                  <a:gd name="connsiteX3" fmla="*/ 576670 w 1329145"/>
                  <a:gd name="connsiteY3" fmla="*/ 5041 h 1331504"/>
                  <a:gd name="connsiteX4" fmla="*/ 698907 w 1329145"/>
                  <a:gd name="connsiteY4" fmla="*/ 79654 h 1331504"/>
                  <a:gd name="connsiteX5" fmla="*/ 1052920 w 1329145"/>
                  <a:gd name="connsiteY5" fmla="*/ 141566 h 1331504"/>
                  <a:gd name="connsiteX6" fmla="*/ 1114832 w 1329145"/>
                  <a:gd name="connsiteY6" fmla="*/ 293966 h 1331504"/>
                  <a:gd name="connsiteX7" fmla="*/ 1239899 w 1329145"/>
                  <a:gd name="connsiteY7" fmla="*/ 316515 h 1331504"/>
                  <a:gd name="connsiteX8" fmla="*/ 1222782 w 1329145"/>
                  <a:gd name="connsiteY8" fmla="*/ 452715 h 1331504"/>
                  <a:gd name="connsiteX9" fmla="*/ 1329145 w 1329145"/>
                  <a:gd name="connsiteY9" fmla="*/ 760690 h 1331504"/>
                  <a:gd name="connsiteX10" fmla="*/ 1087845 w 1329145"/>
                  <a:gd name="connsiteY10" fmla="*/ 1003578 h 1331504"/>
                  <a:gd name="connsiteX11" fmla="*/ 1152587 w 1329145"/>
                  <a:gd name="connsiteY11" fmla="*/ 1074329 h 1331504"/>
                  <a:gd name="connsiteX12" fmla="*/ 854482 w 1329145"/>
                  <a:gd name="connsiteY12" fmla="*/ 1100415 h 1331504"/>
                  <a:gd name="connsiteX13" fmla="*/ 733832 w 1329145"/>
                  <a:gd name="connsiteY13" fmla="*/ 1308378 h 1331504"/>
                  <a:gd name="connsiteX14" fmla="*/ 0 w 1329145"/>
                  <a:gd name="connsiteY14" fmla="*/ 1331504 h 1331504"/>
                  <a:gd name="connsiteX15" fmla="*/ 108357 w 1329145"/>
                  <a:gd name="connsiteY15" fmla="*/ 343179 h 1331504"/>
                  <a:gd name="connsiteX16" fmla="*/ 265113 w 1329145"/>
                  <a:gd name="connsiteY16" fmla="*/ 56164 h 1331504"/>
                  <a:gd name="connsiteX0" fmla="*/ 265113 w 1329145"/>
                  <a:gd name="connsiteY0" fmla="*/ 56164 h 1331504"/>
                  <a:gd name="connsiteX1" fmla="*/ 387757 w 1329145"/>
                  <a:gd name="connsiteY1" fmla="*/ 93941 h 1331504"/>
                  <a:gd name="connsiteX2" fmla="*/ 470307 w 1329145"/>
                  <a:gd name="connsiteY2" fmla="*/ 6629 h 1331504"/>
                  <a:gd name="connsiteX3" fmla="*/ 576670 w 1329145"/>
                  <a:gd name="connsiteY3" fmla="*/ 5041 h 1331504"/>
                  <a:gd name="connsiteX4" fmla="*/ 698907 w 1329145"/>
                  <a:gd name="connsiteY4" fmla="*/ 79654 h 1331504"/>
                  <a:gd name="connsiteX5" fmla="*/ 1052920 w 1329145"/>
                  <a:gd name="connsiteY5" fmla="*/ 141566 h 1331504"/>
                  <a:gd name="connsiteX6" fmla="*/ 1114832 w 1329145"/>
                  <a:gd name="connsiteY6" fmla="*/ 293966 h 1331504"/>
                  <a:gd name="connsiteX7" fmla="*/ 1239899 w 1329145"/>
                  <a:gd name="connsiteY7" fmla="*/ 316515 h 1331504"/>
                  <a:gd name="connsiteX8" fmla="*/ 1222782 w 1329145"/>
                  <a:gd name="connsiteY8" fmla="*/ 452715 h 1331504"/>
                  <a:gd name="connsiteX9" fmla="*/ 1329145 w 1329145"/>
                  <a:gd name="connsiteY9" fmla="*/ 760690 h 1331504"/>
                  <a:gd name="connsiteX10" fmla="*/ 1087845 w 1329145"/>
                  <a:gd name="connsiteY10" fmla="*/ 1003578 h 1331504"/>
                  <a:gd name="connsiteX11" fmla="*/ 1152587 w 1329145"/>
                  <a:gd name="connsiteY11" fmla="*/ 1074329 h 1331504"/>
                  <a:gd name="connsiteX12" fmla="*/ 843369 w 1329145"/>
                  <a:gd name="connsiteY12" fmla="*/ 1086128 h 1331504"/>
                  <a:gd name="connsiteX13" fmla="*/ 733832 w 1329145"/>
                  <a:gd name="connsiteY13" fmla="*/ 1308378 h 1331504"/>
                  <a:gd name="connsiteX14" fmla="*/ 0 w 1329145"/>
                  <a:gd name="connsiteY14" fmla="*/ 1331504 h 1331504"/>
                  <a:gd name="connsiteX15" fmla="*/ 108357 w 1329145"/>
                  <a:gd name="connsiteY15" fmla="*/ 343179 h 1331504"/>
                  <a:gd name="connsiteX16" fmla="*/ 265113 w 1329145"/>
                  <a:gd name="connsiteY16" fmla="*/ 56164 h 1331504"/>
                  <a:gd name="connsiteX0" fmla="*/ 265113 w 1329145"/>
                  <a:gd name="connsiteY0" fmla="*/ 56164 h 1331504"/>
                  <a:gd name="connsiteX1" fmla="*/ 387757 w 1329145"/>
                  <a:gd name="connsiteY1" fmla="*/ 93941 h 1331504"/>
                  <a:gd name="connsiteX2" fmla="*/ 470307 w 1329145"/>
                  <a:gd name="connsiteY2" fmla="*/ 6629 h 1331504"/>
                  <a:gd name="connsiteX3" fmla="*/ 576670 w 1329145"/>
                  <a:gd name="connsiteY3" fmla="*/ 5041 h 1331504"/>
                  <a:gd name="connsiteX4" fmla="*/ 698907 w 1329145"/>
                  <a:gd name="connsiteY4" fmla="*/ 79654 h 1331504"/>
                  <a:gd name="connsiteX5" fmla="*/ 1052920 w 1329145"/>
                  <a:gd name="connsiteY5" fmla="*/ 141566 h 1331504"/>
                  <a:gd name="connsiteX6" fmla="*/ 1114832 w 1329145"/>
                  <a:gd name="connsiteY6" fmla="*/ 293966 h 1331504"/>
                  <a:gd name="connsiteX7" fmla="*/ 1239899 w 1329145"/>
                  <a:gd name="connsiteY7" fmla="*/ 316515 h 1331504"/>
                  <a:gd name="connsiteX8" fmla="*/ 1222782 w 1329145"/>
                  <a:gd name="connsiteY8" fmla="*/ 452715 h 1331504"/>
                  <a:gd name="connsiteX9" fmla="*/ 1329145 w 1329145"/>
                  <a:gd name="connsiteY9" fmla="*/ 760690 h 1331504"/>
                  <a:gd name="connsiteX10" fmla="*/ 1087845 w 1329145"/>
                  <a:gd name="connsiteY10" fmla="*/ 1003578 h 1331504"/>
                  <a:gd name="connsiteX11" fmla="*/ 1152587 w 1329145"/>
                  <a:gd name="connsiteY11" fmla="*/ 1074329 h 1331504"/>
                  <a:gd name="connsiteX12" fmla="*/ 851306 w 1329145"/>
                  <a:gd name="connsiteY12" fmla="*/ 1089303 h 1331504"/>
                  <a:gd name="connsiteX13" fmla="*/ 733832 w 1329145"/>
                  <a:gd name="connsiteY13" fmla="*/ 1308378 h 1331504"/>
                  <a:gd name="connsiteX14" fmla="*/ 0 w 1329145"/>
                  <a:gd name="connsiteY14" fmla="*/ 1331504 h 1331504"/>
                  <a:gd name="connsiteX15" fmla="*/ 108357 w 1329145"/>
                  <a:gd name="connsiteY15" fmla="*/ 343179 h 1331504"/>
                  <a:gd name="connsiteX16" fmla="*/ 265113 w 1329145"/>
                  <a:gd name="connsiteY16" fmla="*/ 56164 h 1331504"/>
                  <a:gd name="connsiteX0" fmla="*/ 265113 w 1329145"/>
                  <a:gd name="connsiteY0" fmla="*/ 56164 h 1331504"/>
                  <a:gd name="connsiteX1" fmla="*/ 387757 w 1329145"/>
                  <a:gd name="connsiteY1" fmla="*/ 93941 h 1331504"/>
                  <a:gd name="connsiteX2" fmla="*/ 470307 w 1329145"/>
                  <a:gd name="connsiteY2" fmla="*/ 6629 h 1331504"/>
                  <a:gd name="connsiteX3" fmla="*/ 576670 w 1329145"/>
                  <a:gd name="connsiteY3" fmla="*/ 5041 h 1331504"/>
                  <a:gd name="connsiteX4" fmla="*/ 698907 w 1329145"/>
                  <a:gd name="connsiteY4" fmla="*/ 79654 h 1331504"/>
                  <a:gd name="connsiteX5" fmla="*/ 1052920 w 1329145"/>
                  <a:gd name="connsiteY5" fmla="*/ 141566 h 1331504"/>
                  <a:gd name="connsiteX6" fmla="*/ 1114832 w 1329145"/>
                  <a:gd name="connsiteY6" fmla="*/ 293966 h 1331504"/>
                  <a:gd name="connsiteX7" fmla="*/ 1239899 w 1329145"/>
                  <a:gd name="connsiteY7" fmla="*/ 316515 h 1331504"/>
                  <a:gd name="connsiteX8" fmla="*/ 1222782 w 1329145"/>
                  <a:gd name="connsiteY8" fmla="*/ 452715 h 1331504"/>
                  <a:gd name="connsiteX9" fmla="*/ 1329145 w 1329145"/>
                  <a:gd name="connsiteY9" fmla="*/ 760690 h 1331504"/>
                  <a:gd name="connsiteX10" fmla="*/ 1087845 w 1329145"/>
                  <a:gd name="connsiteY10" fmla="*/ 1003578 h 1331504"/>
                  <a:gd name="connsiteX11" fmla="*/ 1152587 w 1329145"/>
                  <a:gd name="connsiteY11" fmla="*/ 1074329 h 1331504"/>
                  <a:gd name="connsiteX12" fmla="*/ 851306 w 1329145"/>
                  <a:gd name="connsiteY12" fmla="*/ 1089303 h 1331504"/>
                  <a:gd name="connsiteX13" fmla="*/ 733832 w 1329145"/>
                  <a:gd name="connsiteY13" fmla="*/ 1308378 h 1331504"/>
                  <a:gd name="connsiteX14" fmla="*/ 0 w 1329145"/>
                  <a:gd name="connsiteY14" fmla="*/ 1331504 h 1331504"/>
                  <a:gd name="connsiteX15" fmla="*/ 108357 w 1329145"/>
                  <a:gd name="connsiteY15" fmla="*/ 343179 h 1331504"/>
                  <a:gd name="connsiteX16" fmla="*/ 265113 w 1329145"/>
                  <a:gd name="connsiteY16" fmla="*/ 56164 h 1331504"/>
                  <a:gd name="connsiteX0" fmla="*/ 265113 w 1329145"/>
                  <a:gd name="connsiteY0" fmla="*/ 56164 h 1331504"/>
                  <a:gd name="connsiteX1" fmla="*/ 387757 w 1329145"/>
                  <a:gd name="connsiteY1" fmla="*/ 93941 h 1331504"/>
                  <a:gd name="connsiteX2" fmla="*/ 470307 w 1329145"/>
                  <a:gd name="connsiteY2" fmla="*/ 6629 h 1331504"/>
                  <a:gd name="connsiteX3" fmla="*/ 576670 w 1329145"/>
                  <a:gd name="connsiteY3" fmla="*/ 5041 h 1331504"/>
                  <a:gd name="connsiteX4" fmla="*/ 698907 w 1329145"/>
                  <a:gd name="connsiteY4" fmla="*/ 79654 h 1331504"/>
                  <a:gd name="connsiteX5" fmla="*/ 1052920 w 1329145"/>
                  <a:gd name="connsiteY5" fmla="*/ 141566 h 1331504"/>
                  <a:gd name="connsiteX6" fmla="*/ 1114832 w 1329145"/>
                  <a:gd name="connsiteY6" fmla="*/ 293966 h 1331504"/>
                  <a:gd name="connsiteX7" fmla="*/ 1239899 w 1329145"/>
                  <a:gd name="connsiteY7" fmla="*/ 316515 h 1331504"/>
                  <a:gd name="connsiteX8" fmla="*/ 1222782 w 1329145"/>
                  <a:gd name="connsiteY8" fmla="*/ 452715 h 1331504"/>
                  <a:gd name="connsiteX9" fmla="*/ 1329145 w 1329145"/>
                  <a:gd name="connsiteY9" fmla="*/ 760690 h 1331504"/>
                  <a:gd name="connsiteX10" fmla="*/ 1087845 w 1329145"/>
                  <a:gd name="connsiteY10" fmla="*/ 1003578 h 1331504"/>
                  <a:gd name="connsiteX11" fmla="*/ 1152587 w 1329145"/>
                  <a:gd name="connsiteY11" fmla="*/ 1074329 h 1331504"/>
                  <a:gd name="connsiteX12" fmla="*/ 851306 w 1329145"/>
                  <a:gd name="connsiteY12" fmla="*/ 1089303 h 1331504"/>
                  <a:gd name="connsiteX13" fmla="*/ 733832 w 1329145"/>
                  <a:gd name="connsiteY13" fmla="*/ 1308378 h 1331504"/>
                  <a:gd name="connsiteX14" fmla="*/ 0 w 1329145"/>
                  <a:gd name="connsiteY14" fmla="*/ 1331504 h 1331504"/>
                  <a:gd name="connsiteX15" fmla="*/ 108357 w 1329145"/>
                  <a:gd name="connsiteY15" fmla="*/ 343179 h 1331504"/>
                  <a:gd name="connsiteX16" fmla="*/ 265113 w 1329145"/>
                  <a:gd name="connsiteY16" fmla="*/ 56164 h 1331504"/>
                  <a:gd name="connsiteX0" fmla="*/ 307296 w 1371328"/>
                  <a:gd name="connsiteY0" fmla="*/ 56164 h 1331504"/>
                  <a:gd name="connsiteX1" fmla="*/ 429940 w 1371328"/>
                  <a:gd name="connsiteY1" fmla="*/ 93941 h 1331504"/>
                  <a:gd name="connsiteX2" fmla="*/ 512490 w 1371328"/>
                  <a:gd name="connsiteY2" fmla="*/ 6629 h 1331504"/>
                  <a:gd name="connsiteX3" fmla="*/ 618853 w 1371328"/>
                  <a:gd name="connsiteY3" fmla="*/ 5041 h 1331504"/>
                  <a:gd name="connsiteX4" fmla="*/ 741090 w 1371328"/>
                  <a:gd name="connsiteY4" fmla="*/ 79654 h 1331504"/>
                  <a:gd name="connsiteX5" fmla="*/ 1095103 w 1371328"/>
                  <a:gd name="connsiteY5" fmla="*/ 141566 h 1331504"/>
                  <a:gd name="connsiteX6" fmla="*/ 1157015 w 1371328"/>
                  <a:gd name="connsiteY6" fmla="*/ 293966 h 1331504"/>
                  <a:gd name="connsiteX7" fmla="*/ 1282082 w 1371328"/>
                  <a:gd name="connsiteY7" fmla="*/ 316515 h 1331504"/>
                  <a:gd name="connsiteX8" fmla="*/ 1264965 w 1371328"/>
                  <a:gd name="connsiteY8" fmla="*/ 452715 h 1331504"/>
                  <a:gd name="connsiteX9" fmla="*/ 1371328 w 1371328"/>
                  <a:gd name="connsiteY9" fmla="*/ 760690 h 1331504"/>
                  <a:gd name="connsiteX10" fmla="*/ 1130028 w 1371328"/>
                  <a:gd name="connsiteY10" fmla="*/ 1003578 h 1331504"/>
                  <a:gd name="connsiteX11" fmla="*/ 1194770 w 1371328"/>
                  <a:gd name="connsiteY11" fmla="*/ 1074329 h 1331504"/>
                  <a:gd name="connsiteX12" fmla="*/ 893489 w 1371328"/>
                  <a:gd name="connsiteY12" fmla="*/ 1089303 h 1331504"/>
                  <a:gd name="connsiteX13" fmla="*/ 776015 w 1371328"/>
                  <a:gd name="connsiteY13" fmla="*/ 1308378 h 1331504"/>
                  <a:gd name="connsiteX14" fmla="*/ 42183 w 1371328"/>
                  <a:gd name="connsiteY14" fmla="*/ 1331504 h 1331504"/>
                  <a:gd name="connsiteX15" fmla="*/ 94978 w 1371328"/>
                  <a:gd name="connsiteY15" fmla="*/ 724178 h 1331504"/>
                  <a:gd name="connsiteX16" fmla="*/ 150540 w 1371328"/>
                  <a:gd name="connsiteY16" fmla="*/ 343179 h 1331504"/>
                  <a:gd name="connsiteX17" fmla="*/ 307296 w 1371328"/>
                  <a:gd name="connsiteY17" fmla="*/ 56164 h 1331504"/>
                  <a:gd name="connsiteX0" fmla="*/ 300124 w 1364156"/>
                  <a:gd name="connsiteY0" fmla="*/ 56164 h 1331504"/>
                  <a:gd name="connsiteX1" fmla="*/ 422768 w 1364156"/>
                  <a:gd name="connsiteY1" fmla="*/ 93941 h 1331504"/>
                  <a:gd name="connsiteX2" fmla="*/ 505318 w 1364156"/>
                  <a:gd name="connsiteY2" fmla="*/ 6629 h 1331504"/>
                  <a:gd name="connsiteX3" fmla="*/ 611681 w 1364156"/>
                  <a:gd name="connsiteY3" fmla="*/ 5041 h 1331504"/>
                  <a:gd name="connsiteX4" fmla="*/ 733918 w 1364156"/>
                  <a:gd name="connsiteY4" fmla="*/ 79654 h 1331504"/>
                  <a:gd name="connsiteX5" fmla="*/ 1087931 w 1364156"/>
                  <a:gd name="connsiteY5" fmla="*/ 141566 h 1331504"/>
                  <a:gd name="connsiteX6" fmla="*/ 1149843 w 1364156"/>
                  <a:gd name="connsiteY6" fmla="*/ 293966 h 1331504"/>
                  <a:gd name="connsiteX7" fmla="*/ 1274910 w 1364156"/>
                  <a:gd name="connsiteY7" fmla="*/ 316515 h 1331504"/>
                  <a:gd name="connsiteX8" fmla="*/ 1257793 w 1364156"/>
                  <a:gd name="connsiteY8" fmla="*/ 452715 h 1331504"/>
                  <a:gd name="connsiteX9" fmla="*/ 1364156 w 1364156"/>
                  <a:gd name="connsiteY9" fmla="*/ 760690 h 1331504"/>
                  <a:gd name="connsiteX10" fmla="*/ 1122856 w 1364156"/>
                  <a:gd name="connsiteY10" fmla="*/ 1003578 h 1331504"/>
                  <a:gd name="connsiteX11" fmla="*/ 1187598 w 1364156"/>
                  <a:gd name="connsiteY11" fmla="*/ 1074329 h 1331504"/>
                  <a:gd name="connsiteX12" fmla="*/ 886317 w 1364156"/>
                  <a:gd name="connsiteY12" fmla="*/ 1089303 h 1331504"/>
                  <a:gd name="connsiteX13" fmla="*/ 768843 w 1364156"/>
                  <a:gd name="connsiteY13" fmla="*/ 1308378 h 1331504"/>
                  <a:gd name="connsiteX14" fmla="*/ 35011 w 1364156"/>
                  <a:gd name="connsiteY14" fmla="*/ 1331504 h 1331504"/>
                  <a:gd name="connsiteX15" fmla="*/ 184643 w 1364156"/>
                  <a:gd name="connsiteY15" fmla="*/ 790853 h 1331504"/>
                  <a:gd name="connsiteX16" fmla="*/ 87806 w 1364156"/>
                  <a:gd name="connsiteY16" fmla="*/ 724178 h 1331504"/>
                  <a:gd name="connsiteX17" fmla="*/ 143368 w 1364156"/>
                  <a:gd name="connsiteY17" fmla="*/ 343179 h 1331504"/>
                  <a:gd name="connsiteX18" fmla="*/ 300124 w 1364156"/>
                  <a:gd name="connsiteY18" fmla="*/ 56164 h 1331504"/>
                  <a:gd name="connsiteX0" fmla="*/ 300124 w 1364156"/>
                  <a:gd name="connsiteY0" fmla="*/ 56164 h 1331504"/>
                  <a:gd name="connsiteX1" fmla="*/ 422768 w 1364156"/>
                  <a:gd name="connsiteY1" fmla="*/ 93941 h 1331504"/>
                  <a:gd name="connsiteX2" fmla="*/ 505318 w 1364156"/>
                  <a:gd name="connsiteY2" fmla="*/ 6629 h 1331504"/>
                  <a:gd name="connsiteX3" fmla="*/ 611681 w 1364156"/>
                  <a:gd name="connsiteY3" fmla="*/ 5041 h 1331504"/>
                  <a:gd name="connsiteX4" fmla="*/ 733918 w 1364156"/>
                  <a:gd name="connsiteY4" fmla="*/ 79654 h 1331504"/>
                  <a:gd name="connsiteX5" fmla="*/ 1087931 w 1364156"/>
                  <a:gd name="connsiteY5" fmla="*/ 141566 h 1331504"/>
                  <a:gd name="connsiteX6" fmla="*/ 1149843 w 1364156"/>
                  <a:gd name="connsiteY6" fmla="*/ 293966 h 1331504"/>
                  <a:gd name="connsiteX7" fmla="*/ 1274910 w 1364156"/>
                  <a:gd name="connsiteY7" fmla="*/ 316515 h 1331504"/>
                  <a:gd name="connsiteX8" fmla="*/ 1257793 w 1364156"/>
                  <a:gd name="connsiteY8" fmla="*/ 452715 h 1331504"/>
                  <a:gd name="connsiteX9" fmla="*/ 1364156 w 1364156"/>
                  <a:gd name="connsiteY9" fmla="*/ 760690 h 1331504"/>
                  <a:gd name="connsiteX10" fmla="*/ 1122856 w 1364156"/>
                  <a:gd name="connsiteY10" fmla="*/ 1003578 h 1331504"/>
                  <a:gd name="connsiteX11" fmla="*/ 1187598 w 1364156"/>
                  <a:gd name="connsiteY11" fmla="*/ 1074329 h 1331504"/>
                  <a:gd name="connsiteX12" fmla="*/ 886317 w 1364156"/>
                  <a:gd name="connsiteY12" fmla="*/ 1089303 h 1331504"/>
                  <a:gd name="connsiteX13" fmla="*/ 768843 w 1364156"/>
                  <a:gd name="connsiteY13" fmla="*/ 1308378 h 1331504"/>
                  <a:gd name="connsiteX14" fmla="*/ 35011 w 1364156"/>
                  <a:gd name="connsiteY14" fmla="*/ 1331504 h 1331504"/>
                  <a:gd name="connsiteX15" fmla="*/ 184643 w 1364156"/>
                  <a:gd name="connsiteY15" fmla="*/ 790853 h 1331504"/>
                  <a:gd name="connsiteX16" fmla="*/ 87806 w 1364156"/>
                  <a:gd name="connsiteY16" fmla="*/ 724178 h 1331504"/>
                  <a:gd name="connsiteX17" fmla="*/ 143368 w 1364156"/>
                  <a:gd name="connsiteY17" fmla="*/ 343179 h 1331504"/>
                  <a:gd name="connsiteX18" fmla="*/ 300124 w 1364156"/>
                  <a:gd name="connsiteY18" fmla="*/ 56164 h 1331504"/>
                  <a:gd name="connsiteX0" fmla="*/ 300124 w 1364156"/>
                  <a:gd name="connsiteY0" fmla="*/ 56164 h 1331504"/>
                  <a:gd name="connsiteX1" fmla="*/ 422768 w 1364156"/>
                  <a:gd name="connsiteY1" fmla="*/ 93941 h 1331504"/>
                  <a:gd name="connsiteX2" fmla="*/ 505318 w 1364156"/>
                  <a:gd name="connsiteY2" fmla="*/ 6629 h 1331504"/>
                  <a:gd name="connsiteX3" fmla="*/ 611681 w 1364156"/>
                  <a:gd name="connsiteY3" fmla="*/ 5041 h 1331504"/>
                  <a:gd name="connsiteX4" fmla="*/ 733918 w 1364156"/>
                  <a:gd name="connsiteY4" fmla="*/ 79654 h 1331504"/>
                  <a:gd name="connsiteX5" fmla="*/ 1087931 w 1364156"/>
                  <a:gd name="connsiteY5" fmla="*/ 141566 h 1331504"/>
                  <a:gd name="connsiteX6" fmla="*/ 1149843 w 1364156"/>
                  <a:gd name="connsiteY6" fmla="*/ 293966 h 1331504"/>
                  <a:gd name="connsiteX7" fmla="*/ 1274910 w 1364156"/>
                  <a:gd name="connsiteY7" fmla="*/ 316515 h 1331504"/>
                  <a:gd name="connsiteX8" fmla="*/ 1257793 w 1364156"/>
                  <a:gd name="connsiteY8" fmla="*/ 452715 h 1331504"/>
                  <a:gd name="connsiteX9" fmla="*/ 1364156 w 1364156"/>
                  <a:gd name="connsiteY9" fmla="*/ 760690 h 1331504"/>
                  <a:gd name="connsiteX10" fmla="*/ 1122856 w 1364156"/>
                  <a:gd name="connsiteY10" fmla="*/ 1003578 h 1331504"/>
                  <a:gd name="connsiteX11" fmla="*/ 1187598 w 1364156"/>
                  <a:gd name="connsiteY11" fmla="*/ 1074329 h 1331504"/>
                  <a:gd name="connsiteX12" fmla="*/ 886317 w 1364156"/>
                  <a:gd name="connsiteY12" fmla="*/ 1089303 h 1331504"/>
                  <a:gd name="connsiteX13" fmla="*/ 768843 w 1364156"/>
                  <a:gd name="connsiteY13" fmla="*/ 1308378 h 1331504"/>
                  <a:gd name="connsiteX14" fmla="*/ 35011 w 1364156"/>
                  <a:gd name="connsiteY14" fmla="*/ 1331504 h 1331504"/>
                  <a:gd name="connsiteX15" fmla="*/ 184643 w 1364156"/>
                  <a:gd name="connsiteY15" fmla="*/ 790853 h 1331504"/>
                  <a:gd name="connsiteX16" fmla="*/ 87806 w 1364156"/>
                  <a:gd name="connsiteY16" fmla="*/ 724178 h 1331504"/>
                  <a:gd name="connsiteX17" fmla="*/ 143368 w 1364156"/>
                  <a:gd name="connsiteY17" fmla="*/ 343179 h 1331504"/>
                  <a:gd name="connsiteX18" fmla="*/ 300124 w 1364156"/>
                  <a:gd name="connsiteY18" fmla="*/ 56164 h 1331504"/>
                  <a:gd name="connsiteX0" fmla="*/ 300124 w 1364156"/>
                  <a:gd name="connsiteY0" fmla="*/ 56164 h 1331504"/>
                  <a:gd name="connsiteX1" fmla="*/ 422768 w 1364156"/>
                  <a:gd name="connsiteY1" fmla="*/ 93941 h 1331504"/>
                  <a:gd name="connsiteX2" fmla="*/ 505318 w 1364156"/>
                  <a:gd name="connsiteY2" fmla="*/ 6629 h 1331504"/>
                  <a:gd name="connsiteX3" fmla="*/ 611681 w 1364156"/>
                  <a:gd name="connsiteY3" fmla="*/ 5041 h 1331504"/>
                  <a:gd name="connsiteX4" fmla="*/ 733918 w 1364156"/>
                  <a:gd name="connsiteY4" fmla="*/ 79654 h 1331504"/>
                  <a:gd name="connsiteX5" fmla="*/ 1087931 w 1364156"/>
                  <a:gd name="connsiteY5" fmla="*/ 141566 h 1331504"/>
                  <a:gd name="connsiteX6" fmla="*/ 1149843 w 1364156"/>
                  <a:gd name="connsiteY6" fmla="*/ 293966 h 1331504"/>
                  <a:gd name="connsiteX7" fmla="*/ 1274910 w 1364156"/>
                  <a:gd name="connsiteY7" fmla="*/ 316515 h 1331504"/>
                  <a:gd name="connsiteX8" fmla="*/ 1257793 w 1364156"/>
                  <a:gd name="connsiteY8" fmla="*/ 452715 h 1331504"/>
                  <a:gd name="connsiteX9" fmla="*/ 1364156 w 1364156"/>
                  <a:gd name="connsiteY9" fmla="*/ 760690 h 1331504"/>
                  <a:gd name="connsiteX10" fmla="*/ 1122856 w 1364156"/>
                  <a:gd name="connsiteY10" fmla="*/ 1003578 h 1331504"/>
                  <a:gd name="connsiteX11" fmla="*/ 1187598 w 1364156"/>
                  <a:gd name="connsiteY11" fmla="*/ 1074329 h 1331504"/>
                  <a:gd name="connsiteX12" fmla="*/ 886317 w 1364156"/>
                  <a:gd name="connsiteY12" fmla="*/ 1089303 h 1331504"/>
                  <a:gd name="connsiteX13" fmla="*/ 768843 w 1364156"/>
                  <a:gd name="connsiteY13" fmla="*/ 1308378 h 1331504"/>
                  <a:gd name="connsiteX14" fmla="*/ 35011 w 1364156"/>
                  <a:gd name="connsiteY14" fmla="*/ 1331504 h 1331504"/>
                  <a:gd name="connsiteX15" fmla="*/ 184643 w 1364156"/>
                  <a:gd name="connsiteY15" fmla="*/ 790853 h 1331504"/>
                  <a:gd name="connsiteX16" fmla="*/ 87806 w 1364156"/>
                  <a:gd name="connsiteY16" fmla="*/ 724178 h 1331504"/>
                  <a:gd name="connsiteX17" fmla="*/ 143368 w 1364156"/>
                  <a:gd name="connsiteY17" fmla="*/ 343179 h 1331504"/>
                  <a:gd name="connsiteX18" fmla="*/ 300124 w 1364156"/>
                  <a:gd name="connsiteY18" fmla="*/ 56164 h 1331504"/>
                  <a:gd name="connsiteX0" fmla="*/ 294505 w 1358537"/>
                  <a:gd name="connsiteY0" fmla="*/ 56164 h 1331504"/>
                  <a:gd name="connsiteX1" fmla="*/ 417149 w 1358537"/>
                  <a:gd name="connsiteY1" fmla="*/ 93941 h 1331504"/>
                  <a:gd name="connsiteX2" fmla="*/ 499699 w 1358537"/>
                  <a:gd name="connsiteY2" fmla="*/ 6629 h 1331504"/>
                  <a:gd name="connsiteX3" fmla="*/ 606062 w 1358537"/>
                  <a:gd name="connsiteY3" fmla="*/ 5041 h 1331504"/>
                  <a:gd name="connsiteX4" fmla="*/ 728299 w 1358537"/>
                  <a:gd name="connsiteY4" fmla="*/ 79654 h 1331504"/>
                  <a:gd name="connsiteX5" fmla="*/ 1082312 w 1358537"/>
                  <a:gd name="connsiteY5" fmla="*/ 141566 h 1331504"/>
                  <a:gd name="connsiteX6" fmla="*/ 1144224 w 1358537"/>
                  <a:gd name="connsiteY6" fmla="*/ 293966 h 1331504"/>
                  <a:gd name="connsiteX7" fmla="*/ 1269291 w 1358537"/>
                  <a:gd name="connsiteY7" fmla="*/ 316515 h 1331504"/>
                  <a:gd name="connsiteX8" fmla="*/ 1252174 w 1358537"/>
                  <a:gd name="connsiteY8" fmla="*/ 452715 h 1331504"/>
                  <a:gd name="connsiteX9" fmla="*/ 1358537 w 1358537"/>
                  <a:gd name="connsiteY9" fmla="*/ 760690 h 1331504"/>
                  <a:gd name="connsiteX10" fmla="*/ 1117237 w 1358537"/>
                  <a:gd name="connsiteY10" fmla="*/ 1003578 h 1331504"/>
                  <a:gd name="connsiteX11" fmla="*/ 1181979 w 1358537"/>
                  <a:gd name="connsiteY11" fmla="*/ 1074329 h 1331504"/>
                  <a:gd name="connsiteX12" fmla="*/ 880698 w 1358537"/>
                  <a:gd name="connsiteY12" fmla="*/ 1089303 h 1331504"/>
                  <a:gd name="connsiteX13" fmla="*/ 763224 w 1358537"/>
                  <a:gd name="connsiteY13" fmla="*/ 1308378 h 1331504"/>
                  <a:gd name="connsiteX14" fmla="*/ 29392 w 1358537"/>
                  <a:gd name="connsiteY14" fmla="*/ 1331504 h 1331504"/>
                  <a:gd name="connsiteX15" fmla="*/ 226649 w 1358537"/>
                  <a:gd name="connsiteY15" fmla="*/ 911503 h 1331504"/>
                  <a:gd name="connsiteX16" fmla="*/ 179024 w 1358537"/>
                  <a:gd name="connsiteY16" fmla="*/ 790853 h 1331504"/>
                  <a:gd name="connsiteX17" fmla="*/ 82187 w 1358537"/>
                  <a:gd name="connsiteY17" fmla="*/ 724178 h 1331504"/>
                  <a:gd name="connsiteX18" fmla="*/ 137749 w 1358537"/>
                  <a:gd name="connsiteY18" fmla="*/ 343179 h 1331504"/>
                  <a:gd name="connsiteX19" fmla="*/ 294505 w 1358537"/>
                  <a:gd name="connsiteY19" fmla="*/ 56164 h 1331504"/>
                  <a:gd name="connsiteX0" fmla="*/ 294505 w 1358537"/>
                  <a:gd name="connsiteY0" fmla="*/ 56164 h 1331504"/>
                  <a:gd name="connsiteX1" fmla="*/ 417149 w 1358537"/>
                  <a:gd name="connsiteY1" fmla="*/ 93941 h 1331504"/>
                  <a:gd name="connsiteX2" fmla="*/ 499699 w 1358537"/>
                  <a:gd name="connsiteY2" fmla="*/ 6629 h 1331504"/>
                  <a:gd name="connsiteX3" fmla="*/ 606062 w 1358537"/>
                  <a:gd name="connsiteY3" fmla="*/ 5041 h 1331504"/>
                  <a:gd name="connsiteX4" fmla="*/ 728299 w 1358537"/>
                  <a:gd name="connsiteY4" fmla="*/ 79654 h 1331504"/>
                  <a:gd name="connsiteX5" fmla="*/ 1082312 w 1358537"/>
                  <a:gd name="connsiteY5" fmla="*/ 141566 h 1331504"/>
                  <a:gd name="connsiteX6" fmla="*/ 1144224 w 1358537"/>
                  <a:gd name="connsiteY6" fmla="*/ 293966 h 1331504"/>
                  <a:gd name="connsiteX7" fmla="*/ 1269291 w 1358537"/>
                  <a:gd name="connsiteY7" fmla="*/ 316515 h 1331504"/>
                  <a:gd name="connsiteX8" fmla="*/ 1252174 w 1358537"/>
                  <a:gd name="connsiteY8" fmla="*/ 452715 h 1331504"/>
                  <a:gd name="connsiteX9" fmla="*/ 1358537 w 1358537"/>
                  <a:gd name="connsiteY9" fmla="*/ 760690 h 1331504"/>
                  <a:gd name="connsiteX10" fmla="*/ 1117237 w 1358537"/>
                  <a:gd name="connsiteY10" fmla="*/ 1003578 h 1331504"/>
                  <a:gd name="connsiteX11" fmla="*/ 1181979 w 1358537"/>
                  <a:gd name="connsiteY11" fmla="*/ 1074329 h 1331504"/>
                  <a:gd name="connsiteX12" fmla="*/ 880698 w 1358537"/>
                  <a:gd name="connsiteY12" fmla="*/ 1089303 h 1331504"/>
                  <a:gd name="connsiteX13" fmla="*/ 763224 w 1358537"/>
                  <a:gd name="connsiteY13" fmla="*/ 1308378 h 1331504"/>
                  <a:gd name="connsiteX14" fmla="*/ 29392 w 1358537"/>
                  <a:gd name="connsiteY14" fmla="*/ 1331504 h 1331504"/>
                  <a:gd name="connsiteX15" fmla="*/ 226649 w 1358537"/>
                  <a:gd name="connsiteY15" fmla="*/ 911503 h 1331504"/>
                  <a:gd name="connsiteX16" fmla="*/ 179024 w 1358537"/>
                  <a:gd name="connsiteY16" fmla="*/ 790853 h 1331504"/>
                  <a:gd name="connsiteX17" fmla="*/ 82187 w 1358537"/>
                  <a:gd name="connsiteY17" fmla="*/ 724178 h 1331504"/>
                  <a:gd name="connsiteX18" fmla="*/ 137749 w 1358537"/>
                  <a:gd name="connsiteY18" fmla="*/ 343179 h 1331504"/>
                  <a:gd name="connsiteX19" fmla="*/ 294505 w 1358537"/>
                  <a:gd name="connsiteY19" fmla="*/ 56164 h 1331504"/>
                  <a:gd name="connsiteX0" fmla="*/ 294505 w 1358537"/>
                  <a:gd name="connsiteY0" fmla="*/ 56164 h 1331504"/>
                  <a:gd name="connsiteX1" fmla="*/ 417149 w 1358537"/>
                  <a:gd name="connsiteY1" fmla="*/ 93941 h 1331504"/>
                  <a:gd name="connsiteX2" fmla="*/ 499699 w 1358537"/>
                  <a:gd name="connsiteY2" fmla="*/ 6629 h 1331504"/>
                  <a:gd name="connsiteX3" fmla="*/ 606062 w 1358537"/>
                  <a:gd name="connsiteY3" fmla="*/ 5041 h 1331504"/>
                  <a:gd name="connsiteX4" fmla="*/ 728299 w 1358537"/>
                  <a:gd name="connsiteY4" fmla="*/ 79654 h 1331504"/>
                  <a:gd name="connsiteX5" fmla="*/ 1082312 w 1358537"/>
                  <a:gd name="connsiteY5" fmla="*/ 141566 h 1331504"/>
                  <a:gd name="connsiteX6" fmla="*/ 1144224 w 1358537"/>
                  <a:gd name="connsiteY6" fmla="*/ 293966 h 1331504"/>
                  <a:gd name="connsiteX7" fmla="*/ 1269291 w 1358537"/>
                  <a:gd name="connsiteY7" fmla="*/ 316515 h 1331504"/>
                  <a:gd name="connsiteX8" fmla="*/ 1252174 w 1358537"/>
                  <a:gd name="connsiteY8" fmla="*/ 452715 h 1331504"/>
                  <a:gd name="connsiteX9" fmla="*/ 1358537 w 1358537"/>
                  <a:gd name="connsiteY9" fmla="*/ 760690 h 1331504"/>
                  <a:gd name="connsiteX10" fmla="*/ 1117237 w 1358537"/>
                  <a:gd name="connsiteY10" fmla="*/ 1003578 h 1331504"/>
                  <a:gd name="connsiteX11" fmla="*/ 1181979 w 1358537"/>
                  <a:gd name="connsiteY11" fmla="*/ 1074329 h 1331504"/>
                  <a:gd name="connsiteX12" fmla="*/ 880698 w 1358537"/>
                  <a:gd name="connsiteY12" fmla="*/ 1089303 h 1331504"/>
                  <a:gd name="connsiteX13" fmla="*/ 763224 w 1358537"/>
                  <a:gd name="connsiteY13" fmla="*/ 1308378 h 1331504"/>
                  <a:gd name="connsiteX14" fmla="*/ 29392 w 1358537"/>
                  <a:gd name="connsiteY14" fmla="*/ 1331504 h 1331504"/>
                  <a:gd name="connsiteX15" fmla="*/ 226649 w 1358537"/>
                  <a:gd name="connsiteY15" fmla="*/ 911503 h 1331504"/>
                  <a:gd name="connsiteX16" fmla="*/ 179024 w 1358537"/>
                  <a:gd name="connsiteY16" fmla="*/ 790853 h 1331504"/>
                  <a:gd name="connsiteX17" fmla="*/ 82187 w 1358537"/>
                  <a:gd name="connsiteY17" fmla="*/ 724178 h 1331504"/>
                  <a:gd name="connsiteX18" fmla="*/ 137749 w 1358537"/>
                  <a:gd name="connsiteY18" fmla="*/ 343179 h 1331504"/>
                  <a:gd name="connsiteX19" fmla="*/ 294505 w 1358537"/>
                  <a:gd name="connsiteY19" fmla="*/ 56164 h 1331504"/>
                  <a:gd name="connsiteX0" fmla="*/ 286726 w 1350758"/>
                  <a:gd name="connsiteY0" fmla="*/ 56164 h 1331504"/>
                  <a:gd name="connsiteX1" fmla="*/ 409370 w 1350758"/>
                  <a:gd name="connsiteY1" fmla="*/ 93941 h 1331504"/>
                  <a:gd name="connsiteX2" fmla="*/ 491920 w 1350758"/>
                  <a:gd name="connsiteY2" fmla="*/ 6629 h 1331504"/>
                  <a:gd name="connsiteX3" fmla="*/ 598283 w 1350758"/>
                  <a:gd name="connsiteY3" fmla="*/ 5041 h 1331504"/>
                  <a:gd name="connsiteX4" fmla="*/ 720520 w 1350758"/>
                  <a:gd name="connsiteY4" fmla="*/ 79654 h 1331504"/>
                  <a:gd name="connsiteX5" fmla="*/ 1074533 w 1350758"/>
                  <a:gd name="connsiteY5" fmla="*/ 141566 h 1331504"/>
                  <a:gd name="connsiteX6" fmla="*/ 1136445 w 1350758"/>
                  <a:gd name="connsiteY6" fmla="*/ 293966 h 1331504"/>
                  <a:gd name="connsiteX7" fmla="*/ 1261512 w 1350758"/>
                  <a:gd name="connsiteY7" fmla="*/ 316515 h 1331504"/>
                  <a:gd name="connsiteX8" fmla="*/ 1244395 w 1350758"/>
                  <a:gd name="connsiteY8" fmla="*/ 452715 h 1331504"/>
                  <a:gd name="connsiteX9" fmla="*/ 1350758 w 1350758"/>
                  <a:gd name="connsiteY9" fmla="*/ 760690 h 1331504"/>
                  <a:gd name="connsiteX10" fmla="*/ 1109458 w 1350758"/>
                  <a:gd name="connsiteY10" fmla="*/ 1003578 h 1331504"/>
                  <a:gd name="connsiteX11" fmla="*/ 1174200 w 1350758"/>
                  <a:gd name="connsiteY11" fmla="*/ 1074329 h 1331504"/>
                  <a:gd name="connsiteX12" fmla="*/ 872919 w 1350758"/>
                  <a:gd name="connsiteY12" fmla="*/ 1089303 h 1331504"/>
                  <a:gd name="connsiteX13" fmla="*/ 755445 w 1350758"/>
                  <a:gd name="connsiteY13" fmla="*/ 1308378 h 1331504"/>
                  <a:gd name="connsiteX14" fmla="*/ 21613 w 1350758"/>
                  <a:gd name="connsiteY14" fmla="*/ 1331504 h 1331504"/>
                  <a:gd name="connsiteX15" fmla="*/ 363333 w 1350758"/>
                  <a:gd name="connsiteY15" fmla="*/ 1003578 h 1331504"/>
                  <a:gd name="connsiteX16" fmla="*/ 218870 w 1350758"/>
                  <a:gd name="connsiteY16" fmla="*/ 911503 h 1331504"/>
                  <a:gd name="connsiteX17" fmla="*/ 171245 w 1350758"/>
                  <a:gd name="connsiteY17" fmla="*/ 790853 h 1331504"/>
                  <a:gd name="connsiteX18" fmla="*/ 74408 w 1350758"/>
                  <a:gd name="connsiteY18" fmla="*/ 724178 h 1331504"/>
                  <a:gd name="connsiteX19" fmla="*/ 129970 w 1350758"/>
                  <a:gd name="connsiteY19" fmla="*/ 343179 h 1331504"/>
                  <a:gd name="connsiteX20" fmla="*/ 286726 w 1350758"/>
                  <a:gd name="connsiteY20" fmla="*/ 56164 h 1331504"/>
                  <a:gd name="connsiteX0" fmla="*/ 286726 w 1350758"/>
                  <a:gd name="connsiteY0" fmla="*/ 56164 h 1331504"/>
                  <a:gd name="connsiteX1" fmla="*/ 409370 w 1350758"/>
                  <a:gd name="connsiteY1" fmla="*/ 93941 h 1331504"/>
                  <a:gd name="connsiteX2" fmla="*/ 491920 w 1350758"/>
                  <a:gd name="connsiteY2" fmla="*/ 6629 h 1331504"/>
                  <a:gd name="connsiteX3" fmla="*/ 598283 w 1350758"/>
                  <a:gd name="connsiteY3" fmla="*/ 5041 h 1331504"/>
                  <a:gd name="connsiteX4" fmla="*/ 720520 w 1350758"/>
                  <a:gd name="connsiteY4" fmla="*/ 79654 h 1331504"/>
                  <a:gd name="connsiteX5" fmla="*/ 1074533 w 1350758"/>
                  <a:gd name="connsiteY5" fmla="*/ 141566 h 1331504"/>
                  <a:gd name="connsiteX6" fmla="*/ 1136445 w 1350758"/>
                  <a:gd name="connsiteY6" fmla="*/ 293966 h 1331504"/>
                  <a:gd name="connsiteX7" fmla="*/ 1261512 w 1350758"/>
                  <a:gd name="connsiteY7" fmla="*/ 316515 h 1331504"/>
                  <a:gd name="connsiteX8" fmla="*/ 1244395 w 1350758"/>
                  <a:gd name="connsiteY8" fmla="*/ 452715 h 1331504"/>
                  <a:gd name="connsiteX9" fmla="*/ 1350758 w 1350758"/>
                  <a:gd name="connsiteY9" fmla="*/ 760690 h 1331504"/>
                  <a:gd name="connsiteX10" fmla="*/ 1109458 w 1350758"/>
                  <a:gd name="connsiteY10" fmla="*/ 1003578 h 1331504"/>
                  <a:gd name="connsiteX11" fmla="*/ 1174200 w 1350758"/>
                  <a:gd name="connsiteY11" fmla="*/ 1074329 h 1331504"/>
                  <a:gd name="connsiteX12" fmla="*/ 872919 w 1350758"/>
                  <a:gd name="connsiteY12" fmla="*/ 1089303 h 1331504"/>
                  <a:gd name="connsiteX13" fmla="*/ 755445 w 1350758"/>
                  <a:gd name="connsiteY13" fmla="*/ 1308378 h 1331504"/>
                  <a:gd name="connsiteX14" fmla="*/ 21613 w 1350758"/>
                  <a:gd name="connsiteY14" fmla="*/ 1331504 h 1331504"/>
                  <a:gd name="connsiteX15" fmla="*/ 363333 w 1350758"/>
                  <a:gd name="connsiteY15" fmla="*/ 1003578 h 1331504"/>
                  <a:gd name="connsiteX16" fmla="*/ 218870 w 1350758"/>
                  <a:gd name="connsiteY16" fmla="*/ 911503 h 1331504"/>
                  <a:gd name="connsiteX17" fmla="*/ 171245 w 1350758"/>
                  <a:gd name="connsiteY17" fmla="*/ 790853 h 1331504"/>
                  <a:gd name="connsiteX18" fmla="*/ 74408 w 1350758"/>
                  <a:gd name="connsiteY18" fmla="*/ 724178 h 1331504"/>
                  <a:gd name="connsiteX19" fmla="*/ 129970 w 1350758"/>
                  <a:gd name="connsiteY19" fmla="*/ 343179 h 1331504"/>
                  <a:gd name="connsiteX20" fmla="*/ 286726 w 1350758"/>
                  <a:gd name="connsiteY20" fmla="*/ 56164 h 1331504"/>
                  <a:gd name="connsiteX0" fmla="*/ 286726 w 1350758"/>
                  <a:gd name="connsiteY0" fmla="*/ 56164 h 1331504"/>
                  <a:gd name="connsiteX1" fmla="*/ 409370 w 1350758"/>
                  <a:gd name="connsiteY1" fmla="*/ 93941 h 1331504"/>
                  <a:gd name="connsiteX2" fmla="*/ 491920 w 1350758"/>
                  <a:gd name="connsiteY2" fmla="*/ 6629 h 1331504"/>
                  <a:gd name="connsiteX3" fmla="*/ 598283 w 1350758"/>
                  <a:gd name="connsiteY3" fmla="*/ 5041 h 1331504"/>
                  <a:gd name="connsiteX4" fmla="*/ 720520 w 1350758"/>
                  <a:gd name="connsiteY4" fmla="*/ 79654 h 1331504"/>
                  <a:gd name="connsiteX5" fmla="*/ 1074533 w 1350758"/>
                  <a:gd name="connsiteY5" fmla="*/ 141566 h 1331504"/>
                  <a:gd name="connsiteX6" fmla="*/ 1136445 w 1350758"/>
                  <a:gd name="connsiteY6" fmla="*/ 293966 h 1331504"/>
                  <a:gd name="connsiteX7" fmla="*/ 1261512 w 1350758"/>
                  <a:gd name="connsiteY7" fmla="*/ 316515 h 1331504"/>
                  <a:gd name="connsiteX8" fmla="*/ 1244395 w 1350758"/>
                  <a:gd name="connsiteY8" fmla="*/ 452715 h 1331504"/>
                  <a:gd name="connsiteX9" fmla="*/ 1350758 w 1350758"/>
                  <a:gd name="connsiteY9" fmla="*/ 760690 h 1331504"/>
                  <a:gd name="connsiteX10" fmla="*/ 1109458 w 1350758"/>
                  <a:gd name="connsiteY10" fmla="*/ 1003578 h 1331504"/>
                  <a:gd name="connsiteX11" fmla="*/ 1174200 w 1350758"/>
                  <a:gd name="connsiteY11" fmla="*/ 1074329 h 1331504"/>
                  <a:gd name="connsiteX12" fmla="*/ 872919 w 1350758"/>
                  <a:gd name="connsiteY12" fmla="*/ 1089303 h 1331504"/>
                  <a:gd name="connsiteX13" fmla="*/ 755445 w 1350758"/>
                  <a:gd name="connsiteY13" fmla="*/ 1308378 h 1331504"/>
                  <a:gd name="connsiteX14" fmla="*/ 21613 w 1350758"/>
                  <a:gd name="connsiteY14" fmla="*/ 1331504 h 1331504"/>
                  <a:gd name="connsiteX15" fmla="*/ 363333 w 1350758"/>
                  <a:gd name="connsiteY15" fmla="*/ 1003578 h 1331504"/>
                  <a:gd name="connsiteX16" fmla="*/ 218870 w 1350758"/>
                  <a:gd name="connsiteY16" fmla="*/ 911503 h 1331504"/>
                  <a:gd name="connsiteX17" fmla="*/ 171245 w 1350758"/>
                  <a:gd name="connsiteY17" fmla="*/ 790853 h 1331504"/>
                  <a:gd name="connsiteX18" fmla="*/ 74408 w 1350758"/>
                  <a:gd name="connsiteY18" fmla="*/ 724178 h 1331504"/>
                  <a:gd name="connsiteX19" fmla="*/ 129970 w 1350758"/>
                  <a:gd name="connsiteY19" fmla="*/ 343179 h 1331504"/>
                  <a:gd name="connsiteX20" fmla="*/ 286726 w 1350758"/>
                  <a:gd name="connsiteY20" fmla="*/ 56164 h 1331504"/>
                  <a:gd name="connsiteX0" fmla="*/ 212318 w 1276350"/>
                  <a:gd name="connsiteY0" fmla="*/ 56164 h 1308378"/>
                  <a:gd name="connsiteX1" fmla="*/ 334962 w 1276350"/>
                  <a:gd name="connsiteY1" fmla="*/ 93941 h 1308378"/>
                  <a:gd name="connsiteX2" fmla="*/ 417512 w 1276350"/>
                  <a:gd name="connsiteY2" fmla="*/ 6629 h 1308378"/>
                  <a:gd name="connsiteX3" fmla="*/ 523875 w 1276350"/>
                  <a:gd name="connsiteY3" fmla="*/ 5041 h 1308378"/>
                  <a:gd name="connsiteX4" fmla="*/ 646112 w 1276350"/>
                  <a:gd name="connsiteY4" fmla="*/ 79654 h 1308378"/>
                  <a:gd name="connsiteX5" fmla="*/ 1000125 w 1276350"/>
                  <a:gd name="connsiteY5" fmla="*/ 141566 h 1308378"/>
                  <a:gd name="connsiteX6" fmla="*/ 1062037 w 1276350"/>
                  <a:gd name="connsiteY6" fmla="*/ 293966 h 1308378"/>
                  <a:gd name="connsiteX7" fmla="*/ 1187104 w 1276350"/>
                  <a:gd name="connsiteY7" fmla="*/ 316515 h 1308378"/>
                  <a:gd name="connsiteX8" fmla="*/ 1169987 w 1276350"/>
                  <a:gd name="connsiteY8" fmla="*/ 452715 h 1308378"/>
                  <a:gd name="connsiteX9" fmla="*/ 1276350 w 1276350"/>
                  <a:gd name="connsiteY9" fmla="*/ 760690 h 1308378"/>
                  <a:gd name="connsiteX10" fmla="*/ 1035050 w 1276350"/>
                  <a:gd name="connsiteY10" fmla="*/ 1003578 h 1308378"/>
                  <a:gd name="connsiteX11" fmla="*/ 1099792 w 1276350"/>
                  <a:gd name="connsiteY11" fmla="*/ 1074329 h 1308378"/>
                  <a:gd name="connsiteX12" fmla="*/ 798511 w 1276350"/>
                  <a:gd name="connsiteY12" fmla="*/ 1089303 h 1308378"/>
                  <a:gd name="connsiteX13" fmla="*/ 681037 w 1276350"/>
                  <a:gd name="connsiteY13" fmla="*/ 1308378 h 1308378"/>
                  <a:gd name="connsiteX14" fmla="*/ 288925 w 1276350"/>
                  <a:gd name="connsiteY14" fmla="*/ 1003578 h 1308378"/>
                  <a:gd name="connsiteX15" fmla="*/ 144462 w 1276350"/>
                  <a:gd name="connsiteY15" fmla="*/ 911503 h 1308378"/>
                  <a:gd name="connsiteX16" fmla="*/ 96837 w 1276350"/>
                  <a:gd name="connsiteY16" fmla="*/ 790853 h 1308378"/>
                  <a:gd name="connsiteX17" fmla="*/ 0 w 1276350"/>
                  <a:gd name="connsiteY17" fmla="*/ 724178 h 1308378"/>
                  <a:gd name="connsiteX18" fmla="*/ 55562 w 1276350"/>
                  <a:gd name="connsiteY18" fmla="*/ 343179 h 1308378"/>
                  <a:gd name="connsiteX19" fmla="*/ 212318 w 1276350"/>
                  <a:gd name="connsiteY19" fmla="*/ 56164 h 1308378"/>
                  <a:gd name="connsiteX0" fmla="*/ 212318 w 1276350"/>
                  <a:gd name="connsiteY0" fmla="*/ 56164 h 1308378"/>
                  <a:gd name="connsiteX1" fmla="*/ 334962 w 1276350"/>
                  <a:gd name="connsiteY1" fmla="*/ 93941 h 1308378"/>
                  <a:gd name="connsiteX2" fmla="*/ 417512 w 1276350"/>
                  <a:gd name="connsiteY2" fmla="*/ 6629 h 1308378"/>
                  <a:gd name="connsiteX3" fmla="*/ 523875 w 1276350"/>
                  <a:gd name="connsiteY3" fmla="*/ 5041 h 1308378"/>
                  <a:gd name="connsiteX4" fmla="*/ 646112 w 1276350"/>
                  <a:gd name="connsiteY4" fmla="*/ 79654 h 1308378"/>
                  <a:gd name="connsiteX5" fmla="*/ 1000125 w 1276350"/>
                  <a:gd name="connsiteY5" fmla="*/ 141566 h 1308378"/>
                  <a:gd name="connsiteX6" fmla="*/ 1062037 w 1276350"/>
                  <a:gd name="connsiteY6" fmla="*/ 293966 h 1308378"/>
                  <a:gd name="connsiteX7" fmla="*/ 1187104 w 1276350"/>
                  <a:gd name="connsiteY7" fmla="*/ 316515 h 1308378"/>
                  <a:gd name="connsiteX8" fmla="*/ 1169987 w 1276350"/>
                  <a:gd name="connsiteY8" fmla="*/ 452715 h 1308378"/>
                  <a:gd name="connsiteX9" fmla="*/ 1276350 w 1276350"/>
                  <a:gd name="connsiteY9" fmla="*/ 760690 h 1308378"/>
                  <a:gd name="connsiteX10" fmla="*/ 1035050 w 1276350"/>
                  <a:gd name="connsiteY10" fmla="*/ 1003578 h 1308378"/>
                  <a:gd name="connsiteX11" fmla="*/ 1099792 w 1276350"/>
                  <a:gd name="connsiteY11" fmla="*/ 1074329 h 1308378"/>
                  <a:gd name="connsiteX12" fmla="*/ 798511 w 1276350"/>
                  <a:gd name="connsiteY12" fmla="*/ 1089303 h 1308378"/>
                  <a:gd name="connsiteX13" fmla="*/ 681037 w 1276350"/>
                  <a:gd name="connsiteY13" fmla="*/ 1308378 h 1308378"/>
                  <a:gd name="connsiteX14" fmla="*/ 481011 w 1276350"/>
                  <a:gd name="connsiteY14" fmla="*/ 1198840 h 1308378"/>
                  <a:gd name="connsiteX15" fmla="*/ 288925 w 1276350"/>
                  <a:gd name="connsiteY15" fmla="*/ 1003578 h 1308378"/>
                  <a:gd name="connsiteX16" fmla="*/ 144462 w 1276350"/>
                  <a:gd name="connsiteY16" fmla="*/ 911503 h 1308378"/>
                  <a:gd name="connsiteX17" fmla="*/ 96837 w 1276350"/>
                  <a:gd name="connsiteY17" fmla="*/ 790853 h 1308378"/>
                  <a:gd name="connsiteX18" fmla="*/ 0 w 1276350"/>
                  <a:gd name="connsiteY18" fmla="*/ 724178 h 1308378"/>
                  <a:gd name="connsiteX19" fmla="*/ 55562 w 1276350"/>
                  <a:gd name="connsiteY19" fmla="*/ 343179 h 1308378"/>
                  <a:gd name="connsiteX20" fmla="*/ 212318 w 1276350"/>
                  <a:gd name="connsiteY20" fmla="*/ 56164 h 1308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6350" h="1308378">
                    <a:moveTo>
                      <a:pt x="212318" y="56164"/>
                    </a:moveTo>
                    <a:cubicBezTo>
                      <a:pt x="274563" y="68978"/>
                      <a:pt x="262663" y="90026"/>
                      <a:pt x="334962" y="93941"/>
                    </a:cubicBezTo>
                    <a:cubicBezTo>
                      <a:pt x="376569" y="97327"/>
                      <a:pt x="366183" y="8216"/>
                      <a:pt x="417512" y="6629"/>
                    </a:cubicBezTo>
                    <a:cubicBezTo>
                      <a:pt x="442383" y="-4483"/>
                      <a:pt x="484188" y="807"/>
                      <a:pt x="523875" y="5041"/>
                    </a:cubicBezTo>
                    <a:cubicBezTo>
                      <a:pt x="561975" y="17212"/>
                      <a:pt x="560652" y="59810"/>
                      <a:pt x="646112" y="79654"/>
                    </a:cubicBezTo>
                    <a:cubicBezTo>
                      <a:pt x="731572" y="99498"/>
                      <a:pt x="896144" y="129659"/>
                      <a:pt x="1000125" y="141566"/>
                    </a:cubicBezTo>
                    <a:cubicBezTo>
                      <a:pt x="1000193" y="224591"/>
                      <a:pt x="985366" y="223268"/>
                      <a:pt x="1062037" y="293966"/>
                    </a:cubicBezTo>
                    <a:lnTo>
                      <a:pt x="1187104" y="316515"/>
                    </a:lnTo>
                    <a:cubicBezTo>
                      <a:pt x="1179960" y="361758"/>
                      <a:pt x="1172576" y="402499"/>
                      <a:pt x="1169987" y="452715"/>
                    </a:cubicBezTo>
                    <a:cubicBezTo>
                      <a:pt x="1202323" y="523569"/>
                      <a:pt x="1234604" y="625073"/>
                      <a:pt x="1276350" y="760690"/>
                    </a:cubicBezTo>
                    <a:cubicBezTo>
                      <a:pt x="1182158" y="880811"/>
                      <a:pt x="1126067" y="937432"/>
                      <a:pt x="1035050" y="1003578"/>
                    </a:cubicBezTo>
                    <a:lnTo>
                      <a:pt x="1099792" y="1074329"/>
                    </a:lnTo>
                    <a:cubicBezTo>
                      <a:pt x="993694" y="1082266"/>
                      <a:pt x="864864" y="1112207"/>
                      <a:pt x="798511" y="1089303"/>
                    </a:cubicBezTo>
                    <a:cubicBezTo>
                      <a:pt x="740095" y="1174349"/>
                      <a:pt x="735609" y="1212449"/>
                      <a:pt x="681037" y="1308378"/>
                    </a:cubicBezTo>
                    <a:cubicBezTo>
                      <a:pt x="621770" y="1262870"/>
                      <a:pt x="540278" y="1244348"/>
                      <a:pt x="481011" y="1198840"/>
                    </a:cubicBezTo>
                    <a:lnTo>
                      <a:pt x="288925" y="1003578"/>
                    </a:lnTo>
                    <a:cubicBezTo>
                      <a:pt x="236076" y="971678"/>
                      <a:pt x="212195" y="953307"/>
                      <a:pt x="144462" y="911503"/>
                    </a:cubicBezTo>
                    <a:cubicBezTo>
                      <a:pt x="129714" y="861083"/>
                      <a:pt x="123560" y="859116"/>
                      <a:pt x="96837" y="790853"/>
                    </a:cubicBezTo>
                    <a:cubicBezTo>
                      <a:pt x="32611" y="749957"/>
                      <a:pt x="52653" y="765718"/>
                      <a:pt x="0" y="724178"/>
                    </a:cubicBezTo>
                    <a:cubicBezTo>
                      <a:pt x="6085" y="584214"/>
                      <a:pt x="20705" y="472506"/>
                      <a:pt x="55562" y="343179"/>
                    </a:cubicBezTo>
                    <a:lnTo>
                      <a:pt x="212318" y="561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38" name="Graphic 6">
                <a:extLst>
                  <a:ext uri="{FF2B5EF4-FFF2-40B4-BE49-F238E27FC236}">
                    <a16:creationId xmlns:a16="http://schemas.microsoft.com/office/drawing/2014/main" id="{6FE708A5-F034-2E5D-AADE-CC06D059B561}"/>
                  </a:ext>
                </a:extLst>
              </p:cNvPr>
              <p:cNvGrpSpPr/>
              <p:nvPr/>
            </p:nvGrpSpPr>
            <p:grpSpPr>
              <a:xfrm>
                <a:off x="519220" y="5290628"/>
                <a:ext cx="1313236" cy="1332008"/>
                <a:chOff x="4434524" y="6119736"/>
                <a:chExt cx="212625" cy="215664"/>
              </a:xfrm>
              <a:solidFill>
                <a:srgbClr val="797B7E"/>
              </a:solidFill>
            </p:grpSpPr>
            <p:sp>
              <p:nvSpPr>
                <p:cNvPr id="539" name="Freeform: Shape 538">
                  <a:extLst>
                    <a:ext uri="{FF2B5EF4-FFF2-40B4-BE49-F238E27FC236}">
                      <a16:creationId xmlns:a16="http://schemas.microsoft.com/office/drawing/2014/main" id="{67325D75-F6B6-FA5F-52F8-A8F7BFBD4236}"/>
                    </a:ext>
                  </a:extLst>
                </p:cNvPr>
                <p:cNvSpPr/>
                <p:nvPr/>
              </p:nvSpPr>
              <p:spPr>
                <a:xfrm>
                  <a:off x="4434524" y="6119736"/>
                  <a:ext cx="212625" cy="215664"/>
                </a:xfrm>
                <a:custGeom>
                  <a:avLst/>
                  <a:gdLst>
                    <a:gd name="connsiteX0" fmla="*/ 25562 w 212625"/>
                    <a:gd name="connsiteY0" fmla="*/ 152458 h 215664"/>
                    <a:gd name="connsiteX1" fmla="*/ 48254 w 212625"/>
                    <a:gd name="connsiteY1" fmla="*/ 166471 h 215664"/>
                    <a:gd name="connsiteX2" fmla="*/ 79770 w 212625"/>
                    <a:gd name="connsiteY2" fmla="*/ 198663 h 215664"/>
                    <a:gd name="connsiteX3" fmla="*/ 80464 w 212625"/>
                    <a:gd name="connsiteY3" fmla="*/ 199171 h 215664"/>
                    <a:gd name="connsiteX4" fmla="*/ 112549 w 212625"/>
                    <a:gd name="connsiteY4" fmla="*/ 215383 h 215664"/>
                    <a:gd name="connsiteX5" fmla="*/ 116065 w 212625"/>
                    <a:gd name="connsiteY5" fmla="*/ 214254 h 215664"/>
                    <a:gd name="connsiteX6" fmla="*/ 133329 w 212625"/>
                    <a:gd name="connsiteY6" fmla="*/ 181315 h 215664"/>
                    <a:gd name="connsiteX7" fmla="*/ 140428 w 212625"/>
                    <a:gd name="connsiteY7" fmla="*/ 183159 h 215664"/>
                    <a:gd name="connsiteX8" fmla="*/ 141388 w 212625"/>
                    <a:gd name="connsiteY8" fmla="*/ 183225 h 215664"/>
                    <a:gd name="connsiteX9" fmla="*/ 182588 w 212625"/>
                    <a:gd name="connsiteY9" fmla="*/ 178496 h 215664"/>
                    <a:gd name="connsiteX10" fmla="*/ 184805 w 212625"/>
                    <a:gd name="connsiteY10" fmla="*/ 176641 h 215664"/>
                    <a:gd name="connsiteX11" fmla="*/ 183982 w 212625"/>
                    <a:gd name="connsiteY11" fmla="*/ 173869 h 215664"/>
                    <a:gd name="connsiteX12" fmla="*/ 173866 w 212625"/>
                    <a:gd name="connsiteY12" fmla="*/ 165356 h 215664"/>
                    <a:gd name="connsiteX13" fmla="*/ 189124 w 212625"/>
                    <a:gd name="connsiteY13" fmla="*/ 155469 h 215664"/>
                    <a:gd name="connsiteX14" fmla="*/ 189723 w 212625"/>
                    <a:gd name="connsiteY14" fmla="*/ 154935 h 215664"/>
                    <a:gd name="connsiteX15" fmla="*/ 212021 w 212625"/>
                    <a:gd name="connsiteY15" fmla="*/ 127911 h 215664"/>
                    <a:gd name="connsiteX16" fmla="*/ 212508 w 212625"/>
                    <a:gd name="connsiteY16" fmla="*/ 125455 h 215664"/>
                    <a:gd name="connsiteX17" fmla="*/ 197982 w 212625"/>
                    <a:gd name="connsiteY17" fmla="*/ 78850 h 215664"/>
                    <a:gd name="connsiteX18" fmla="*/ 197684 w 212625"/>
                    <a:gd name="connsiteY18" fmla="*/ 78208 h 215664"/>
                    <a:gd name="connsiteX19" fmla="*/ 195146 w 212625"/>
                    <a:gd name="connsiteY19" fmla="*/ 74263 h 215664"/>
                    <a:gd name="connsiteX20" fmla="*/ 197400 w 212625"/>
                    <a:gd name="connsiteY20" fmla="*/ 53917 h 215664"/>
                    <a:gd name="connsiteX21" fmla="*/ 195249 w 212625"/>
                    <a:gd name="connsiteY21" fmla="*/ 51037 h 215664"/>
                    <a:gd name="connsiteX22" fmla="*/ 177096 w 212625"/>
                    <a:gd name="connsiteY22" fmla="*/ 47796 h 215664"/>
                    <a:gd name="connsiteX23" fmla="*/ 167197 w 212625"/>
                    <a:gd name="connsiteY23" fmla="*/ 38781 h 215664"/>
                    <a:gd name="connsiteX24" fmla="*/ 169030 w 212625"/>
                    <a:gd name="connsiteY24" fmla="*/ 25967 h 215664"/>
                    <a:gd name="connsiteX25" fmla="*/ 166897 w 212625"/>
                    <a:gd name="connsiteY25" fmla="*/ 23008 h 215664"/>
                    <a:gd name="connsiteX26" fmla="*/ 108256 w 212625"/>
                    <a:gd name="connsiteY26" fmla="*/ 12290 h 215664"/>
                    <a:gd name="connsiteX27" fmla="*/ 88055 w 212625"/>
                    <a:gd name="connsiteY27" fmla="*/ 366 h 215664"/>
                    <a:gd name="connsiteX28" fmla="*/ 86716 w 212625"/>
                    <a:gd name="connsiteY28" fmla="*/ 0 h 215664"/>
                    <a:gd name="connsiteX29" fmla="*/ 69836 w 212625"/>
                    <a:gd name="connsiteY29" fmla="*/ 0 h 215664"/>
                    <a:gd name="connsiteX30" fmla="*/ 67703 w 212625"/>
                    <a:gd name="connsiteY30" fmla="*/ 1091 h 215664"/>
                    <a:gd name="connsiteX31" fmla="*/ 57383 w 212625"/>
                    <a:gd name="connsiteY31" fmla="*/ 15357 h 215664"/>
                    <a:gd name="connsiteX32" fmla="*/ 38993 w 212625"/>
                    <a:gd name="connsiteY32" fmla="*/ 8611 h 215664"/>
                    <a:gd name="connsiteX33" fmla="*/ 35748 w 212625"/>
                    <a:gd name="connsiteY33" fmla="*/ 9873 h 215664"/>
                    <a:gd name="connsiteX34" fmla="*/ 11091 w 212625"/>
                    <a:gd name="connsiteY34" fmla="*/ 57825 h 215664"/>
                    <a:gd name="connsiteX35" fmla="*/ 10896 w 212625"/>
                    <a:gd name="connsiteY35" fmla="*/ 58333 h 215664"/>
                    <a:gd name="connsiteX36" fmla="*/ 2793 w 212625"/>
                    <a:gd name="connsiteY36" fmla="*/ 87716 h 215664"/>
                    <a:gd name="connsiteX37" fmla="*/ 2709 w 212625"/>
                    <a:gd name="connsiteY37" fmla="*/ 88194 h 215664"/>
                    <a:gd name="connsiteX38" fmla="*/ 10 w 212625"/>
                    <a:gd name="connsiteY38" fmla="*/ 119937 h 215664"/>
                    <a:gd name="connsiteX39" fmla="*/ 1288 w 212625"/>
                    <a:gd name="connsiteY39" fmla="*/ 122422 h 215664"/>
                    <a:gd name="connsiteX40" fmla="*/ 17045 w 212625"/>
                    <a:gd name="connsiteY40" fmla="*/ 131751 h 215664"/>
                    <a:gd name="connsiteX41" fmla="*/ 24488 w 212625"/>
                    <a:gd name="connsiteY41" fmla="*/ 151164 h 215664"/>
                    <a:gd name="connsiteX42" fmla="*/ 25562 w 212625"/>
                    <a:gd name="connsiteY42" fmla="*/ 152458 h 215664"/>
                    <a:gd name="connsiteX43" fmla="*/ 57441 w 212625"/>
                    <a:gd name="connsiteY43" fmla="*/ 20980 h 215664"/>
                    <a:gd name="connsiteX44" fmla="*/ 59468 w 212625"/>
                    <a:gd name="connsiteY44" fmla="*/ 20857 h 215664"/>
                    <a:gd name="connsiteX45" fmla="*/ 107594 w 212625"/>
                    <a:gd name="connsiteY45" fmla="*/ 45377 h 215664"/>
                    <a:gd name="connsiteX46" fmla="*/ 59153 w 212625"/>
                    <a:gd name="connsiteY46" fmla="*/ 77987 h 215664"/>
                    <a:gd name="connsiteX47" fmla="*/ 30761 w 212625"/>
                    <a:gd name="connsiteY47" fmla="*/ 103325 h 215664"/>
                    <a:gd name="connsiteX48" fmla="*/ 5552 w 212625"/>
                    <a:gd name="connsiteY48" fmla="*/ 116804 h 215664"/>
                    <a:gd name="connsiteX49" fmla="*/ 7927 w 212625"/>
                    <a:gd name="connsiteY49" fmla="*/ 88884 h 215664"/>
                    <a:gd name="connsiteX50" fmla="*/ 15893 w 212625"/>
                    <a:gd name="connsiteY50" fmla="*/ 59995 h 215664"/>
                    <a:gd name="connsiteX51" fmla="*/ 39364 w 212625"/>
                    <a:gd name="connsiteY51" fmla="*/ 14350 h 215664"/>
                    <a:gd name="connsiteX52" fmla="*/ 57441 w 212625"/>
                    <a:gd name="connsiteY52" fmla="*/ 20980 h 215664"/>
                    <a:gd name="connsiteX53" fmla="*/ 171192 w 212625"/>
                    <a:gd name="connsiteY53" fmla="*/ 49540 h 215664"/>
                    <a:gd name="connsiteX54" fmla="*/ 138426 w 212625"/>
                    <a:gd name="connsiteY54" fmla="*/ 55795 h 215664"/>
                    <a:gd name="connsiteX55" fmla="*/ 68971 w 212625"/>
                    <a:gd name="connsiteY55" fmla="*/ 75165 h 215664"/>
                    <a:gd name="connsiteX56" fmla="*/ 111578 w 212625"/>
                    <a:gd name="connsiteY56" fmla="*/ 46500 h 215664"/>
                    <a:gd name="connsiteX57" fmla="*/ 112275 w 212625"/>
                    <a:gd name="connsiteY57" fmla="*/ 45093 h 215664"/>
                    <a:gd name="connsiteX58" fmla="*/ 111418 w 212625"/>
                    <a:gd name="connsiteY58" fmla="*/ 43783 h 215664"/>
                    <a:gd name="connsiteX59" fmla="*/ 100443 w 212625"/>
                    <a:gd name="connsiteY59" fmla="*/ 38189 h 215664"/>
                    <a:gd name="connsiteX60" fmla="*/ 127127 w 212625"/>
                    <a:gd name="connsiteY60" fmla="*/ 32976 h 215664"/>
                    <a:gd name="connsiteX61" fmla="*/ 160153 w 212625"/>
                    <a:gd name="connsiteY61" fmla="*/ 44656 h 215664"/>
                    <a:gd name="connsiteX62" fmla="*/ 161203 w 212625"/>
                    <a:gd name="connsiteY62" fmla="*/ 41682 h 215664"/>
                    <a:gd name="connsiteX63" fmla="*/ 127774 w 212625"/>
                    <a:gd name="connsiteY63" fmla="*/ 29857 h 215664"/>
                    <a:gd name="connsiteX64" fmla="*/ 127248 w 212625"/>
                    <a:gd name="connsiteY64" fmla="*/ 29765 h 215664"/>
                    <a:gd name="connsiteX65" fmla="*/ 126948 w 212625"/>
                    <a:gd name="connsiteY65" fmla="*/ 29794 h 215664"/>
                    <a:gd name="connsiteX66" fmla="*/ 95882 w 212625"/>
                    <a:gd name="connsiteY66" fmla="*/ 35869 h 215664"/>
                    <a:gd name="connsiteX67" fmla="*/ 61657 w 212625"/>
                    <a:gd name="connsiteY67" fmla="*/ 18429 h 215664"/>
                    <a:gd name="connsiteX68" fmla="*/ 71178 w 212625"/>
                    <a:gd name="connsiteY68" fmla="*/ 5260 h 215664"/>
                    <a:gd name="connsiteX69" fmla="*/ 85995 w 212625"/>
                    <a:gd name="connsiteY69" fmla="*/ 5260 h 215664"/>
                    <a:gd name="connsiteX70" fmla="*/ 105984 w 212625"/>
                    <a:gd name="connsiteY70" fmla="*/ 17059 h 215664"/>
                    <a:gd name="connsiteX71" fmla="*/ 106849 w 212625"/>
                    <a:gd name="connsiteY71" fmla="*/ 17382 h 215664"/>
                    <a:gd name="connsiteX72" fmla="*/ 163462 w 212625"/>
                    <a:gd name="connsiteY72" fmla="*/ 27729 h 215664"/>
                    <a:gd name="connsiteX73" fmla="*/ 161787 w 212625"/>
                    <a:gd name="connsiteY73" fmla="*/ 39414 h 215664"/>
                    <a:gd name="connsiteX74" fmla="*/ 162618 w 212625"/>
                    <a:gd name="connsiteY74" fmla="*/ 41734 h 215664"/>
                    <a:gd name="connsiteX75" fmla="*/ 171192 w 212625"/>
                    <a:gd name="connsiteY75" fmla="*/ 49540 h 215664"/>
                    <a:gd name="connsiteX76" fmla="*/ 139160 w 212625"/>
                    <a:gd name="connsiteY76" fmla="*/ 177394 h 215664"/>
                    <a:gd name="connsiteX77" fmla="*/ 167980 w 212625"/>
                    <a:gd name="connsiteY77" fmla="*/ 167273 h 215664"/>
                    <a:gd name="connsiteX78" fmla="*/ 175928 w 212625"/>
                    <a:gd name="connsiteY78" fmla="*/ 173967 h 215664"/>
                    <a:gd name="connsiteX79" fmla="*/ 141277 w 212625"/>
                    <a:gd name="connsiteY79" fmla="*/ 177946 h 215664"/>
                    <a:gd name="connsiteX80" fmla="*/ 139160 w 212625"/>
                    <a:gd name="connsiteY80" fmla="*/ 177394 h 215664"/>
                    <a:gd name="connsiteX81" fmla="*/ 29081 w 212625"/>
                    <a:gd name="connsiteY81" fmla="*/ 148444 h 215664"/>
                    <a:gd name="connsiteX82" fmla="*/ 21627 w 212625"/>
                    <a:gd name="connsiteY82" fmla="*/ 129008 h 215664"/>
                    <a:gd name="connsiteX83" fmla="*/ 20512 w 212625"/>
                    <a:gd name="connsiteY83" fmla="*/ 127688 h 215664"/>
                    <a:gd name="connsiteX84" fmla="*/ 6930 w 212625"/>
                    <a:gd name="connsiteY84" fmla="*/ 119645 h 215664"/>
                    <a:gd name="connsiteX85" fmla="*/ 32418 w 212625"/>
                    <a:gd name="connsiteY85" fmla="*/ 106016 h 215664"/>
                    <a:gd name="connsiteX86" fmla="*/ 32723 w 212625"/>
                    <a:gd name="connsiteY86" fmla="*/ 105800 h 215664"/>
                    <a:gd name="connsiteX87" fmla="*/ 60810 w 212625"/>
                    <a:gd name="connsiteY87" fmla="*/ 80715 h 215664"/>
                    <a:gd name="connsiteX88" fmla="*/ 139144 w 212625"/>
                    <a:gd name="connsiteY88" fmla="*/ 58861 h 215664"/>
                    <a:gd name="connsiteX89" fmla="*/ 174106 w 212625"/>
                    <a:gd name="connsiteY89" fmla="*/ 52194 h 215664"/>
                    <a:gd name="connsiteX90" fmla="*/ 175416 w 212625"/>
                    <a:gd name="connsiteY90" fmla="*/ 52838 h 215664"/>
                    <a:gd name="connsiteX91" fmla="*/ 187261 w 212625"/>
                    <a:gd name="connsiteY91" fmla="*/ 54953 h 215664"/>
                    <a:gd name="connsiteX92" fmla="*/ 162476 w 212625"/>
                    <a:gd name="connsiteY92" fmla="*/ 62136 h 215664"/>
                    <a:gd name="connsiteX93" fmla="*/ 152823 w 212625"/>
                    <a:gd name="connsiteY93" fmla="*/ 76101 h 215664"/>
                    <a:gd name="connsiteX94" fmla="*/ 87558 w 212625"/>
                    <a:gd name="connsiteY94" fmla="*/ 117822 h 215664"/>
                    <a:gd name="connsiteX95" fmla="*/ 87471 w 212625"/>
                    <a:gd name="connsiteY95" fmla="*/ 117904 h 215664"/>
                    <a:gd name="connsiteX96" fmla="*/ 87460 w 212625"/>
                    <a:gd name="connsiteY96" fmla="*/ 117891 h 215664"/>
                    <a:gd name="connsiteX97" fmla="*/ 75559 w 212625"/>
                    <a:gd name="connsiteY97" fmla="*/ 126815 h 215664"/>
                    <a:gd name="connsiteX98" fmla="*/ 50821 w 212625"/>
                    <a:gd name="connsiteY98" fmla="*/ 147224 h 215664"/>
                    <a:gd name="connsiteX99" fmla="*/ 41834 w 212625"/>
                    <a:gd name="connsiteY99" fmla="*/ 137146 h 215664"/>
                    <a:gd name="connsiteX100" fmla="*/ 56683 w 212625"/>
                    <a:gd name="connsiteY100" fmla="*/ 136935 h 215664"/>
                    <a:gd name="connsiteX101" fmla="*/ 56636 w 212625"/>
                    <a:gd name="connsiteY101" fmla="*/ 133782 h 215664"/>
                    <a:gd name="connsiteX102" fmla="*/ 33930 w 212625"/>
                    <a:gd name="connsiteY102" fmla="*/ 134100 h 215664"/>
                    <a:gd name="connsiteX103" fmla="*/ 28818 w 212625"/>
                    <a:gd name="connsiteY103" fmla="*/ 111707 h 215664"/>
                    <a:gd name="connsiteX104" fmla="*/ 25740 w 212625"/>
                    <a:gd name="connsiteY104" fmla="*/ 112412 h 215664"/>
                    <a:gd name="connsiteX105" fmla="*/ 31140 w 212625"/>
                    <a:gd name="connsiteY105" fmla="*/ 136051 h 215664"/>
                    <a:gd name="connsiteX106" fmla="*/ 32702 w 212625"/>
                    <a:gd name="connsiteY106" fmla="*/ 137274 h 215664"/>
                    <a:gd name="connsiteX107" fmla="*/ 37655 w 212625"/>
                    <a:gd name="connsiteY107" fmla="*/ 137209 h 215664"/>
                    <a:gd name="connsiteX108" fmla="*/ 49474 w 212625"/>
                    <a:gd name="connsiteY108" fmla="*/ 150462 h 215664"/>
                    <a:gd name="connsiteX109" fmla="*/ 51657 w 212625"/>
                    <a:gd name="connsiteY109" fmla="*/ 150627 h 215664"/>
                    <a:gd name="connsiteX110" fmla="*/ 77511 w 212625"/>
                    <a:gd name="connsiteY110" fmla="*/ 129300 h 215664"/>
                    <a:gd name="connsiteX111" fmla="*/ 85409 w 212625"/>
                    <a:gd name="connsiteY111" fmla="*/ 123380 h 215664"/>
                    <a:gd name="connsiteX112" fmla="*/ 75081 w 212625"/>
                    <a:gd name="connsiteY112" fmla="*/ 155827 h 215664"/>
                    <a:gd name="connsiteX113" fmla="*/ 78087 w 212625"/>
                    <a:gd name="connsiteY113" fmla="*/ 156782 h 215664"/>
                    <a:gd name="connsiteX114" fmla="*/ 89738 w 212625"/>
                    <a:gd name="connsiteY114" fmla="*/ 120182 h 215664"/>
                    <a:gd name="connsiteX115" fmla="*/ 154777 w 212625"/>
                    <a:gd name="connsiteY115" fmla="*/ 78605 h 215664"/>
                    <a:gd name="connsiteX116" fmla="*/ 155201 w 212625"/>
                    <a:gd name="connsiteY116" fmla="*/ 78208 h 215664"/>
                    <a:gd name="connsiteX117" fmla="*/ 165295 w 212625"/>
                    <a:gd name="connsiteY117" fmla="*/ 63495 h 215664"/>
                    <a:gd name="connsiteX118" fmla="*/ 191743 w 212625"/>
                    <a:gd name="connsiteY118" fmla="*/ 57244 h 215664"/>
                    <a:gd name="connsiteX119" fmla="*/ 189836 w 212625"/>
                    <a:gd name="connsiteY119" fmla="*/ 74423 h 215664"/>
                    <a:gd name="connsiteX120" fmla="*/ 172486 w 212625"/>
                    <a:gd name="connsiteY120" fmla="*/ 82950 h 215664"/>
                    <a:gd name="connsiteX121" fmla="*/ 171676 w 212625"/>
                    <a:gd name="connsiteY121" fmla="*/ 83881 h 215664"/>
                    <a:gd name="connsiteX122" fmla="*/ 169256 w 212625"/>
                    <a:gd name="connsiteY122" fmla="*/ 91427 h 215664"/>
                    <a:gd name="connsiteX123" fmla="*/ 150593 w 212625"/>
                    <a:gd name="connsiteY123" fmla="*/ 94972 h 215664"/>
                    <a:gd name="connsiteX124" fmla="*/ 149315 w 212625"/>
                    <a:gd name="connsiteY124" fmla="*/ 96421 h 215664"/>
                    <a:gd name="connsiteX125" fmla="*/ 147290 w 212625"/>
                    <a:gd name="connsiteY125" fmla="*/ 127832 h 215664"/>
                    <a:gd name="connsiteX126" fmla="*/ 147468 w 212625"/>
                    <a:gd name="connsiteY126" fmla="*/ 128666 h 215664"/>
                    <a:gd name="connsiteX127" fmla="*/ 153489 w 212625"/>
                    <a:gd name="connsiteY127" fmla="*/ 140083 h 215664"/>
                    <a:gd name="connsiteX128" fmla="*/ 140328 w 212625"/>
                    <a:gd name="connsiteY128" fmla="*/ 164796 h 215664"/>
                    <a:gd name="connsiteX129" fmla="*/ 108509 w 212625"/>
                    <a:gd name="connsiteY129" fmla="*/ 175403 h 215664"/>
                    <a:gd name="connsiteX130" fmla="*/ 107460 w 212625"/>
                    <a:gd name="connsiteY130" fmla="*/ 177210 h 215664"/>
                    <a:gd name="connsiteX131" fmla="*/ 112181 w 212625"/>
                    <a:gd name="connsiteY131" fmla="*/ 201185 h 215664"/>
                    <a:gd name="connsiteX132" fmla="*/ 115281 w 212625"/>
                    <a:gd name="connsiteY132" fmla="*/ 200575 h 215664"/>
                    <a:gd name="connsiteX133" fmla="*/ 110826 w 212625"/>
                    <a:gd name="connsiteY133" fmla="*/ 177962 h 215664"/>
                    <a:gd name="connsiteX134" fmla="*/ 141924 w 212625"/>
                    <a:gd name="connsiteY134" fmla="*/ 167597 h 215664"/>
                    <a:gd name="connsiteX135" fmla="*/ 142818 w 212625"/>
                    <a:gd name="connsiteY135" fmla="*/ 166842 h 215664"/>
                    <a:gd name="connsiteX136" fmla="*/ 155750 w 212625"/>
                    <a:gd name="connsiteY136" fmla="*/ 142556 h 215664"/>
                    <a:gd name="connsiteX137" fmla="*/ 173511 w 212625"/>
                    <a:gd name="connsiteY137" fmla="*/ 157510 h 215664"/>
                    <a:gd name="connsiteX138" fmla="*/ 175542 w 212625"/>
                    <a:gd name="connsiteY138" fmla="*/ 155096 h 215664"/>
                    <a:gd name="connsiteX139" fmla="*/ 156524 w 212625"/>
                    <a:gd name="connsiteY139" fmla="*/ 139079 h 215664"/>
                    <a:gd name="connsiteX140" fmla="*/ 150464 w 212625"/>
                    <a:gd name="connsiteY140" fmla="*/ 127590 h 215664"/>
                    <a:gd name="connsiteX141" fmla="*/ 152381 w 212625"/>
                    <a:gd name="connsiteY141" fmla="*/ 97844 h 215664"/>
                    <a:gd name="connsiteX142" fmla="*/ 170760 w 212625"/>
                    <a:gd name="connsiteY142" fmla="*/ 94354 h 215664"/>
                    <a:gd name="connsiteX143" fmla="*/ 171968 w 212625"/>
                    <a:gd name="connsiteY143" fmla="*/ 93286 h 215664"/>
                    <a:gd name="connsiteX144" fmla="*/ 174466 w 212625"/>
                    <a:gd name="connsiteY144" fmla="*/ 85485 h 215664"/>
                    <a:gd name="connsiteX145" fmla="*/ 190901 w 212625"/>
                    <a:gd name="connsiteY145" fmla="*/ 77411 h 215664"/>
                    <a:gd name="connsiteX146" fmla="*/ 193058 w 212625"/>
                    <a:gd name="connsiteY146" fmla="*/ 80759 h 215664"/>
                    <a:gd name="connsiteX147" fmla="*/ 207050 w 212625"/>
                    <a:gd name="connsiteY147" fmla="*/ 125660 h 215664"/>
                    <a:gd name="connsiteX148" fmla="*/ 185917 w 212625"/>
                    <a:gd name="connsiteY148" fmla="*/ 151277 h 215664"/>
                    <a:gd name="connsiteX149" fmla="*/ 168020 w 212625"/>
                    <a:gd name="connsiteY149" fmla="*/ 162876 h 215664"/>
                    <a:gd name="connsiteX150" fmla="*/ 167026 w 212625"/>
                    <a:gd name="connsiteY150" fmla="*/ 164262 h 215664"/>
                    <a:gd name="connsiteX151" fmla="*/ 133671 w 212625"/>
                    <a:gd name="connsiteY151" fmla="*/ 175973 h 215664"/>
                    <a:gd name="connsiteX152" fmla="*/ 132622 w 212625"/>
                    <a:gd name="connsiteY152" fmla="*/ 175700 h 215664"/>
                    <a:gd name="connsiteX153" fmla="*/ 129631 w 212625"/>
                    <a:gd name="connsiteY153" fmla="*/ 177020 h 215664"/>
                    <a:gd name="connsiteX154" fmla="*/ 112596 w 212625"/>
                    <a:gd name="connsiteY154" fmla="*/ 209515 h 215664"/>
                    <a:gd name="connsiteX155" fmla="*/ 83213 w 212625"/>
                    <a:gd name="connsiteY155" fmla="*/ 194668 h 215664"/>
                    <a:gd name="connsiteX156" fmla="*/ 51786 w 212625"/>
                    <a:gd name="connsiteY156" fmla="*/ 162563 h 215664"/>
                    <a:gd name="connsiteX157" fmla="*/ 51289 w 212625"/>
                    <a:gd name="connsiteY157" fmla="*/ 162165 h 215664"/>
                    <a:gd name="connsiteX158" fmla="*/ 29081 w 212625"/>
                    <a:gd name="connsiteY158" fmla="*/ 148444 h 215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</a:cxnLst>
                  <a:rect l="l" t="t" r="r" b="b"/>
                  <a:pathLst>
                    <a:path w="212625" h="215664">
                      <a:moveTo>
                        <a:pt x="25562" y="152458"/>
                      </a:moveTo>
                      <a:lnTo>
                        <a:pt x="48254" y="166471"/>
                      </a:lnTo>
                      <a:lnTo>
                        <a:pt x="79770" y="198663"/>
                      </a:lnTo>
                      <a:cubicBezTo>
                        <a:pt x="79973" y="198868"/>
                        <a:pt x="80207" y="199044"/>
                        <a:pt x="80464" y="199171"/>
                      </a:cubicBezTo>
                      <a:lnTo>
                        <a:pt x="112549" y="215383"/>
                      </a:lnTo>
                      <a:cubicBezTo>
                        <a:pt x="113835" y="216030"/>
                        <a:pt x="115397" y="215527"/>
                        <a:pt x="116065" y="214254"/>
                      </a:cubicBezTo>
                      <a:lnTo>
                        <a:pt x="133329" y="181315"/>
                      </a:lnTo>
                      <a:lnTo>
                        <a:pt x="140428" y="183159"/>
                      </a:lnTo>
                      <a:cubicBezTo>
                        <a:pt x="140741" y="183235"/>
                        <a:pt x="141067" y="183261"/>
                        <a:pt x="141388" y="183225"/>
                      </a:cubicBezTo>
                      <a:lnTo>
                        <a:pt x="182588" y="178496"/>
                      </a:lnTo>
                      <a:cubicBezTo>
                        <a:pt x="183632" y="178375"/>
                        <a:pt x="184503" y="177649"/>
                        <a:pt x="184805" y="176641"/>
                      </a:cubicBezTo>
                      <a:cubicBezTo>
                        <a:pt x="185110" y="175634"/>
                        <a:pt x="184787" y="174545"/>
                        <a:pt x="183982" y="173869"/>
                      </a:cubicBezTo>
                      <a:lnTo>
                        <a:pt x="173866" y="165356"/>
                      </a:lnTo>
                      <a:lnTo>
                        <a:pt x="189124" y="155469"/>
                      </a:lnTo>
                      <a:cubicBezTo>
                        <a:pt x="189350" y="155319"/>
                        <a:pt x="189550" y="155143"/>
                        <a:pt x="189723" y="154935"/>
                      </a:cubicBezTo>
                      <a:lnTo>
                        <a:pt x="212021" y="127911"/>
                      </a:lnTo>
                      <a:cubicBezTo>
                        <a:pt x="212589" y="127225"/>
                        <a:pt x="212771" y="126304"/>
                        <a:pt x="212508" y="125455"/>
                      </a:cubicBezTo>
                      <a:lnTo>
                        <a:pt x="197982" y="78850"/>
                      </a:lnTo>
                      <a:cubicBezTo>
                        <a:pt x="197913" y="78624"/>
                        <a:pt x="197813" y="78408"/>
                        <a:pt x="197684" y="78208"/>
                      </a:cubicBezTo>
                      <a:lnTo>
                        <a:pt x="195146" y="74263"/>
                      </a:lnTo>
                      <a:lnTo>
                        <a:pt x="197400" y="53917"/>
                      </a:lnTo>
                      <a:cubicBezTo>
                        <a:pt x="197556" y="52541"/>
                        <a:pt x="196614" y="51279"/>
                        <a:pt x="195249" y="51037"/>
                      </a:cubicBezTo>
                      <a:lnTo>
                        <a:pt x="177096" y="47796"/>
                      </a:lnTo>
                      <a:lnTo>
                        <a:pt x="167197" y="38781"/>
                      </a:lnTo>
                      <a:lnTo>
                        <a:pt x="169030" y="25967"/>
                      </a:lnTo>
                      <a:cubicBezTo>
                        <a:pt x="169230" y="24570"/>
                        <a:pt x="168285" y="23263"/>
                        <a:pt x="166897" y="23008"/>
                      </a:cubicBezTo>
                      <a:lnTo>
                        <a:pt x="108256" y="12290"/>
                      </a:lnTo>
                      <a:lnTo>
                        <a:pt x="88055" y="366"/>
                      </a:lnTo>
                      <a:cubicBezTo>
                        <a:pt x="87647" y="126"/>
                        <a:pt x="87187" y="0"/>
                        <a:pt x="86716" y="0"/>
                      </a:cubicBezTo>
                      <a:lnTo>
                        <a:pt x="69836" y="0"/>
                      </a:lnTo>
                      <a:cubicBezTo>
                        <a:pt x="68992" y="0"/>
                        <a:pt x="68200" y="405"/>
                        <a:pt x="67703" y="1091"/>
                      </a:cubicBezTo>
                      <a:lnTo>
                        <a:pt x="57383" y="15357"/>
                      </a:lnTo>
                      <a:lnTo>
                        <a:pt x="38993" y="8611"/>
                      </a:lnTo>
                      <a:cubicBezTo>
                        <a:pt x="37755" y="8153"/>
                        <a:pt x="36355" y="8692"/>
                        <a:pt x="35748" y="9873"/>
                      </a:cubicBezTo>
                      <a:lnTo>
                        <a:pt x="11091" y="57825"/>
                      </a:lnTo>
                      <a:cubicBezTo>
                        <a:pt x="11009" y="57991"/>
                        <a:pt x="10946" y="58159"/>
                        <a:pt x="10896" y="58333"/>
                      </a:cubicBezTo>
                      <a:lnTo>
                        <a:pt x="2793" y="87716"/>
                      </a:lnTo>
                      <a:cubicBezTo>
                        <a:pt x="2751" y="87874"/>
                        <a:pt x="2722" y="88034"/>
                        <a:pt x="2709" y="88194"/>
                      </a:cubicBezTo>
                      <a:lnTo>
                        <a:pt x="10" y="119937"/>
                      </a:lnTo>
                      <a:cubicBezTo>
                        <a:pt x="-79" y="120944"/>
                        <a:pt x="421" y="121909"/>
                        <a:pt x="1288" y="122422"/>
                      </a:cubicBezTo>
                      <a:lnTo>
                        <a:pt x="17045" y="131751"/>
                      </a:lnTo>
                      <a:lnTo>
                        <a:pt x="24488" y="151164"/>
                      </a:lnTo>
                      <a:cubicBezTo>
                        <a:pt x="24694" y="151703"/>
                        <a:pt x="25070" y="152155"/>
                        <a:pt x="25562" y="152458"/>
                      </a:cubicBezTo>
                      <a:close/>
                      <a:moveTo>
                        <a:pt x="57441" y="20980"/>
                      </a:moveTo>
                      <a:cubicBezTo>
                        <a:pt x="58122" y="21233"/>
                        <a:pt x="58843" y="21151"/>
                        <a:pt x="59468" y="20857"/>
                      </a:cubicBezTo>
                      <a:lnTo>
                        <a:pt x="107594" y="45377"/>
                      </a:lnTo>
                      <a:lnTo>
                        <a:pt x="59153" y="77987"/>
                      </a:lnTo>
                      <a:lnTo>
                        <a:pt x="30761" y="103325"/>
                      </a:lnTo>
                      <a:lnTo>
                        <a:pt x="5552" y="116804"/>
                      </a:lnTo>
                      <a:lnTo>
                        <a:pt x="7927" y="88884"/>
                      </a:lnTo>
                      <a:lnTo>
                        <a:pt x="15893" y="59995"/>
                      </a:lnTo>
                      <a:lnTo>
                        <a:pt x="39364" y="14350"/>
                      </a:lnTo>
                      <a:lnTo>
                        <a:pt x="57441" y="20980"/>
                      </a:lnTo>
                      <a:close/>
                      <a:moveTo>
                        <a:pt x="171192" y="49540"/>
                      </a:moveTo>
                      <a:lnTo>
                        <a:pt x="138426" y="55795"/>
                      </a:lnTo>
                      <a:lnTo>
                        <a:pt x="68971" y="75165"/>
                      </a:lnTo>
                      <a:lnTo>
                        <a:pt x="111578" y="46500"/>
                      </a:lnTo>
                      <a:cubicBezTo>
                        <a:pt x="112044" y="46187"/>
                        <a:pt x="112304" y="45653"/>
                        <a:pt x="112275" y="45093"/>
                      </a:cubicBezTo>
                      <a:cubicBezTo>
                        <a:pt x="112238" y="44533"/>
                        <a:pt x="111912" y="44038"/>
                        <a:pt x="111418" y="43783"/>
                      </a:cubicBezTo>
                      <a:lnTo>
                        <a:pt x="100443" y="38189"/>
                      </a:lnTo>
                      <a:lnTo>
                        <a:pt x="127127" y="32976"/>
                      </a:lnTo>
                      <a:lnTo>
                        <a:pt x="160153" y="44656"/>
                      </a:lnTo>
                      <a:lnTo>
                        <a:pt x="161203" y="41682"/>
                      </a:lnTo>
                      <a:lnTo>
                        <a:pt x="127774" y="29857"/>
                      </a:lnTo>
                      <a:cubicBezTo>
                        <a:pt x="127606" y="29796"/>
                        <a:pt x="127425" y="29765"/>
                        <a:pt x="127248" y="29765"/>
                      </a:cubicBezTo>
                      <a:cubicBezTo>
                        <a:pt x="127148" y="29765"/>
                        <a:pt x="127046" y="29775"/>
                        <a:pt x="126948" y="29794"/>
                      </a:cubicBezTo>
                      <a:lnTo>
                        <a:pt x="95882" y="35869"/>
                      </a:lnTo>
                      <a:lnTo>
                        <a:pt x="61657" y="18429"/>
                      </a:lnTo>
                      <a:lnTo>
                        <a:pt x="71178" y="5260"/>
                      </a:lnTo>
                      <a:lnTo>
                        <a:pt x="85995" y="5260"/>
                      </a:lnTo>
                      <a:lnTo>
                        <a:pt x="105984" y="17059"/>
                      </a:lnTo>
                      <a:cubicBezTo>
                        <a:pt x="106250" y="17217"/>
                        <a:pt x="106544" y="17327"/>
                        <a:pt x="106849" y="17382"/>
                      </a:cubicBezTo>
                      <a:lnTo>
                        <a:pt x="163462" y="27729"/>
                      </a:lnTo>
                      <a:lnTo>
                        <a:pt x="161787" y="39414"/>
                      </a:lnTo>
                      <a:cubicBezTo>
                        <a:pt x="161663" y="40277"/>
                        <a:pt x="161976" y="41145"/>
                        <a:pt x="162618" y="41734"/>
                      </a:cubicBezTo>
                      <a:lnTo>
                        <a:pt x="171192" y="49540"/>
                      </a:lnTo>
                      <a:close/>
                      <a:moveTo>
                        <a:pt x="139160" y="177394"/>
                      </a:moveTo>
                      <a:lnTo>
                        <a:pt x="167980" y="167273"/>
                      </a:lnTo>
                      <a:lnTo>
                        <a:pt x="175928" y="173967"/>
                      </a:lnTo>
                      <a:lnTo>
                        <a:pt x="141277" y="177946"/>
                      </a:lnTo>
                      <a:lnTo>
                        <a:pt x="139160" y="177394"/>
                      </a:lnTo>
                      <a:close/>
                      <a:moveTo>
                        <a:pt x="29081" y="148444"/>
                      </a:moveTo>
                      <a:lnTo>
                        <a:pt x="21627" y="129008"/>
                      </a:lnTo>
                      <a:cubicBezTo>
                        <a:pt x="21414" y="128456"/>
                        <a:pt x="21019" y="127990"/>
                        <a:pt x="20512" y="127688"/>
                      </a:cubicBezTo>
                      <a:lnTo>
                        <a:pt x="6930" y="119645"/>
                      </a:lnTo>
                      <a:lnTo>
                        <a:pt x="32418" y="106016"/>
                      </a:lnTo>
                      <a:cubicBezTo>
                        <a:pt x="32529" y="105958"/>
                        <a:pt x="32631" y="105882"/>
                        <a:pt x="32723" y="105800"/>
                      </a:cubicBezTo>
                      <a:lnTo>
                        <a:pt x="60810" y="80715"/>
                      </a:lnTo>
                      <a:lnTo>
                        <a:pt x="139144" y="58861"/>
                      </a:lnTo>
                      <a:lnTo>
                        <a:pt x="174106" y="52194"/>
                      </a:lnTo>
                      <a:cubicBezTo>
                        <a:pt x="174477" y="52528"/>
                        <a:pt x="174929" y="52754"/>
                        <a:pt x="175416" y="52838"/>
                      </a:cubicBezTo>
                      <a:lnTo>
                        <a:pt x="187261" y="54953"/>
                      </a:lnTo>
                      <a:cubicBezTo>
                        <a:pt x="164067" y="59895"/>
                        <a:pt x="162573" y="60847"/>
                        <a:pt x="162476" y="62136"/>
                      </a:cubicBezTo>
                      <a:cubicBezTo>
                        <a:pt x="161802" y="63524"/>
                        <a:pt x="157155" y="70168"/>
                        <a:pt x="152823" y="76101"/>
                      </a:cubicBezTo>
                      <a:lnTo>
                        <a:pt x="87558" y="117822"/>
                      </a:lnTo>
                      <a:cubicBezTo>
                        <a:pt x="87524" y="117846"/>
                        <a:pt x="87503" y="117880"/>
                        <a:pt x="87471" y="117904"/>
                      </a:cubicBezTo>
                      <a:lnTo>
                        <a:pt x="87460" y="117891"/>
                      </a:lnTo>
                      <a:lnTo>
                        <a:pt x="75559" y="126815"/>
                      </a:lnTo>
                      <a:lnTo>
                        <a:pt x="50821" y="147224"/>
                      </a:lnTo>
                      <a:lnTo>
                        <a:pt x="41834" y="137146"/>
                      </a:lnTo>
                      <a:lnTo>
                        <a:pt x="56683" y="136935"/>
                      </a:lnTo>
                      <a:lnTo>
                        <a:pt x="56636" y="133782"/>
                      </a:lnTo>
                      <a:lnTo>
                        <a:pt x="33930" y="134100"/>
                      </a:lnTo>
                      <a:lnTo>
                        <a:pt x="28818" y="111707"/>
                      </a:lnTo>
                      <a:lnTo>
                        <a:pt x="25740" y="112412"/>
                      </a:lnTo>
                      <a:lnTo>
                        <a:pt x="31140" y="136051"/>
                      </a:lnTo>
                      <a:cubicBezTo>
                        <a:pt x="31308" y="136775"/>
                        <a:pt x="32016" y="137293"/>
                        <a:pt x="32702" y="137274"/>
                      </a:cubicBezTo>
                      <a:lnTo>
                        <a:pt x="37655" y="137209"/>
                      </a:lnTo>
                      <a:lnTo>
                        <a:pt x="49474" y="150462"/>
                      </a:lnTo>
                      <a:cubicBezTo>
                        <a:pt x="50045" y="151093"/>
                        <a:pt x="51005" y="151166"/>
                        <a:pt x="51657" y="150627"/>
                      </a:cubicBezTo>
                      <a:lnTo>
                        <a:pt x="77511" y="129300"/>
                      </a:lnTo>
                      <a:lnTo>
                        <a:pt x="85409" y="123380"/>
                      </a:lnTo>
                      <a:lnTo>
                        <a:pt x="75081" y="155827"/>
                      </a:lnTo>
                      <a:lnTo>
                        <a:pt x="78087" y="156782"/>
                      </a:lnTo>
                      <a:lnTo>
                        <a:pt x="89738" y="120182"/>
                      </a:lnTo>
                      <a:lnTo>
                        <a:pt x="154777" y="78605"/>
                      </a:lnTo>
                      <a:cubicBezTo>
                        <a:pt x="154943" y="78500"/>
                        <a:pt x="155085" y="78366"/>
                        <a:pt x="155201" y="78208"/>
                      </a:cubicBezTo>
                      <a:cubicBezTo>
                        <a:pt x="162310" y="68485"/>
                        <a:pt x="164572" y="64945"/>
                        <a:pt x="165295" y="63495"/>
                      </a:cubicBezTo>
                      <a:cubicBezTo>
                        <a:pt x="167691" y="62556"/>
                        <a:pt x="179876" y="59758"/>
                        <a:pt x="191743" y="57244"/>
                      </a:cubicBezTo>
                      <a:lnTo>
                        <a:pt x="189836" y="74423"/>
                      </a:lnTo>
                      <a:lnTo>
                        <a:pt x="172486" y="82950"/>
                      </a:lnTo>
                      <a:cubicBezTo>
                        <a:pt x="172099" y="83137"/>
                        <a:pt x="171810" y="83476"/>
                        <a:pt x="171676" y="83881"/>
                      </a:cubicBezTo>
                      <a:lnTo>
                        <a:pt x="169256" y="91427"/>
                      </a:lnTo>
                      <a:lnTo>
                        <a:pt x="150593" y="94972"/>
                      </a:lnTo>
                      <a:cubicBezTo>
                        <a:pt x="149888" y="95106"/>
                        <a:pt x="149362" y="95701"/>
                        <a:pt x="149315" y="96421"/>
                      </a:cubicBezTo>
                      <a:lnTo>
                        <a:pt x="147290" y="127832"/>
                      </a:lnTo>
                      <a:cubicBezTo>
                        <a:pt x="147271" y="128119"/>
                        <a:pt x="147332" y="128411"/>
                        <a:pt x="147468" y="128666"/>
                      </a:cubicBezTo>
                      <a:lnTo>
                        <a:pt x="153489" y="140083"/>
                      </a:lnTo>
                      <a:lnTo>
                        <a:pt x="140328" y="164796"/>
                      </a:lnTo>
                      <a:lnTo>
                        <a:pt x="108509" y="175403"/>
                      </a:lnTo>
                      <a:cubicBezTo>
                        <a:pt x="107754" y="175658"/>
                        <a:pt x="107304" y="176431"/>
                        <a:pt x="107460" y="177210"/>
                      </a:cubicBezTo>
                      <a:lnTo>
                        <a:pt x="112181" y="201185"/>
                      </a:lnTo>
                      <a:lnTo>
                        <a:pt x="115281" y="200575"/>
                      </a:lnTo>
                      <a:lnTo>
                        <a:pt x="110826" y="177962"/>
                      </a:lnTo>
                      <a:lnTo>
                        <a:pt x="141924" y="167597"/>
                      </a:lnTo>
                      <a:cubicBezTo>
                        <a:pt x="142308" y="167465"/>
                        <a:pt x="142629" y="167197"/>
                        <a:pt x="142818" y="166842"/>
                      </a:cubicBezTo>
                      <a:lnTo>
                        <a:pt x="155750" y="142556"/>
                      </a:lnTo>
                      <a:lnTo>
                        <a:pt x="173511" y="157510"/>
                      </a:lnTo>
                      <a:lnTo>
                        <a:pt x="175542" y="155096"/>
                      </a:lnTo>
                      <a:lnTo>
                        <a:pt x="156524" y="139079"/>
                      </a:lnTo>
                      <a:lnTo>
                        <a:pt x="150464" y="127590"/>
                      </a:lnTo>
                      <a:lnTo>
                        <a:pt x="152381" y="97844"/>
                      </a:lnTo>
                      <a:lnTo>
                        <a:pt x="170760" y="94354"/>
                      </a:lnTo>
                      <a:cubicBezTo>
                        <a:pt x="171331" y="94246"/>
                        <a:pt x="171794" y="93836"/>
                        <a:pt x="171968" y="93286"/>
                      </a:cubicBezTo>
                      <a:lnTo>
                        <a:pt x="174466" y="85485"/>
                      </a:lnTo>
                      <a:lnTo>
                        <a:pt x="190901" y="77411"/>
                      </a:lnTo>
                      <a:lnTo>
                        <a:pt x="193058" y="80759"/>
                      </a:lnTo>
                      <a:lnTo>
                        <a:pt x="207050" y="125660"/>
                      </a:lnTo>
                      <a:lnTo>
                        <a:pt x="185917" y="151277"/>
                      </a:lnTo>
                      <a:lnTo>
                        <a:pt x="168020" y="162876"/>
                      </a:lnTo>
                      <a:cubicBezTo>
                        <a:pt x="167517" y="163199"/>
                        <a:pt x="167215" y="163707"/>
                        <a:pt x="167026" y="164262"/>
                      </a:cubicBezTo>
                      <a:lnTo>
                        <a:pt x="133671" y="175973"/>
                      </a:lnTo>
                      <a:lnTo>
                        <a:pt x="132622" y="175700"/>
                      </a:lnTo>
                      <a:cubicBezTo>
                        <a:pt x="131441" y="175382"/>
                        <a:pt x="130199" y="175942"/>
                        <a:pt x="129631" y="177020"/>
                      </a:cubicBezTo>
                      <a:lnTo>
                        <a:pt x="112596" y="209515"/>
                      </a:lnTo>
                      <a:lnTo>
                        <a:pt x="83213" y="194668"/>
                      </a:lnTo>
                      <a:lnTo>
                        <a:pt x="51786" y="162563"/>
                      </a:lnTo>
                      <a:cubicBezTo>
                        <a:pt x="51639" y="162410"/>
                        <a:pt x="51470" y="162279"/>
                        <a:pt x="51289" y="162165"/>
                      </a:cubicBezTo>
                      <a:lnTo>
                        <a:pt x="29081" y="148444"/>
                      </a:lnTo>
                      <a:close/>
                    </a:path>
                  </a:pathLst>
                </a:custGeom>
                <a:grpFill/>
                <a:ln w="2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0" name="Freeform: Shape 539">
                  <a:extLst>
                    <a:ext uri="{FF2B5EF4-FFF2-40B4-BE49-F238E27FC236}">
                      <a16:creationId xmlns:a16="http://schemas.microsoft.com/office/drawing/2014/main" id="{319F1AE6-5135-6BF6-39D1-4874022F95D0}"/>
                    </a:ext>
                  </a:extLst>
                </p:cNvPr>
                <p:cNvSpPr/>
                <p:nvPr/>
              </p:nvSpPr>
              <p:spPr>
                <a:xfrm>
                  <a:off x="4527772" y="6257274"/>
                  <a:ext cx="10831" cy="37289"/>
                </a:xfrm>
                <a:custGeom>
                  <a:avLst/>
                  <a:gdLst>
                    <a:gd name="connsiteX0" fmla="*/ 91 w 10831"/>
                    <a:gd name="connsiteY0" fmla="*/ 21953 h 37289"/>
                    <a:gd name="connsiteX1" fmla="*/ 28 w 10831"/>
                    <a:gd name="connsiteY1" fmla="*/ 22771 h 37289"/>
                    <a:gd name="connsiteX2" fmla="*/ 2726 w 10831"/>
                    <a:gd name="connsiteY2" fmla="*/ 37289 h 37289"/>
                    <a:gd name="connsiteX3" fmla="*/ 5829 w 10831"/>
                    <a:gd name="connsiteY3" fmla="*/ 36711 h 37289"/>
                    <a:gd name="connsiteX4" fmla="*/ 3207 w 10831"/>
                    <a:gd name="connsiteY4" fmla="*/ 22608 h 37289"/>
                    <a:gd name="connsiteX5" fmla="*/ 10832 w 10831"/>
                    <a:gd name="connsiteY5" fmla="*/ 1049 h 37289"/>
                    <a:gd name="connsiteX6" fmla="*/ 7857 w 10831"/>
                    <a:gd name="connsiteY6" fmla="*/ 0 h 37289"/>
                    <a:gd name="connsiteX7" fmla="*/ 91 w 10831"/>
                    <a:gd name="connsiteY7" fmla="*/ 21953 h 37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831" h="37289">
                      <a:moveTo>
                        <a:pt x="91" y="21953"/>
                      </a:moveTo>
                      <a:cubicBezTo>
                        <a:pt x="-1" y="22219"/>
                        <a:pt x="-25" y="22498"/>
                        <a:pt x="28" y="22771"/>
                      </a:cubicBezTo>
                      <a:lnTo>
                        <a:pt x="2726" y="37289"/>
                      </a:lnTo>
                      <a:lnTo>
                        <a:pt x="5829" y="36711"/>
                      </a:lnTo>
                      <a:lnTo>
                        <a:pt x="3207" y="22608"/>
                      </a:lnTo>
                      <a:lnTo>
                        <a:pt x="10832" y="1049"/>
                      </a:lnTo>
                      <a:lnTo>
                        <a:pt x="7857" y="0"/>
                      </a:lnTo>
                      <a:lnTo>
                        <a:pt x="91" y="21953"/>
                      </a:lnTo>
                      <a:close/>
                    </a:path>
                  </a:pathLst>
                </a:custGeom>
                <a:grpFill/>
                <a:ln w="2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24" name="Block Arc 523">
              <a:extLst>
                <a:ext uri="{FF2B5EF4-FFF2-40B4-BE49-F238E27FC236}">
                  <a16:creationId xmlns:a16="http://schemas.microsoft.com/office/drawing/2014/main" id="{5112B5AA-29AD-260C-119F-FE3B75C56B12}"/>
                </a:ext>
              </a:extLst>
            </p:cNvPr>
            <p:cNvSpPr/>
            <p:nvPr/>
          </p:nvSpPr>
          <p:spPr>
            <a:xfrm>
              <a:off x="3732192" y="6083012"/>
              <a:ext cx="385782" cy="131299"/>
            </a:xfrm>
            <a:prstGeom prst="blockArc">
              <a:avLst>
                <a:gd name="adj1" fmla="val 102712"/>
                <a:gd name="adj2" fmla="val 10562841"/>
                <a:gd name="adj3" fmla="val 23031"/>
              </a:avLst>
            </a:prstGeom>
            <a:solidFill>
              <a:srgbClr val="797B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63" name="LOGO-paperpark">
            <a:extLst>
              <a:ext uri="{FF2B5EF4-FFF2-40B4-BE49-F238E27FC236}">
                <a16:creationId xmlns:a16="http://schemas.microsoft.com/office/drawing/2014/main" id="{C9331580-71F2-8AE9-61FE-026B90A3B4A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346054" y="5989515"/>
            <a:ext cx="1020357" cy="747875"/>
          </a:xfrm>
          <a:prstGeom prst="rect">
            <a:avLst/>
          </a:prstGeom>
        </p:spPr>
      </p:pic>
      <p:sp>
        <p:nvSpPr>
          <p:cNvPr id="568" name="printer-paper-feeder">
            <a:extLst>
              <a:ext uri="{FF2B5EF4-FFF2-40B4-BE49-F238E27FC236}">
                <a16:creationId xmlns:a16="http://schemas.microsoft.com/office/drawing/2014/main" id="{04FFAB33-F9F3-7A23-535D-1FDFF9388BF7}"/>
              </a:ext>
            </a:extLst>
          </p:cNvPr>
          <p:cNvSpPr/>
          <p:nvPr/>
        </p:nvSpPr>
        <p:spPr>
          <a:xfrm flipH="1">
            <a:off x="9723494" y="5989515"/>
            <a:ext cx="199995" cy="56155"/>
          </a:xfrm>
          <a:prstGeom prst="parallelogram">
            <a:avLst>
              <a:gd name="adj" fmla="val 259080"/>
            </a:avLst>
          </a:prstGeom>
          <a:solidFill>
            <a:srgbClr val="DFDFDC"/>
          </a:solidFill>
          <a:ln w="6350">
            <a:solidFill>
              <a:srgbClr val="797B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9" name="ream-of-paper-left">
            <a:extLst>
              <a:ext uri="{FF2B5EF4-FFF2-40B4-BE49-F238E27FC236}">
                <a16:creationId xmlns:a16="http://schemas.microsoft.com/office/drawing/2014/main" id="{EF4E544A-4237-C2A8-741A-0985DCE999E4}"/>
              </a:ext>
            </a:extLst>
          </p:cNvPr>
          <p:cNvSpPr/>
          <p:nvPr/>
        </p:nvSpPr>
        <p:spPr>
          <a:xfrm>
            <a:off x="9472371" y="5944322"/>
            <a:ext cx="140873" cy="69538"/>
          </a:xfrm>
          <a:custGeom>
            <a:avLst/>
            <a:gdLst>
              <a:gd name="connsiteX0" fmla="*/ 0 w 692150"/>
              <a:gd name="connsiteY0" fmla="*/ 103183 h 178130"/>
              <a:gd name="connsiteX1" fmla="*/ 234950 w 692150"/>
              <a:gd name="connsiteY1" fmla="*/ 1583 h 178130"/>
              <a:gd name="connsiteX2" fmla="*/ 402590 w 692150"/>
              <a:gd name="connsiteY2" fmla="*/ 174303 h 178130"/>
              <a:gd name="connsiteX3" fmla="*/ 692150 w 692150"/>
              <a:gd name="connsiteY3" fmla="*/ 104453 h 178130"/>
              <a:gd name="connsiteX0" fmla="*/ 0 w 692150"/>
              <a:gd name="connsiteY0" fmla="*/ 101781 h 120037"/>
              <a:gd name="connsiteX1" fmla="*/ 234950 w 692150"/>
              <a:gd name="connsiteY1" fmla="*/ 181 h 120037"/>
              <a:gd name="connsiteX2" fmla="*/ 414020 w 692150"/>
              <a:gd name="connsiteY2" fmla="*/ 77651 h 120037"/>
              <a:gd name="connsiteX3" fmla="*/ 692150 w 692150"/>
              <a:gd name="connsiteY3" fmla="*/ 103051 h 120037"/>
              <a:gd name="connsiteX0" fmla="*/ 0 w 692150"/>
              <a:gd name="connsiteY0" fmla="*/ 51286 h 68178"/>
              <a:gd name="connsiteX1" fmla="*/ 156210 w 692150"/>
              <a:gd name="connsiteY1" fmla="*/ 486 h 68178"/>
              <a:gd name="connsiteX2" fmla="*/ 414020 w 692150"/>
              <a:gd name="connsiteY2" fmla="*/ 27156 h 68178"/>
              <a:gd name="connsiteX3" fmla="*/ 692150 w 692150"/>
              <a:gd name="connsiteY3" fmla="*/ 52556 h 68178"/>
              <a:gd name="connsiteX0" fmla="*/ 0 w 414020"/>
              <a:gd name="connsiteY0" fmla="*/ 51286 h 51286"/>
              <a:gd name="connsiteX1" fmla="*/ 156210 w 414020"/>
              <a:gd name="connsiteY1" fmla="*/ 486 h 51286"/>
              <a:gd name="connsiteX2" fmla="*/ 414020 w 414020"/>
              <a:gd name="connsiteY2" fmla="*/ 27156 h 51286"/>
              <a:gd name="connsiteX0" fmla="*/ 0 w 414020"/>
              <a:gd name="connsiteY0" fmla="*/ 24868 h 66893"/>
              <a:gd name="connsiteX1" fmla="*/ 182880 w 414020"/>
              <a:gd name="connsiteY1" fmla="*/ 66778 h 66893"/>
              <a:gd name="connsiteX2" fmla="*/ 414020 w 414020"/>
              <a:gd name="connsiteY2" fmla="*/ 738 h 66893"/>
              <a:gd name="connsiteX0" fmla="*/ 0 w 414020"/>
              <a:gd name="connsiteY0" fmla="*/ 28723 h 28723"/>
              <a:gd name="connsiteX1" fmla="*/ 185420 w 414020"/>
              <a:gd name="connsiteY1" fmla="*/ 13483 h 28723"/>
              <a:gd name="connsiteX2" fmla="*/ 414020 w 414020"/>
              <a:gd name="connsiteY2" fmla="*/ 4593 h 28723"/>
              <a:gd name="connsiteX0" fmla="*/ 0 w 364490"/>
              <a:gd name="connsiteY0" fmla="*/ 88508 h 88508"/>
              <a:gd name="connsiteX1" fmla="*/ 135890 w 364490"/>
              <a:gd name="connsiteY1" fmla="*/ 13578 h 88508"/>
              <a:gd name="connsiteX2" fmla="*/ 364490 w 364490"/>
              <a:gd name="connsiteY2" fmla="*/ 4688 h 88508"/>
              <a:gd name="connsiteX0" fmla="*/ 0 w 364490"/>
              <a:gd name="connsiteY0" fmla="*/ 88508 h 88508"/>
              <a:gd name="connsiteX1" fmla="*/ 135890 w 364490"/>
              <a:gd name="connsiteY1" fmla="*/ 13578 h 88508"/>
              <a:gd name="connsiteX2" fmla="*/ 364490 w 364490"/>
              <a:gd name="connsiteY2" fmla="*/ 4688 h 88508"/>
              <a:gd name="connsiteX0" fmla="*/ 0 w 364490"/>
              <a:gd name="connsiteY0" fmla="*/ 83820 h 83820"/>
              <a:gd name="connsiteX1" fmla="*/ 135890 w 364490"/>
              <a:gd name="connsiteY1" fmla="*/ 8890 h 83820"/>
              <a:gd name="connsiteX2" fmla="*/ 364490 w 364490"/>
              <a:gd name="connsiteY2" fmla="*/ 0 h 83820"/>
              <a:gd name="connsiteX0" fmla="*/ 0 w 364490"/>
              <a:gd name="connsiteY0" fmla="*/ 89631 h 89631"/>
              <a:gd name="connsiteX1" fmla="*/ 135890 w 364490"/>
              <a:gd name="connsiteY1" fmla="*/ 14701 h 89631"/>
              <a:gd name="connsiteX2" fmla="*/ 364490 w 364490"/>
              <a:gd name="connsiteY2" fmla="*/ 5811 h 89631"/>
              <a:gd name="connsiteX0" fmla="*/ 0 w 364490"/>
              <a:gd name="connsiteY0" fmla="*/ 94757 h 94757"/>
              <a:gd name="connsiteX1" fmla="*/ 153670 w 364490"/>
              <a:gd name="connsiteY1" fmla="*/ 8397 h 94757"/>
              <a:gd name="connsiteX2" fmla="*/ 364490 w 364490"/>
              <a:gd name="connsiteY2" fmla="*/ 10937 h 94757"/>
              <a:gd name="connsiteX0" fmla="*/ 0 w 351790"/>
              <a:gd name="connsiteY0" fmla="*/ 55418 h 55418"/>
              <a:gd name="connsiteX1" fmla="*/ 140970 w 351790"/>
              <a:gd name="connsiteY1" fmla="*/ 5888 h 55418"/>
              <a:gd name="connsiteX2" fmla="*/ 351790 w 351790"/>
              <a:gd name="connsiteY2" fmla="*/ 8428 h 55418"/>
              <a:gd name="connsiteX0" fmla="*/ 0 w 351790"/>
              <a:gd name="connsiteY0" fmla="*/ 55418 h 55418"/>
              <a:gd name="connsiteX1" fmla="*/ 140970 w 351790"/>
              <a:gd name="connsiteY1" fmla="*/ 5888 h 55418"/>
              <a:gd name="connsiteX2" fmla="*/ 351790 w 351790"/>
              <a:gd name="connsiteY2" fmla="*/ 8428 h 55418"/>
              <a:gd name="connsiteX0" fmla="*/ 0 w 349250"/>
              <a:gd name="connsiteY0" fmla="*/ 50022 h 50022"/>
              <a:gd name="connsiteX1" fmla="*/ 140970 w 349250"/>
              <a:gd name="connsiteY1" fmla="*/ 492 h 50022"/>
              <a:gd name="connsiteX2" fmla="*/ 349250 w 349250"/>
              <a:gd name="connsiteY2" fmla="*/ 27162 h 50022"/>
              <a:gd name="connsiteX0" fmla="*/ 0 w 349250"/>
              <a:gd name="connsiteY0" fmla="*/ 52762 h 52762"/>
              <a:gd name="connsiteX1" fmla="*/ 140970 w 349250"/>
              <a:gd name="connsiteY1" fmla="*/ 3232 h 52762"/>
              <a:gd name="connsiteX2" fmla="*/ 349250 w 349250"/>
              <a:gd name="connsiteY2" fmla="*/ 29902 h 52762"/>
              <a:gd name="connsiteX0" fmla="*/ 0 w 340360"/>
              <a:gd name="connsiteY0" fmla="*/ 19781 h 45181"/>
              <a:gd name="connsiteX1" fmla="*/ 132080 w 340360"/>
              <a:gd name="connsiteY1" fmla="*/ 18511 h 45181"/>
              <a:gd name="connsiteX2" fmla="*/ 340360 w 340360"/>
              <a:gd name="connsiteY2" fmla="*/ 45181 h 45181"/>
              <a:gd name="connsiteX0" fmla="*/ 0 w 340360"/>
              <a:gd name="connsiteY0" fmla="*/ 34623 h 60023"/>
              <a:gd name="connsiteX1" fmla="*/ 160020 w 340360"/>
              <a:gd name="connsiteY1" fmla="*/ 2873 h 60023"/>
              <a:gd name="connsiteX2" fmla="*/ 340360 w 340360"/>
              <a:gd name="connsiteY2" fmla="*/ 60023 h 60023"/>
              <a:gd name="connsiteX0" fmla="*/ 0 w 361950"/>
              <a:gd name="connsiteY0" fmla="*/ 71606 h 71606"/>
              <a:gd name="connsiteX1" fmla="*/ 160020 w 361950"/>
              <a:gd name="connsiteY1" fmla="*/ 39856 h 71606"/>
              <a:gd name="connsiteX2" fmla="*/ 361950 w 361950"/>
              <a:gd name="connsiteY2" fmla="*/ 13186 h 71606"/>
              <a:gd name="connsiteX0" fmla="*/ 0 w 344170"/>
              <a:gd name="connsiteY0" fmla="*/ 130228 h 130228"/>
              <a:gd name="connsiteX1" fmla="*/ 142240 w 344170"/>
              <a:gd name="connsiteY1" fmla="*/ 41328 h 130228"/>
              <a:gd name="connsiteX2" fmla="*/ 344170 w 344170"/>
              <a:gd name="connsiteY2" fmla="*/ 14658 h 130228"/>
              <a:gd name="connsiteX0" fmla="*/ 0 w 344170"/>
              <a:gd name="connsiteY0" fmla="*/ 134122 h 134122"/>
              <a:gd name="connsiteX1" fmla="*/ 157480 w 344170"/>
              <a:gd name="connsiteY1" fmla="*/ 28712 h 134122"/>
              <a:gd name="connsiteX2" fmla="*/ 344170 w 344170"/>
              <a:gd name="connsiteY2" fmla="*/ 18552 h 134122"/>
              <a:gd name="connsiteX0" fmla="*/ 0 w 344170"/>
              <a:gd name="connsiteY0" fmla="*/ 124045 h 124045"/>
              <a:gd name="connsiteX1" fmla="*/ 157480 w 344170"/>
              <a:gd name="connsiteY1" fmla="*/ 18635 h 124045"/>
              <a:gd name="connsiteX2" fmla="*/ 344170 w 344170"/>
              <a:gd name="connsiteY2" fmla="*/ 8475 h 124045"/>
              <a:gd name="connsiteX0" fmla="*/ 0 w 344170"/>
              <a:gd name="connsiteY0" fmla="*/ 124480 h 124480"/>
              <a:gd name="connsiteX1" fmla="*/ 137160 w 344170"/>
              <a:gd name="connsiteY1" fmla="*/ 17800 h 124480"/>
              <a:gd name="connsiteX2" fmla="*/ 344170 w 344170"/>
              <a:gd name="connsiteY2" fmla="*/ 8910 h 124480"/>
              <a:gd name="connsiteX0" fmla="*/ 0 w 344170"/>
              <a:gd name="connsiteY0" fmla="*/ 120664 h 120664"/>
              <a:gd name="connsiteX1" fmla="*/ 146050 w 344170"/>
              <a:gd name="connsiteY1" fmla="*/ 30494 h 120664"/>
              <a:gd name="connsiteX2" fmla="*/ 344170 w 344170"/>
              <a:gd name="connsiteY2" fmla="*/ 5094 h 120664"/>
              <a:gd name="connsiteX0" fmla="*/ 0 w 344170"/>
              <a:gd name="connsiteY0" fmla="*/ 122909 h 122909"/>
              <a:gd name="connsiteX1" fmla="*/ 154940 w 344170"/>
              <a:gd name="connsiteY1" fmla="*/ 21309 h 122909"/>
              <a:gd name="connsiteX2" fmla="*/ 344170 w 344170"/>
              <a:gd name="connsiteY2" fmla="*/ 7339 h 122909"/>
              <a:gd name="connsiteX0" fmla="*/ 0 w 335280"/>
              <a:gd name="connsiteY0" fmla="*/ 122909 h 122909"/>
              <a:gd name="connsiteX1" fmla="*/ 146050 w 335280"/>
              <a:gd name="connsiteY1" fmla="*/ 21309 h 122909"/>
              <a:gd name="connsiteX2" fmla="*/ 335280 w 335280"/>
              <a:gd name="connsiteY2" fmla="*/ 7339 h 122909"/>
              <a:gd name="connsiteX0" fmla="*/ 0 w 335280"/>
              <a:gd name="connsiteY0" fmla="*/ 122909 h 122909"/>
              <a:gd name="connsiteX1" fmla="*/ 146050 w 335280"/>
              <a:gd name="connsiteY1" fmla="*/ 21309 h 122909"/>
              <a:gd name="connsiteX2" fmla="*/ 335280 w 335280"/>
              <a:gd name="connsiteY2" fmla="*/ 7339 h 122909"/>
              <a:gd name="connsiteX0" fmla="*/ 0 w 335280"/>
              <a:gd name="connsiteY0" fmla="*/ 122909 h 122909"/>
              <a:gd name="connsiteX1" fmla="*/ 146050 w 335280"/>
              <a:gd name="connsiteY1" fmla="*/ 21309 h 122909"/>
              <a:gd name="connsiteX2" fmla="*/ 335280 w 335280"/>
              <a:gd name="connsiteY2" fmla="*/ 7339 h 122909"/>
              <a:gd name="connsiteX0" fmla="*/ 0 w 335280"/>
              <a:gd name="connsiteY0" fmla="*/ 130246 h 130246"/>
              <a:gd name="connsiteX1" fmla="*/ 146050 w 335280"/>
              <a:gd name="connsiteY1" fmla="*/ 28646 h 130246"/>
              <a:gd name="connsiteX2" fmla="*/ 335280 w 335280"/>
              <a:gd name="connsiteY2" fmla="*/ 14676 h 130246"/>
              <a:gd name="connsiteX0" fmla="*/ 0 w 335280"/>
              <a:gd name="connsiteY0" fmla="*/ 130246 h 130246"/>
              <a:gd name="connsiteX1" fmla="*/ 146050 w 335280"/>
              <a:gd name="connsiteY1" fmla="*/ 28646 h 130246"/>
              <a:gd name="connsiteX2" fmla="*/ 335280 w 335280"/>
              <a:gd name="connsiteY2" fmla="*/ 14676 h 130246"/>
              <a:gd name="connsiteX0" fmla="*/ 0 w 335280"/>
              <a:gd name="connsiteY0" fmla="*/ 135426 h 135426"/>
              <a:gd name="connsiteX1" fmla="*/ 142240 w 335280"/>
              <a:gd name="connsiteY1" fmla="*/ 18586 h 135426"/>
              <a:gd name="connsiteX2" fmla="*/ 335280 w 335280"/>
              <a:gd name="connsiteY2" fmla="*/ 19856 h 135426"/>
              <a:gd name="connsiteX0" fmla="*/ 0 w 335280"/>
              <a:gd name="connsiteY0" fmla="*/ 133386 h 133386"/>
              <a:gd name="connsiteX1" fmla="*/ 142240 w 335280"/>
              <a:gd name="connsiteY1" fmla="*/ 16546 h 133386"/>
              <a:gd name="connsiteX2" fmla="*/ 335280 w 335280"/>
              <a:gd name="connsiteY2" fmla="*/ 17816 h 133386"/>
              <a:gd name="connsiteX0" fmla="*/ 0 w 335280"/>
              <a:gd name="connsiteY0" fmla="*/ 131564 h 131564"/>
              <a:gd name="connsiteX1" fmla="*/ 142240 w 335280"/>
              <a:gd name="connsiteY1" fmla="*/ 14724 h 131564"/>
              <a:gd name="connsiteX2" fmla="*/ 335280 w 335280"/>
              <a:gd name="connsiteY2" fmla="*/ 15994 h 131564"/>
              <a:gd name="connsiteX0" fmla="*/ 0 w 335280"/>
              <a:gd name="connsiteY0" fmla="*/ 119348 h 155176"/>
              <a:gd name="connsiteX1" fmla="*/ 210820 w 335280"/>
              <a:gd name="connsiteY1" fmla="*/ 154908 h 155176"/>
              <a:gd name="connsiteX2" fmla="*/ 335280 w 335280"/>
              <a:gd name="connsiteY2" fmla="*/ 3778 h 155176"/>
              <a:gd name="connsiteX0" fmla="*/ 0 w 405130"/>
              <a:gd name="connsiteY0" fmla="*/ 28019 h 111839"/>
              <a:gd name="connsiteX1" fmla="*/ 210820 w 405130"/>
              <a:gd name="connsiteY1" fmla="*/ 63579 h 111839"/>
              <a:gd name="connsiteX2" fmla="*/ 405130 w 405130"/>
              <a:gd name="connsiteY2" fmla="*/ 111839 h 111839"/>
              <a:gd name="connsiteX0" fmla="*/ 0 w 416560"/>
              <a:gd name="connsiteY0" fmla="*/ 73691 h 110016"/>
              <a:gd name="connsiteX1" fmla="*/ 210820 w 416560"/>
              <a:gd name="connsiteY1" fmla="*/ 109251 h 110016"/>
              <a:gd name="connsiteX2" fmla="*/ 416560 w 416560"/>
              <a:gd name="connsiteY2" fmla="*/ 5111 h 110016"/>
              <a:gd name="connsiteX0" fmla="*/ 0 w 403860"/>
              <a:gd name="connsiteY0" fmla="*/ 23900 h 109035"/>
              <a:gd name="connsiteX1" fmla="*/ 198120 w 403860"/>
              <a:gd name="connsiteY1" fmla="*/ 108990 h 109035"/>
              <a:gd name="connsiteX2" fmla="*/ 403860 w 403860"/>
              <a:gd name="connsiteY2" fmla="*/ 4850 h 109035"/>
              <a:gd name="connsiteX0" fmla="*/ 0 w 439420"/>
              <a:gd name="connsiteY0" fmla="*/ 18520 h 117583"/>
              <a:gd name="connsiteX1" fmla="*/ 233680 w 439420"/>
              <a:gd name="connsiteY1" fmla="*/ 117580 h 117583"/>
              <a:gd name="connsiteX2" fmla="*/ 439420 w 439420"/>
              <a:gd name="connsiteY2" fmla="*/ 13440 h 117583"/>
              <a:gd name="connsiteX0" fmla="*/ 0 w 322580"/>
              <a:gd name="connsiteY0" fmla="*/ 89018 h 110593"/>
              <a:gd name="connsiteX1" fmla="*/ 116840 w 322580"/>
              <a:gd name="connsiteY1" fmla="*/ 109338 h 110593"/>
              <a:gd name="connsiteX2" fmla="*/ 322580 w 322580"/>
              <a:gd name="connsiteY2" fmla="*/ 5198 h 110593"/>
              <a:gd name="connsiteX0" fmla="*/ 0 w 307340"/>
              <a:gd name="connsiteY0" fmla="*/ 146119 h 169632"/>
              <a:gd name="connsiteX1" fmla="*/ 116840 w 307340"/>
              <a:gd name="connsiteY1" fmla="*/ 166439 h 169632"/>
              <a:gd name="connsiteX2" fmla="*/ 307340 w 307340"/>
              <a:gd name="connsiteY2" fmla="*/ 3879 h 169632"/>
              <a:gd name="connsiteX0" fmla="*/ 0 w 307340"/>
              <a:gd name="connsiteY0" fmla="*/ 146119 h 169632"/>
              <a:gd name="connsiteX1" fmla="*/ 116840 w 307340"/>
              <a:gd name="connsiteY1" fmla="*/ 166439 h 169632"/>
              <a:gd name="connsiteX2" fmla="*/ 307340 w 307340"/>
              <a:gd name="connsiteY2" fmla="*/ 3879 h 169632"/>
              <a:gd name="connsiteX0" fmla="*/ 0 w 309880"/>
              <a:gd name="connsiteY0" fmla="*/ 189445 h 189445"/>
              <a:gd name="connsiteX1" fmla="*/ 119380 w 309880"/>
              <a:gd name="connsiteY1" fmla="*/ 166585 h 189445"/>
              <a:gd name="connsiteX2" fmla="*/ 309880 w 309880"/>
              <a:gd name="connsiteY2" fmla="*/ 4025 h 189445"/>
              <a:gd name="connsiteX0" fmla="*/ 0 w 309880"/>
              <a:gd name="connsiteY0" fmla="*/ 189445 h 200734"/>
              <a:gd name="connsiteX1" fmla="*/ 119380 w 309880"/>
              <a:gd name="connsiteY1" fmla="*/ 166585 h 200734"/>
              <a:gd name="connsiteX2" fmla="*/ 309880 w 309880"/>
              <a:gd name="connsiteY2" fmla="*/ 4025 h 200734"/>
              <a:gd name="connsiteX0" fmla="*/ 0 w 317500"/>
              <a:gd name="connsiteY0" fmla="*/ 153765 h 179563"/>
              <a:gd name="connsiteX1" fmla="*/ 127000 w 317500"/>
              <a:gd name="connsiteY1" fmla="*/ 166465 h 179563"/>
              <a:gd name="connsiteX2" fmla="*/ 317500 w 317500"/>
              <a:gd name="connsiteY2" fmla="*/ 3905 h 179563"/>
              <a:gd name="connsiteX0" fmla="*/ 0 w 317500"/>
              <a:gd name="connsiteY0" fmla="*/ 154101 h 170950"/>
              <a:gd name="connsiteX1" fmla="*/ 140970 w 317500"/>
              <a:gd name="connsiteY1" fmla="*/ 151561 h 170950"/>
              <a:gd name="connsiteX2" fmla="*/ 317500 w 317500"/>
              <a:gd name="connsiteY2" fmla="*/ 4241 h 170950"/>
              <a:gd name="connsiteX0" fmla="*/ 0 w 317500"/>
              <a:gd name="connsiteY0" fmla="*/ 153871 h 176322"/>
              <a:gd name="connsiteX1" fmla="*/ 173990 w 317500"/>
              <a:gd name="connsiteY1" fmla="*/ 161491 h 176322"/>
              <a:gd name="connsiteX2" fmla="*/ 317500 w 317500"/>
              <a:gd name="connsiteY2" fmla="*/ 4011 h 176322"/>
              <a:gd name="connsiteX0" fmla="*/ 0 w 317500"/>
              <a:gd name="connsiteY0" fmla="*/ 153818 h 177902"/>
              <a:gd name="connsiteX1" fmla="*/ 161290 w 317500"/>
              <a:gd name="connsiteY1" fmla="*/ 163978 h 177902"/>
              <a:gd name="connsiteX2" fmla="*/ 317500 w 317500"/>
              <a:gd name="connsiteY2" fmla="*/ 3958 h 177902"/>
              <a:gd name="connsiteX0" fmla="*/ 0 w 317500"/>
              <a:gd name="connsiteY0" fmla="*/ 153665 h 183110"/>
              <a:gd name="connsiteX1" fmla="*/ 148590 w 317500"/>
              <a:gd name="connsiteY1" fmla="*/ 171445 h 183110"/>
              <a:gd name="connsiteX2" fmla="*/ 317500 w 317500"/>
              <a:gd name="connsiteY2" fmla="*/ 3805 h 183110"/>
              <a:gd name="connsiteX0" fmla="*/ 0 w 317500"/>
              <a:gd name="connsiteY0" fmla="*/ 153640 h 184037"/>
              <a:gd name="connsiteX1" fmla="*/ 165100 w 317500"/>
              <a:gd name="connsiteY1" fmla="*/ 172690 h 184037"/>
              <a:gd name="connsiteX2" fmla="*/ 317500 w 317500"/>
              <a:gd name="connsiteY2" fmla="*/ 3780 h 184037"/>
              <a:gd name="connsiteX0" fmla="*/ 0 w 317500"/>
              <a:gd name="connsiteY0" fmla="*/ 153790 h 178721"/>
              <a:gd name="connsiteX1" fmla="*/ 179070 w 317500"/>
              <a:gd name="connsiteY1" fmla="*/ 165220 h 178721"/>
              <a:gd name="connsiteX2" fmla="*/ 317500 w 317500"/>
              <a:gd name="connsiteY2" fmla="*/ 3930 h 178721"/>
              <a:gd name="connsiteX0" fmla="*/ 0 w 340360"/>
              <a:gd name="connsiteY0" fmla="*/ 176728 h 191077"/>
              <a:gd name="connsiteX1" fmla="*/ 201930 w 340360"/>
              <a:gd name="connsiteY1" fmla="*/ 165298 h 191077"/>
              <a:gd name="connsiteX2" fmla="*/ 340360 w 340360"/>
              <a:gd name="connsiteY2" fmla="*/ 4008 h 191077"/>
              <a:gd name="connsiteX0" fmla="*/ 0 w 294640"/>
              <a:gd name="connsiteY0" fmla="*/ 162711 h 182761"/>
              <a:gd name="connsiteX1" fmla="*/ 156210 w 294640"/>
              <a:gd name="connsiteY1" fmla="*/ 165251 h 182761"/>
              <a:gd name="connsiteX2" fmla="*/ 294640 w 294640"/>
              <a:gd name="connsiteY2" fmla="*/ 3961 h 182761"/>
              <a:gd name="connsiteX0" fmla="*/ 0 w 306070"/>
              <a:gd name="connsiteY0" fmla="*/ 136571 h 154857"/>
              <a:gd name="connsiteX1" fmla="*/ 156210 w 306070"/>
              <a:gd name="connsiteY1" fmla="*/ 139111 h 154857"/>
              <a:gd name="connsiteX2" fmla="*/ 306070 w 306070"/>
              <a:gd name="connsiteY2" fmla="*/ 4491 h 154857"/>
              <a:gd name="connsiteX0" fmla="*/ 0 w 306070"/>
              <a:gd name="connsiteY0" fmla="*/ 132797 h 151083"/>
              <a:gd name="connsiteX1" fmla="*/ 156210 w 306070"/>
              <a:gd name="connsiteY1" fmla="*/ 135337 h 151083"/>
              <a:gd name="connsiteX2" fmla="*/ 306070 w 306070"/>
              <a:gd name="connsiteY2" fmla="*/ 717 h 15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6070" h="151083">
                <a:moveTo>
                  <a:pt x="0" y="132797"/>
                </a:moveTo>
                <a:cubicBezTo>
                  <a:pt x="75036" y="156080"/>
                  <a:pt x="105198" y="157350"/>
                  <a:pt x="156210" y="135337"/>
                </a:cubicBezTo>
                <a:cubicBezTo>
                  <a:pt x="207222" y="113324"/>
                  <a:pt x="182457" y="-10501"/>
                  <a:pt x="306070" y="717"/>
                </a:cubicBezTo>
              </a:path>
            </a:pathLst>
          </a:custGeom>
          <a:noFill/>
          <a:ln w="3175">
            <a:solidFill>
              <a:srgbClr val="DFDFDC"/>
            </a:solidFill>
          </a:ln>
          <a:scene3d>
            <a:camera prst="perspectiveRelaxedModerately" fov="600000">
              <a:rot lat="461210" lon="10485914" rev="538952"/>
            </a:camera>
            <a:lightRig rig="balanced" dir="t"/>
          </a:scene3d>
          <a:sp3d extrusionH="381000" contourW="3810">
            <a:extrusionClr>
              <a:schemeClr val="bg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0" name="ream-of-paper-right">
            <a:extLst>
              <a:ext uri="{FF2B5EF4-FFF2-40B4-BE49-F238E27FC236}">
                <a16:creationId xmlns:a16="http://schemas.microsoft.com/office/drawing/2014/main" id="{C7615871-8A99-C2C5-F161-CAFE32641D4F}"/>
              </a:ext>
            </a:extLst>
          </p:cNvPr>
          <p:cNvSpPr/>
          <p:nvPr/>
        </p:nvSpPr>
        <p:spPr>
          <a:xfrm>
            <a:off x="9644361" y="5896741"/>
            <a:ext cx="154317" cy="60554"/>
          </a:xfrm>
          <a:custGeom>
            <a:avLst/>
            <a:gdLst>
              <a:gd name="connsiteX0" fmla="*/ 0 w 692150"/>
              <a:gd name="connsiteY0" fmla="*/ 103183 h 178130"/>
              <a:gd name="connsiteX1" fmla="*/ 234950 w 692150"/>
              <a:gd name="connsiteY1" fmla="*/ 1583 h 178130"/>
              <a:gd name="connsiteX2" fmla="*/ 402590 w 692150"/>
              <a:gd name="connsiteY2" fmla="*/ 174303 h 178130"/>
              <a:gd name="connsiteX3" fmla="*/ 692150 w 692150"/>
              <a:gd name="connsiteY3" fmla="*/ 104453 h 178130"/>
              <a:gd name="connsiteX0" fmla="*/ 0 w 692150"/>
              <a:gd name="connsiteY0" fmla="*/ 101781 h 120037"/>
              <a:gd name="connsiteX1" fmla="*/ 234950 w 692150"/>
              <a:gd name="connsiteY1" fmla="*/ 181 h 120037"/>
              <a:gd name="connsiteX2" fmla="*/ 414020 w 692150"/>
              <a:gd name="connsiteY2" fmla="*/ 77651 h 120037"/>
              <a:gd name="connsiteX3" fmla="*/ 692150 w 692150"/>
              <a:gd name="connsiteY3" fmla="*/ 103051 h 120037"/>
              <a:gd name="connsiteX0" fmla="*/ 0 w 692150"/>
              <a:gd name="connsiteY0" fmla="*/ 51286 h 68178"/>
              <a:gd name="connsiteX1" fmla="*/ 156210 w 692150"/>
              <a:gd name="connsiteY1" fmla="*/ 486 h 68178"/>
              <a:gd name="connsiteX2" fmla="*/ 414020 w 692150"/>
              <a:gd name="connsiteY2" fmla="*/ 27156 h 68178"/>
              <a:gd name="connsiteX3" fmla="*/ 692150 w 692150"/>
              <a:gd name="connsiteY3" fmla="*/ 52556 h 68178"/>
              <a:gd name="connsiteX0" fmla="*/ 0 w 414020"/>
              <a:gd name="connsiteY0" fmla="*/ 51286 h 51286"/>
              <a:gd name="connsiteX1" fmla="*/ 156210 w 414020"/>
              <a:gd name="connsiteY1" fmla="*/ 486 h 51286"/>
              <a:gd name="connsiteX2" fmla="*/ 414020 w 414020"/>
              <a:gd name="connsiteY2" fmla="*/ 27156 h 51286"/>
              <a:gd name="connsiteX0" fmla="*/ 0 w 414020"/>
              <a:gd name="connsiteY0" fmla="*/ 24868 h 66893"/>
              <a:gd name="connsiteX1" fmla="*/ 182880 w 414020"/>
              <a:gd name="connsiteY1" fmla="*/ 66778 h 66893"/>
              <a:gd name="connsiteX2" fmla="*/ 414020 w 414020"/>
              <a:gd name="connsiteY2" fmla="*/ 738 h 66893"/>
              <a:gd name="connsiteX0" fmla="*/ 0 w 414020"/>
              <a:gd name="connsiteY0" fmla="*/ 28723 h 28723"/>
              <a:gd name="connsiteX1" fmla="*/ 185420 w 414020"/>
              <a:gd name="connsiteY1" fmla="*/ 13483 h 28723"/>
              <a:gd name="connsiteX2" fmla="*/ 414020 w 414020"/>
              <a:gd name="connsiteY2" fmla="*/ 4593 h 28723"/>
              <a:gd name="connsiteX0" fmla="*/ 0 w 364490"/>
              <a:gd name="connsiteY0" fmla="*/ 88508 h 88508"/>
              <a:gd name="connsiteX1" fmla="*/ 135890 w 364490"/>
              <a:gd name="connsiteY1" fmla="*/ 13578 h 88508"/>
              <a:gd name="connsiteX2" fmla="*/ 364490 w 364490"/>
              <a:gd name="connsiteY2" fmla="*/ 4688 h 88508"/>
              <a:gd name="connsiteX0" fmla="*/ 0 w 364490"/>
              <a:gd name="connsiteY0" fmla="*/ 88508 h 88508"/>
              <a:gd name="connsiteX1" fmla="*/ 135890 w 364490"/>
              <a:gd name="connsiteY1" fmla="*/ 13578 h 88508"/>
              <a:gd name="connsiteX2" fmla="*/ 364490 w 364490"/>
              <a:gd name="connsiteY2" fmla="*/ 4688 h 88508"/>
              <a:gd name="connsiteX0" fmla="*/ 0 w 364490"/>
              <a:gd name="connsiteY0" fmla="*/ 83820 h 83820"/>
              <a:gd name="connsiteX1" fmla="*/ 135890 w 364490"/>
              <a:gd name="connsiteY1" fmla="*/ 8890 h 83820"/>
              <a:gd name="connsiteX2" fmla="*/ 364490 w 364490"/>
              <a:gd name="connsiteY2" fmla="*/ 0 h 83820"/>
              <a:gd name="connsiteX0" fmla="*/ 0 w 364490"/>
              <a:gd name="connsiteY0" fmla="*/ 89631 h 89631"/>
              <a:gd name="connsiteX1" fmla="*/ 135890 w 364490"/>
              <a:gd name="connsiteY1" fmla="*/ 14701 h 89631"/>
              <a:gd name="connsiteX2" fmla="*/ 364490 w 364490"/>
              <a:gd name="connsiteY2" fmla="*/ 5811 h 89631"/>
              <a:gd name="connsiteX0" fmla="*/ 0 w 364490"/>
              <a:gd name="connsiteY0" fmla="*/ 94757 h 94757"/>
              <a:gd name="connsiteX1" fmla="*/ 153670 w 364490"/>
              <a:gd name="connsiteY1" fmla="*/ 8397 h 94757"/>
              <a:gd name="connsiteX2" fmla="*/ 364490 w 364490"/>
              <a:gd name="connsiteY2" fmla="*/ 10937 h 94757"/>
              <a:gd name="connsiteX0" fmla="*/ 0 w 351790"/>
              <a:gd name="connsiteY0" fmla="*/ 55418 h 55418"/>
              <a:gd name="connsiteX1" fmla="*/ 140970 w 351790"/>
              <a:gd name="connsiteY1" fmla="*/ 5888 h 55418"/>
              <a:gd name="connsiteX2" fmla="*/ 351790 w 351790"/>
              <a:gd name="connsiteY2" fmla="*/ 8428 h 55418"/>
              <a:gd name="connsiteX0" fmla="*/ 0 w 351790"/>
              <a:gd name="connsiteY0" fmla="*/ 55418 h 55418"/>
              <a:gd name="connsiteX1" fmla="*/ 140970 w 351790"/>
              <a:gd name="connsiteY1" fmla="*/ 5888 h 55418"/>
              <a:gd name="connsiteX2" fmla="*/ 351790 w 351790"/>
              <a:gd name="connsiteY2" fmla="*/ 8428 h 55418"/>
              <a:gd name="connsiteX0" fmla="*/ 0 w 349250"/>
              <a:gd name="connsiteY0" fmla="*/ 50022 h 50022"/>
              <a:gd name="connsiteX1" fmla="*/ 140970 w 349250"/>
              <a:gd name="connsiteY1" fmla="*/ 492 h 50022"/>
              <a:gd name="connsiteX2" fmla="*/ 349250 w 349250"/>
              <a:gd name="connsiteY2" fmla="*/ 27162 h 50022"/>
              <a:gd name="connsiteX0" fmla="*/ 0 w 349250"/>
              <a:gd name="connsiteY0" fmla="*/ 52762 h 52762"/>
              <a:gd name="connsiteX1" fmla="*/ 140970 w 349250"/>
              <a:gd name="connsiteY1" fmla="*/ 3232 h 52762"/>
              <a:gd name="connsiteX2" fmla="*/ 349250 w 349250"/>
              <a:gd name="connsiteY2" fmla="*/ 29902 h 52762"/>
              <a:gd name="connsiteX0" fmla="*/ 0 w 340360"/>
              <a:gd name="connsiteY0" fmla="*/ 19781 h 45181"/>
              <a:gd name="connsiteX1" fmla="*/ 132080 w 340360"/>
              <a:gd name="connsiteY1" fmla="*/ 18511 h 45181"/>
              <a:gd name="connsiteX2" fmla="*/ 340360 w 340360"/>
              <a:gd name="connsiteY2" fmla="*/ 45181 h 45181"/>
              <a:gd name="connsiteX0" fmla="*/ 0 w 340360"/>
              <a:gd name="connsiteY0" fmla="*/ 34623 h 60023"/>
              <a:gd name="connsiteX1" fmla="*/ 160020 w 340360"/>
              <a:gd name="connsiteY1" fmla="*/ 2873 h 60023"/>
              <a:gd name="connsiteX2" fmla="*/ 340360 w 340360"/>
              <a:gd name="connsiteY2" fmla="*/ 60023 h 60023"/>
              <a:gd name="connsiteX0" fmla="*/ 0 w 361950"/>
              <a:gd name="connsiteY0" fmla="*/ 71606 h 71606"/>
              <a:gd name="connsiteX1" fmla="*/ 160020 w 361950"/>
              <a:gd name="connsiteY1" fmla="*/ 39856 h 71606"/>
              <a:gd name="connsiteX2" fmla="*/ 361950 w 361950"/>
              <a:gd name="connsiteY2" fmla="*/ 13186 h 71606"/>
              <a:gd name="connsiteX0" fmla="*/ 0 w 344170"/>
              <a:gd name="connsiteY0" fmla="*/ 130228 h 130228"/>
              <a:gd name="connsiteX1" fmla="*/ 142240 w 344170"/>
              <a:gd name="connsiteY1" fmla="*/ 41328 h 130228"/>
              <a:gd name="connsiteX2" fmla="*/ 344170 w 344170"/>
              <a:gd name="connsiteY2" fmla="*/ 14658 h 130228"/>
              <a:gd name="connsiteX0" fmla="*/ 0 w 344170"/>
              <a:gd name="connsiteY0" fmla="*/ 134122 h 134122"/>
              <a:gd name="connsiteX1" fmla="*/ 157480 w 344170"/>
              <a:gd name="connsiteY1" fmla="*/ 28712 h 134122"/>
              <a:gd name="connsiteX2" fmla="*/ 344170 w 344170"/>
              <a:gd name="connsiteY2" fmla="*/ 18552 h 134122"/>
              <a:gd name="connsiteX0" fmla="*/ 0 w 344170"/>
              <a:gd name="connsiteY0" fmla="*/ 124045 h 124045"/>
              <a:gd name="connsiteX1" fmla="*/ 157480 w 344170"/>
              <a:gd name="connsiteY1" fmla="*/ 18635 h 124045"/>
              <a:gd name="connsiteX2" fmla="*/ 344170 w 344170"/>
              <a:gd name="connsiteY2" fmla="*/ 8475 h 124045"/>
              <a:gd name="connsiteX0" fmla="*/ 0 w 344170"/>
              <a:gd name="connsiteY0" fmla="*/ 124480 h 124480"/>
              <a:gd name="connsiteX1" fmla="*/ 137160 w 344170"/>
              <a:gd name="connsiteY1" fmla="*/ 17800 h 124480"/>
              <a:gd name="connsiteX2" fmla="*/ 344170 w 344170"/>
              <a:gd name="connsiteY2" fmla="*/ 8910 h 124480"/>
              <a:gd name="connsiteX0" fmla="*/ 0 w 344170"/>
              <a:gd name="connsiteY0" fmla="*/ 120664 h 120664"/>
              <a:gd name="connsiteX1" fmla="*/ 146050 w 344170"/>
              <a:gd name="connsiteY1" fmla="*/ 30494 h 120664"/>
              <a:gd name="connsiteX2" fmla="*/ 344170 w 344170"/>
              <a:gd name="connsiteY2" fmla="*/ 5094 h 120664"/>
              <a:gd name="connsiteX0" fmla="*/ 0 w 344170"/>
              <a:gd name="connsiteY0" fmla="*/ 122909 h 122909"/>
              <a:gd name="connsiteX1" fmla="*/ 154940 w 344170"/>
              <a:gd name="connsiteY1" fmla="*/ 21309 h 122909"/>
              <a:gd name="connsiteX2" fmla="*/ 344170 w 344170"/>
              <a:gd name="connsiteY2" fmla="*/ 7339 h 122909"/>
              <a:gd name="connsiteX0" fmla="*/ 0 w 335280"/>
              <a:gd name="connsiteY0" fmla="*/ 122909 h 122909"/>
              <a:gd name="connsiteX1" fmla="*/ 146050 w 335280"/>
              <a:gd name="connsiteY1" fmla="*/ 21309 h 122909"/>
              <a:gd name="connsiteX2" fmla="*/ 335280 w 335280"/>
              <a:gd name="connsiteY2" fmla="*/ 7339 h 122909"/>
              <a:gd name="connsiteX0" fmla="*/ 0 w 335280"/>
              <a:gd name="connsiteY0" fmla="*/ 122909 h 122909"/>
              <a:gd name="connsiteX1" fmla="*/ 146050 w 335280"/>
              <a:gd name="connsiteY1" fmla="*/ 21309 h 122909"/>
              <a:gd name="connsiteX2" fmla="*/ 335280 w 335280"/>
              <a:gd name="connsiteY2" fmla="*/ 7339 h 122909"/>
              <a:gd name="connsiteX0" fmla="*/ 0 w 335280"/>
              <a:gd name="connsiteY0" fmla="*/ 122909 h 122909"/>
              <a:gd name="connsiteX1" fmla="*/ 146050 w 335280"/>
              <a:gd name="connsiteY1" fmla="*/ 21309 h 122909"/>
              <a:gd name="connsiteX2" fmla="*/ 335280 w 335280"/>
              <a:gd name="connsiteY2" fmla="*/ 7339 h 122909"/>
              <a:gd name="connsiteX0" fmla="*/ 0 w 335280"/>
              <a:gd name="connsiteY0" fmla="*/ 130246 h 130246"/>
              <a:gd name="connsiteX1" fmla="*/ 146050 w 335280"/>
              <a:gd name="connsiteY1" fmla="*/ 28646 h 130246"/>
              <a:gd name="connsiteX2" fmla="*/ 335280 w 335280"/>
              <a:gd name="connsiteY2" fmla="*/ 14676 h 130246"/>
              <a:gd name="connsiteX0" fmla="*/ 0 w 335280"/>
              <a:gd name="connsiteY0" fmla="*/ 130246 h 130246"/>
              <a:gd name="connsiteX1" fmla="*/ 146050 w 335280"/>
              <a:gd name="connsiteY1" fmla="*/ 28646 h 130246"/>
              <a:gd name="connsiteX2" fmla="*/ 335280 w 335280"/>
              <a:gd name="connsiteY2" fmla="*/ 14676 h 130246"/>
              <a:gd name="connsiteX0" fmla="*/ 0 w 335280"/>
              <a:gd name="connsiteY0" fmla="*/ 135426 h 135426"/>
              <a:gd name="connsiteX1" fmla="*/ 142240 w 335280"/>
              <a:gd name="connsiteY1" fmla="*/ 18586 h 135426"/>
              <a:gd name="connsiteX2" fmla="*/ 335280 w 335280"/>
              <a:gd name="connsiteY2" fmla="*/ 19856 h 135426"/>
              <a:gd name="connsiteX0" fmla="*/ 0 w 335280"/>
              <a:gd name="connsiteY0" fmla="*/ 133386 h 133386"/>
              <a:gd name="connsiteX1" fmla="*/ 142240 w 335280"/>
              <a:gd name="connsiteY1" fmla="*/ 16546 h 133386"/>
              <a:gd name="connsiteX2" fmla="*/ 335280 w 335280"/>
              <a:gd name="connsiteY2" fmla="*/ 17816 h 133386"/>
              <a:gd name="connsiteX0" fmla="*/ 0 w 335280"/>
              <a:gd name="connsiteY0" fmla="*/ 131564 h 131564"/>
              <a:gd name="connsiteX1" fmla="*/ 142240 w 335280"/>
              <a:gd name="connsiteY1" fmla="*/ 14724 h 131564"/>
              <a:gd name="connsiteX2" fmla="*/ 335280 w 335280"/>
              <a:gd name="connsiteY2" fmla="*/ 15994 h 13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280" h="131564">
                <a:moveTo>
                  <a:pt x="0" y="131564"/>
                </a:moveTo>
                <a:cubicBezTo>
                  <a:pt x="58526" y="57057"/>
                  <a:pt x="116840" y="21286"/>
                  <a:pt x="142240" y="14724"/>
                </a:cubicBezTo>
                <a:cubicBezTo>
                  <a:pt x="167640" y="8162"/>
                  <a:pt x="215477" y="-15544"/>
                  <a:pt x="335280" y="15994"/>
                </a:cubicBezTo>
              </a:path>
            </a:pathLst>
          </a:custGeom>
          <a:noFill/>
          <a:ln w="3175">
            <a:solidFill>
              <a:srgbClr val="DFDFDC"/>
            </a:solidFill>
          </a:ln>
          <a:scene3d>
            <a:camera prst="perspectiveRelaxedModerately" fov="600000">
              <a:rot lat="461210" lon="10485914" rev="538952"/>
            </a:camera>
            <a:lightRig rig="balanced" dir="t"/>
          </a:scene3d>
          <a:sp3d extrusionH="381000" contourW="3810">
            <a:extrusionClr>
              <a:schemeClr val="bg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1" name="another paper-crumple">
            <a:extLst>
              <a:ext uri="{FF2B5EF4-FFF2-40B4-BE49-F238E27FC236}">
                <a16:creationId xmlns:a16="http://schemas.microsoft.com/office/drawing/2014/main" id="{9D2F3018-2EDF-931B-DE72-8E857361901F}"/>
              </a:ext>
            </a:extLst>
          </p:cNvPr>
          <p:cNvGrpSpPr/>
          <p:nvPr/>
        </p:nvGrpSpPr>
        <p:grpSpPr>
          <a:xfrm>
            <a:off x="9288117" y="6044348"/>
            <a:ext cx="54387" cy="55164"/>
            <a:chOff x="519220" y="5290628"/>
            <a:chExt cx="1313236" cy="1332008"/>
          </a:xfrm>
        </p:grpSpPr>
        <p:sp>
          <p:nvSpPr>
            <p:cNvPr id="572" name="Rectangle 4">
              <a:extLst>
                <a:ext uri="{FF2B5EF4-FFF2-40B4-BE49-F238E27FC236}">
                  <a16:creationId xmlns:a16="http://schemas.microsoft.com/office/drawing/2014/main" id="{7FC47D65-1836-FD02-4F84-1D64CAEDAADC}"/>
                </a:ext>
              </a:extLst>
            </p:cNvPr>
            <p:cNvSpPr/>
            <p:nvPr/>
          </p:nvSpPr>
          <p:spPr>
            <a:xfrm>
              <a:off x="538164" y="5303560"/>
              <a:ext cx="1276350" cy="1308378"/>
            </a:xfrm>
            <a:custGeom>
              <a:avLst/>
              <a:gdLst>
                <a:gd name="connsiteX0" fmla="*/ 0 w 1379599"/>
                <a:gd name="connsiteY0" fmla="*/ 0 h 1440440"/>
                <a:gd name="connsiteX1" fmla="*/ 1379599 w 1379599"/>
                <a:gd name="connsiteY1" fmla="*/ 0 h 1440440"/>
                <a:gd name="connsiteX2" fmla="*/ 1379599 w 1379599"/>
                <a:gd name="connsiteY2" fmla="*/ 1440440 h 1440440"/>
                <a:gd name="connsiteX3" fmla="*/ 0 w 1379599"/>
                <a:gd name="connsiteY3" fmla="*/ 1440440 h 1440440"/>
                <a:gd name="connsiteX4" fmla="*/ 0 w 1379599"/>
                <a:gd name="connsiteY4" fmla="*/ 0 h 1440440"/>
                <a:gd name="connsiteX0" fmla="*/ 0 w 1379599"/>
                <a:gd name="connsiteY0" fmla="*/ 0 h 1440440"/>
                <a:gd name="connsiteX1" fmla="*/ 1271649 w 1379599"/>
                <a:gd name="connsiteY1" fmla="*/ 387350 h 1440440"/>
                <a:gd name="connsiteX2" fmla="*/ 1379599 w 1379599"/>
                <a:gd name="connsiteY2" fmla="*/ 1440440 h 1440440"/>
                <a:gd name="connsiteX3" fmla="*/ 0 w 1379599"/>
                <a:gd name="connsiteY3" fmla="*/ 1440440 h 1440440"/>
                <a:gd name="connsiteX4" fmla="*/ 0 w 1379599"/>
                <a:gd name="connsiteY4" fmla="*/ 0 h 1440440"/>
                <a:gd name="connsiteX0" fmla="*/ 0 w 1379599"/>
                <a:gd name="connsiteY0" fmla="*/ 0 h 1440440"/>
                <a:gd name="connsiteX1" fmla="*/ 1224024 w 1379599"/>
                <a:gd name="connsiteY1" fmla="*/ 436563 h 1440440"/>
                <a:gd name="connsiteX2" fmla="*/ 1379599 w 1379599"/>
                <a:gd name="connsiteY2" fmla="*/ 1440440 h 1440440"/>
                <a:gd name="connsiteX3" fmla="*/ 0 w 1379599"/>
                <a:gd name="connsiteY3" fmla="*/ 1440440 h 1440440"/>
                <a:gd name="connsiteX4" fmla="*/ 0 w 1379599"/>
                <a:gd name="connsiteY4" fmla="*/ 0 h 1440440"/>
                <a:gd name="connsiteX0" fmla="*/ 0 w 1379599"/>
                <a:gd name="connsiteY0" fmla="*/ 0 h 1440440"/>
                <a:gd name="connsiteX1" fmla="*/ 1114832 w 1379599"/>
                <a:gd name="connsiteY1" fmla="*/ 402902 h 1440440"/>
                <a:gd name="connsiteX2" fmla="*/ 1224024 w 1379599"/>
                <a:gd name="connsiteY2" fmla="*/ 436563 h 1440440"/>
                <a:gd name="connsiteX3" fmla="*/ 1379599 w 1379599"/>
                <a:gd name="connsiteY3" fmla="*/ 1440440 h 1440440"/>
                <a:gd name="connsiteX4" fmla="*/ 0 w 1379599"/>
                <a:gd name="connsiteY4" fmla="*/ 1440440 h 1440440"/>
                <a:gd name="connsiteX5" fmla="*/ 0 w 1379599"/>
                <a:gd name="connsiteY5" fmla="*/ 0 h 1440440"/>
                <a:gd name="connsiteX0" fmla="*/ 0 w 1379599"/>
                <a:gd name="connsiteY0" fmla="*/ 67112 h 1507552"/>
                <a:gd name="connsiteX1" fmla="*/ 1052920 w 1379599"/>
                <a:gd name="connsiteY1" fmla="*/ 317614 h 1507552"/>
                <a:gd name="connsiteX2" fmla="*/ 1114832 w 1379599"/>
                <a:gd name="connsiteY2" fmla="*/ 470014 h 1507552"/>
                <a:gd name="connsiteX3" fmla="*/ 1224024 w 1379599"/>
                <a:gd name="connsiteY3" fmla="*/ 503675 h 1507552"/>
                <a:gd name="connsiteX4" fmla="*/ 1379599 w 1379599"/>
                <a:gd name="connsiteY4" fmla="*/ 1507552 h 1507552"/>
                <a:gd name="connsiteX5" fmla="*/ 0 w 1379599"/>
                <a:gd name="connsiteY5" fmla="*/ 1507552 h 1507552"/>
                <a:gd name="connsiteX6" fmla="*/ 0 w 1379599"/>
                <a:gd name="connsiteY6" fmla="*/ 67112 h 1507552"/>
                <a:gd name="connsiteX0" fmla="*/ 0 w 1379599"/>
                <a:gd name="connsiteY0" fmla="*/ 67112 h 1507552"/>
                <a:gd name="connsiteX1" fmla="*/ 1052920 w 1379599"/>
                <a:gd name="connsiteY1" fmla="*/ 317614 h 1507552"/>
                <a:gd name="connsiteX2" fmla="*/ 1114832 w 1379599"/>
                <a:gd name="connsiteY2" fmla="*/ 470014 h 1507552"/>
                <a:gd name="connsiteX3" fmla="*/ 1224024 w 1379599"/>
                <a:gd name="connsiteY3" fmla="*/ 503675 h 1507552"/>
                <a:gd name="connsiteX4" fmla="*/ 1379599 w 1379599"/>
                <a:gd name="connsiteY4" fmla="*/ 1507552 h 1507552"/>
                <a:gd name="connsiteX5" fmla="*/ 0 w 1379599"/>
                <a:gd name="connsiteY5" fmla="*/ 1507552 h 1507552"/>
                <a:gd name="connsiteX6" fmla="*/ 0 w 1379599"/>
                <a:gd name="connsiteY6" fmla="*/ 67112 h 1507552"/>
                <a:gd name="connsiteX0" fmla="*/ 0 w 1379599"/>
                <a:gd name="connsiteY0" fmla="*/ 67112 h 1507552"/>
                <a:gd name="connsiteX1" fmla="*/ 1052920 w 1379599"/>
                <a:gd name="connsiteY1" fmla="*/ 317614 h 1507552"/>
                <a:gd name="connsiteX2" fmla="*/ 1114832 w 1379599"/>
                <a:gd name="connsiteY2" fmla="*/ 470014 h 1507552"/>
                <a:gd name="connsiteX3" fmla="*/ 1224024 w 1379599"/>
                <a:gd name="connsiteY3" fmla="*/ 503675 h 1507552"/>
                <a:gd name="connsiteX4" fmla="*/ 1379599 w 1379599"/>
                <a:gd name="connsiteY4" fmla="*/ 1507552 h 1507552"/>
                <a:gd name="connsiteX5" fmla="*/ 0 w 1379599"/>
                <a:gd name="connsiteY5" fmla="*/ 1507552 h 1507552"/>
                <a:gd name="connsiteX6" fmla="*/ 0 w 1379599"/>
                <a:gd name="connsiteY6" fmla="*/ 67112 h 1507552"/>
                <a:gd name="connsiteX0" fmla="*/ 0 w 1379599"/>
                <a:gd name="connsiteY0" fmla="*/ 71612 h 1512052"/>
                <a:gd name="connsiteX1" fmla="*/ 698907 w 1379599"/>
                <a:gd name="connsiteY1" fmla="*/ 260202 h 1512052"/>
                <a:gd name="connsiteX2" fmla="*/ 1052920 w 1379599"/>
                <a:gd name="connsiteY2" fmla="*/ 322114 h 1512052"/>
                <a:gd name="connsiteX3" fmla="*/ 1114832 w 1379599"/>
                <a:gd name="connsiteY3" fmla="*/ 474514 h 1512052"/>
                <a:gd name="connsiteX4" fmla="*/ 1224024 w 1379599"/>
                <a:gd name="connsiteY4" fmla="*/ 508175 h 1512052"/>
                <a:gd name="connsiteX5" fmla="*/ 1379599 w 1379599"/>
                <a:gd name="connsiteY5" fmla="*/ 1512052 h 1512052"/>
                <a:gd name="connsiteX6" fmla="*/ 0 w 1379599"/>
                <a:gd name="connsiteY6" fmla="*/ 1512052 h 1512052"/>
                <a:gd name="connsiteX7" fmla="*/ 0 w 1379599"/>
                <a:gd name="connsiteY7" fmla="*/ 71612 h 1512052"/>
                <a:gd name="connsiteX0" fmla="*/ 0 w 1379599"/>
                <a:gd name="connsiteY0" fmla="*/ 71612 h 1512052"/>
                <a:gd name="connsiteX1" fmla="*/ 698907 w 1379599"/>
                <a:gd name="connsiteY1" fmla="*/ 260202 h 1512052"/>
                <a:gd name="connsiteX2" fmla="*/ 1052920 w 1379599"/>
                <a:gd name="connsiteY2" fmla="*/ 322114 h 1512052"/>
                <a:gd name="connsiteX3" fmla="*/ 1114832 w 1379599"/>
                <a:gd name="connsiteY3" fmla="*/ 474514 h 1512052"/>
                <a:gd name="connsiteX4" fmla="*/ 1224024 w 1379599"/>
                <a:gd name="connsiteY4" fmla="*/ 508175 h 1512052"/>
                <a:gd name="connsiteX5" fmla="*/ 1379599 w 1379599"/>
                <a:gd name="connsiteY5" fmla="*/ 1512052 h 1512052"/>
                <a:gd name="connsiteX6" fmla="*/ 0 w 1379599"/>
                <a:gd name="connsiteY6" fmla="*/ 1512052 h 1512052"/>
                <a:gd name="connsiteX7" fmla="*/ 0 w 1379599"/>
                <a:gd name="connsiteY7" fmla="*/ 71612 h 1512052"/>
                <a:gd name="connsiteX0" fmla="*/ 265113 w 1379599"/>
                <a:gd name="connsiteY0" fmla="*/ 103013 h 1378353"/>
                <a:gd name="connsiteX1" fmla="*/ 698907 w 1379599"/>
                <a:gd name="connsiteY1" fmla="*/ 126503 h 1378353"/>
                <a:gd name="connsiteX2" fmla="*/ 1052920 w 1379599"/>
                <a:gd name="connsiteY2" fmla="*/ 188415 h 1378353"/>
                <a:gd name="connsiteX3" fmla="*/ 1114832 w 1379599"/>
                <a:gd name="connsiteY3" fmla="*/ 340815 h 1378353"/>
                <a:gd name="connsiteX4" fmla="*/ 1224024 w 1379599"/>
                <a:gd name="connsiteY4" fmla="*/ 374476 h 1378353"/>
                <a:gd name="connsiteX5" fmla="*/ 1379599 w 1379599"/>
                <a:gd name="connsiteY5" fmla="*/ 1378353 h 1378353"/>
                <a:gd name="connsiteX6" fmla="*/ 0 w 1379599"/>
                <a:gd name="connsiteY6" fmla="*/ 1378353 h 1378353"/>
                <a:gd name="connsiteX7" fmla="*/ 265113 w 1379599"/>
                <a:gd name="connsiteY7" fmla="*/ 103013 h 1378353"/>
                <a:gd name="connsiteX0" fmla="*/ 265113 w 1379599"/>
                <a:gd name="connsiteY0" fmla="*/ 95107 h 1370447"/>
                <a:gd name="connsiteX1" fmla="*/ 390932 w 1379599"/>
                <a:gd name="connsiteY1" fmla="*/ 128122 h 1370447"/>
                <a:gd name="connsiteX2" fmla="*/ 698907 w 1379599"/>
                <a:gd name="connsiteY2" fmla="*/ 118597 h 1370447"/>
                <a:gd name="connsiteX3" fmla="*/ 1052920 w 1379599"/>
                <a:gd name="connsiteY3" fmla="*/ 180509 h 1370447"/>
                <a:gd name="connsiteX4" fmla="*/ 1114832 w 1379599"/>
                <a:gd name="connsiteY4" fmla="*/ 332909 h 1370447"/>
                <a:gd name="connsiteX5" fmla="*/ 1224024 w 1379599"/>
                <a:gd name="connsiteY5" fmla="*/ 366570 h 1370447"/>
                <a:gd name="connsiteX6" fmla="*/ 1379599 w 1379599"/>
                <a:gd name="connsiteY6" fmla="*/ 1370447 h 1370447"/>
                <a:gd name="connsiteX7" fmla="*/ 0 w 1379599"/>
                <a:gd name="connsiteY7" fmla="*/ 1370447 h 1370447"/>
                <a:gd name="connsiteX8" fmla="*/ 265113 w 1379599"/>
                <a:gd name="connsiteY8" fmla="*/ 95107 h 1370447"/>
                <a:gd name="connsiteX0" fmla="*/ 265113 w 1379599"/>
                <a:gd name="connsiteY0" fmla="*/ 95107 h 1370447"/>
                <a:gd name="connsiteX1" fmla="*/ 390932 w 1379599"/>
                <a:gd name="connsiteY1" fmla="*/ 128122 h 1370447"/>
                <a:gd name="connsiteX2" fmla="*/ 470307 w 1379599"/>
                <a:gd name="connsiteY2" fmla="*/ 45572 h 1370447"/>
                <a:gd name="connsiteX3" fmla="*/ 698907 w 1379599"/>
                <a:gd name="connsiteY3" fmla="*/ 118597 h 1370447"/>
                <a:gd name="connsiteX4" fmla="*/ 1052920 w 1379599"/>
                <a:gd name="connsiteY4" fmla="*/ 180509 h 1370447"/>
                <a:gd name="connsiteX5" fmla="*/ 1114832 w 1379599"/>
                <a:gd name="connsiteY5" fmla="*/ 332909 h 1370447"/>
                <a:gd name="connsiteX6" fmla="*/ 1224024 w 1379599"/>
                <a:gd name="connsiteY6" fmla="*/ 366570 h 1370447"/>
                <a:gd name="connsiteX7" fmla="*/ 1379599 w 1379599"/>
                <a:gd name="connsiteY7" fmla="*/ 1370447 h 1370447"/>
                <a:gd name="connsiteX8" fmla="*/ 0 w 1379599"/>
                <a:gd name="connsiteY8" fmla="*/ 1370447 h 1370447"/>
                <a:gd name="connsiteX9" fmla="*/ 265113 w 1379599"/>
                <a:gd name="connsiteY9" fmla="*/ 95107 h 1370447"/>
                <a:gd name="connsiteX0" fmla="*/ 265113 w 1379599"/>
                <a:gd name="connsiteY0" fmla="*/ 95107 h 1370447"/>
                <a:gd name="connsiteX1" fmla="*/ 390932 w 1379599"/>
                <a:gd name="connsiteY1" fmla="*/ 128122 h 1370447"/>
                <a:gd name="connsiteX2" fmla="*/ 470307 w 1379599"/>
                <a:gd name="connsiteY2" fmla="*/ 45572 h 1370447"/>
                <a:gd name="connsiteX3" fmla="*/ 576670 w 1379599"/>
                <a:gd name="connsiteY3" fmla="*/ 43984 h 1370447"/>
                <a:gd name="connsiteX4" fmla="*/ 698907 w 1379599"/>
                <a:gd name="connsiteY4" fmla="*/ 118597 h 1370447"/>
                <a:gd name="connsiteX5" fmla="*/ 1052920 w 1379599"/>
                <a:gd name="connsiteY5" fmla="*/ 180509 h 1370447"/>
                <a:gd name="connsiteX6" fmla="*/ 1114832 w 1379599"/>
                <a:gd name="connsiteY6" fmla="*/ 332909 h 1370447"/>
                <a:gd name="connsiteX7" fmla="*/ 1224024 w 1379599"/>
                <a:gd name="connsiteY7" fmla="*/ 366570 h 1370447"/>
                <a:gd name="connsiteX8" fmla="*/ 1379599 w 1379599"/>
                <a:gd name="connsiteY8" fmla="*/ 1370447 h 1370447"/>
                <a:gd name="connsiteX9" fmla="*/ 0 w 1379599"/>
                <a:gd name="connsiteY9" fmla="*/ 1370447 h 1370447"/>
                <a:gd name="connsiteX10" fmla="*/ 265113 w 1379599"/>
                <a:gd name="connsiteY10" fmla="*/ 95107 h 1370447"/>
                <a:gd name="connsiteX0" fmla="*/ 265113 w 1379599"/>
                <a:gd name="connsiteY0" fmla="*/ 95107 h 1370447"/>
                <a:gd name="connsiteX1" fmla="*/ 390932 w 1379599"/>
                <a:gd name="connsiteY1" fmla="*/ 128122 h 1370447"/>
                <a:gd name="connsiteX2" fmla="*/ 470307 w 1379599"/>
                <a:gd name="connsiteY2" fmla="*/ 45572 h 1370447"/>
                <a:gd name="connsiteX3" fmla="*/ 576670 w 1379599"/>
                <a:gd name="connsiteY3" fmla="*/ 43984 h 1370447"/>
                <a:gd name="connsiteX4" fmla="*/ 698907 w 1379599"/>
                <a:gd name="connsiteY4" fmla="*/ 118597 h 1370447"/>
                <a:gd name="connsiteX5" fmla="*/ 1052920 w 1379599"/>
                <a:gd name="connsiteY5" fmla="*/ 180509 h 1370447"/>
                <a:gd name="connsiteX6" fmla="*/ 1114832 w 1379599"/>
                <a:gd name="connsiteY6" fmla="*/ 332909 h 1370447"/>
                <a:gd name="connsiteX7" fmla="*/ 1224024 w 1379599"/>
                <a:gd name="connsiteY7" fmla="*/ 366570 h 1370447"/>
                <a:gd name="connsiteX8" fmla="*/ 1379599 w 1379599"/>
                <a:gd name="connsiteY8" fmla="*/ 1370447 h 1370447"/>
                <a:gd name="connsiteX9" fmla="*/ 0 w 1379599"/>
                <a:gd name="connsiteY9" fmla="*/ 1370447 h 1370447"/>
                <a:gd name="connsiteX10" fmla="*/ 265113 w 1379599"/>
                <a:gd name="connsiteY10" fmla="*/ 95107 h 1370447"/>
                <a:gd name="connsiteX0" fmla="*/ 265113 w 1379599"/>
                <a:gd name="connsiteY0" fmla="*/ 94049 h 1369389"/>
                <a:gd name="connsiteX1" fmla="*/ 387757 w 1379599"/>
                <a:gd name="connsiteY1" fmla="*/ 131826 h 1369389"/>
                <a:gd name="connsiteX2" fmla="*/ 470307 w 1379599"/>
                <a:gd name="connsiteY2" fmla="*/ 44514 h 1369389"/>
                <a:gd name="connsiteX3" fmla="*/ 576670 w 1379599"/>
                <a:gd name="connsiteY3" fmla="*/ 42926 h 1369389"/>
                <a:gd name="connsiteX4" fmla="*/ 698907 w 1379599"/>
                <a:gd name="connsiteY4" fmla="*/ 117539 h 1369389"/>
                <a:gd name="connsiteX5" fmla="*/ 1052920 w 1379599"/>
                <a:gd name="connsiteY5" fmla="*/ 179451 h 1369389"/>
                <a:gd name="connsiteX6" fmla="*/ 1114832 w 1379599"/>
                <a:gd name="connsiteY6" fmla="*/ 331851 h 1369389"/>
                <a:gd name="connsiteX7" fmla="*/ 1224024 w 1379599"/>
                <a:gd name="connsiteY7" fmla="*/ 365512 h 1369389"/>
                <a:gd name="connsiteX8" fmla="*/ 1379599 w 1379599"/>
                <a:gd name="connsiteY8" fmla="*/ 1369389 h 1369389"/>
                <a:gd name="connsiteX9" fmla="*/ 0 w 1379599"/>
                <a:gd name="connsiteY9" fmla="*/ 1369389 h 1369389"/>
                <a:gd name="connsiteX10" fmla="*/ 265113 w 1379599"/>
                <a:gd name="connsiteY10" fmla="*/ 94049 h 1369389"/>
                <a:gd name="connsiteX0" fmla="*/ 265113 w 1379599"/>
                <a:gd name="connsiteY0" fmla="*/ 94049 h 1369389"/>
                <a:gd name="connsiteX1" fmla="*/ 387757 w 1379599"/>
                <a:gd name="connsiteY1" fmla="*/ 131826 h 1369389"/>
                <a:gd name="connsiteX2" fmla="*/ 470307 w 1379599"/>
                <a:gd name="connsiteY2" fmla="*/ 44514 h 1369389"/>
                <a:gd name="connsiteX3" fmla="*/ 576670 w 1379599"/>
                <a:gd name="connsiteY3" fmla="*/ 42926 h 1369389"/>
                <a:gd name="connsiteX4" fmla="*/ 698907 w 1379599"/>
                <a:gd name="connsiteY4" fmla="*/ 117539 h 1369389"/>
                <a:gd name="connsiteX5" fmla="*/ 1052920 w 1379599"/>
                <a:gd name="connsiteY5" fmla="*/ 179451 h 1369389"/>
                <a:gd name="connsiteX6" fmla="*/ 1114832 w 1379599"/>
                <a:gd name="connsiteY6" fmla="*/ 331851 h 1369389"/>
                <a:gd name="connsiteX7" fmla="*/ 1224024 w 1379599"/>
                <a:gd name="connsiteY7" fmla="*/ 365512 h 1369389"/>
                <a:gd name="connsiteX8" fmla="*/ 1379599 w 1379599"/>
                <a:gd name="connsiteY8" fmla="*/ 1369389 h 1369389"/>
                <a:gd name="connsiteX9" fmla="*/ 0 w 1379599"/>
                <a:gd name="connsiteY9" fmla="*/ 1369389 h 1369389"/>
                <a:gd name="connsiteX10" fmla="*/ 108357 w 1379599"/>
                <a:gd name="connsiteY10" fmla="*/ 381064 h 1369389"/>
                <a:gd name="connsiteX11" fmla="*/ 265113 w 1379599"/>
                <a:gd name="connsiteY11" fmla="*/ 94049 h 1369389"/>
                <a:gd name="connsiteX0" fmla="*/ 265113 w 1379599"/>
                <a:gd name="connsiteY0" fmla="*/ 56164 h 1331504"/>
                <a:gd name="connsiteX1" fmla="*/ 387757 w 1379599"/>
                <a:gd name="connsiteY1" fmla="*/ 93941 h 1331504"/>
                <a:gd name="connsiteX2" fmla="*/ 470307 w 1379599"/>
                <a:gd name="connsiteY2" fmla="*/ 6629 h 1331504"/>
                <a:gd name="connsiteX3" fmla="*/ 576670 w 1379599"/>
                <a:gd name="connsiteY3" fmla="*/ 5041 h 1331504"/>
                <a:gd name="connsiteX4" fmla="*/ 698907 w 1379599"/>
                <a:gd name="connsiteY4" fmla="*/ 79654 h 1331504"/>
                <a:gd name="connsiteX5" fmla="*/ 1052920 w 1379599"/>
                <a:gd name="connsiteY5" fmla="*/ 141566 h 1331504"/>
                <a:gd name="connsiteX6" fmla="*/ 1114832 w 1379599"/>
                <a:gd name="connsiteY6" fmla="*/ 293966 h 1331504"/>
                <a:gd name="connsiteX7" fmla="*/ 1224024 w 1379599"/>
                <a:gd name="connsiteY7" fmla="*/ 327627 h 1331504"/>
                <a:gd name="connsiteX8" fmla="*/ 1379599 w 1379599"/>
                <a:gd name="connsiteY8" fmla="*/ 1331504 h 1331504"/>
                <a:gd name="connsiteX9" fmla="*/ 0 w 1379599"/>
                <a:gd name="connsiteY9" fmla="*/ 1331504 h 1331504"/>
                <a:gd name="connsiteX10" fmla="*/ 108357 w 1379599"/>
                <a:gd name="connsiteY10" fmla="*/ 343179 h 1331504"/>
                <a:gd name="connsiteX11" fmla="*/ 265113 w 1379599"/>
                <a:gd name="connsiteY11" fmla="*/ 56164 h 1331504"/>
                <a:gd name="connsiteX0" fmla="*/ 265113 w 1379599"/>
                <a:gd name="connsiteY0" fmla="*/ 56164 h 1331504"/>
                <a:gd name="connsiteX1" fmla="*/ 387757 w 1379599"/>
                <a:gd name="connsiteY1" fmla="*/ 93941 h 1331504"/>
                <a:gd name="connsiteX2" fmla="*/ 470307 w 1379599"/>
                <a:gd name="connsiteY2" fmla="*/ 6629 h 1331504"/>
                <a:gd name="connsiteX3" fmla="*/ 576670 w 1379599"/>
                <a:gd name="connsiteY3" fmla="*/ 5041 h 1331504"/>
                <a:gd name="connsiteX4" fmla="*/ 698907 w 1379599"/>
                <a:gd name="connsiteY4" fmla="*/ 79654 h 1331504"/>
                <a:gd name="connsiteX5" fmla="*/ 1052920 w 1379599"/>
                <a:gd name="connsiteY5" fmla="*/ 141566 h 1331504"/>
                <a:gd name="connsiteX6" fmla="*/ 1114832 w 1379599"/>
                <a:gd name="connsiteY6" fmla="*/ 293966 h 1331504"/>
                <a:gd name="connsiteX7" fmla="*/ 1224024 w 1379599"/>
                <a:gd name="connsiteY7" fmla="*/ 327627 h 1331504"/>
                <a:gd name="connsiteX8" fmla="*/ 1329145 w 1379599"/>
                <a:gd name="connsiteY8" fmla="*/ 760690 h 1331504"/>
                <a:gd name="connsiteX9" fmla="*/ 1379599 w 1379599"/>
                <a:gd name="connsiteY9" fmla="*/ 1331504 h 1331504"/>
                <a:gd name="connsiteX10" fmla="*/ 0 w 1379599"/>
                <a:gd name="connsiteY10" fmla="*/ 1331504 h 1331504"/>
                <a:gd name="connsiteX11" fmla="*/ 108357 w 1379599"/>
                <a:gd name="connsiteY11" fmla="*/ 343179 h 1331504"/>
                <a:gd name="connsiteX12" fmla="*/ 265113 w 1379599"/>
                <a:gd name="connsiteY12" fmla="*/ 56164 h 1331504"/>
                <a:gd name="connsiteX0" fmla="*/ 265113 w 1379599"/>
                <a:gd name="connsiteY0" fmla="*/ 56164 h 1331504"/>
                <a:gd name="connsiteX1" fmla="*/ 387757 w 1379599"/>
                <a:gd name="connsiteY1" fmla="*/ 93941 h 1331504"/>
                <a:gd name="connsiteX2" fmla="*/ 470307 w 1379599"/>
                <a:gd name="connsiteY2" fmla="*/ 6629 h 1331504"/>
                <a:gd name="connsiteX3" fmla="*/ 576670 w 1379599"/>
                <a:gd name="connsiteY3" fmla="*/ 5041 h 1331504"/>
                <a:gd name="connsiteX4" fmla="*/ 698907 w 1379599"/>
                <a:gd name="connsiteY4" fmla="*/ 79654 h 1331504"/>
                <a:gd name="connsiteX5" fmla="*/ 1052920 w 1379599"/>
                <a:gd name="connsiteY5" fmla="*/ 141566 h 1331504"/>
                <a:gd name="connsiteX6" fmla="*/ 1114832 w 1379599"/>
                <a:gd name="connsiteY6" fmla="*/ 293966 h 1331504"/>
                <a:gd name="connsiteX7" fmla="*/ 1224024 w 1379599"/>
                <a:gd name="connsiteY7" fmla="*/ 327627 h 1331504"/>
                <a:gd name="connsiteX8" fmla="*/ 1329145 w 1379599"/>
                <a:gd name="connsiteY8" fmla="*/ 760690 h 1331504"/>
                <a:gd name="connsiteX9" fmla="*/ 1379599 w 1379599"/>
                <a:gd name="connsiteY9" fmla="*/ 1331504 h 1331504"/>
                <a:gd name="connsiteX10" fmla="*/ 0 w 1379599"/>
                <a:gd name="connsiteY10" fmla="*/ 1331504 h 1331504"/>
                <a:gd name="connsiteX11" fmla="*/ 108357 w 1379599"/>
                <a:gd name="connsiteY11" fmla="*/ 343179 h 1331504"/>
                <a:gd name="connsiteX12" fmla="*/ 265113 w 1379599"/>
                <a:gd name="connsiteY12" fmla="*/ 56164 h 1331504"/>
                <a:gd name="connsiteX0" fmla="*/ 265113 w 1379599"/>
                <a:gd name="connsiteY0" fmla="*/ 56164 h 1331504"/>
                <a:gd name="connsiteX1" fmla="*/ 387757 w 1379599"/>
                <a:gd name="connsiteY1" fmla="*/ 93941 h 1331504"/>
                <a:gd name="connsiteX2" fmla="*/ 470307 w 1379599"/>
                <a:gd name="connsiteY2" fmla="*/ 6629 h 1331504"/>
                <a:gd name="connsiteX3" fmla="*/ 576670 w 1379599"/>
                <a:gd name="connsiteY3" fmla="*/ 5041 h 1331504"/>
                <a:gd name="connsiteX4" fmla="*/ 698907 w 1379599"/>
                <a:gd name="connsiteY4" fmla="*/ 79654 h 1331504"/>
                <a:gd name="connsiteX5" fmla="*/ 1052920 w 1379599"/>
                <a:gd name="connsiteY5" fmla="*/ 141566 h 1331504"/>
                <a:gd name="connsiteX6" fmla="*/ 1114832 w 1379599"/>
                <a:gd name="connsiteY6" fmla="*/ 293966 h 1331504"/>
                <a:gd name="connsiteX7" fmla="*/ 1239899 w 1379599"/>
                <a:gd name="connsiteY7" fmla="*/ 316515 h 1331504"/>
                <a:gd name="connsiteX8" fmla="*/ 1329145 w 1379599"/>
                <a:gd name="connsiteY8" fmla="*/ 760690 h 1331504"/>
                <a:gd name="connsiteX9" fmla="*/ 1379599 w 1379599"/>
                <a:gd name="connsiteY9" fmla="*/ 1331504 h 1331504"/>
                <a:gd name="connsiteX10" fmla="*/ 0 w 1379599"/>
                <a:gd name="connsiteY10" fmla="*/ 1331504 h 1331504"/>
                <a:gd name="connsiteX11" fmla="*/ 108357 w 1379599"/>
                <a:gd name="connsiteY11" fmla="*/ 343179 h 1331504"/>
                <a:gd name="connsiteX12" fmla="*/ 265113 w 1379599"/>
                <a:gd name="connsiteY12" fmla="*/ 56164 h 1331504"/>
                <a:gd name="connsiteX0" fmla="*/ 265113 w 1379599"/>
                <a:gd name="connsiteY0" fmla="*/ 56164 h 1331504"/>
                <a:gd name="connsiteX1" fmla="*/ 387757 w 1379599"/>
                <a:gd name="connsiteY1" fmla="*/ 93941 h 1331504"/>
                <a:gd name="connsiteX2" fmla="*/ 470307 w 1379599"/>
                <a:gd name="connsiteY2" fmla="*/ 6629 h 1331504"/>
                <a:gd name="connsiteX3" fmla="*/ 576670 w 1379599"/>
                <a:gd name="connsiteY3" fmla="*/ 5041 h 1331504"/>
                <a:gd name="connsiteX4" fmla="*/ 698907 w 1379599"/>
                <a:gd name="connsiteY4" fmla="*/ 79654 h 1331504"/>
                <a:gd name="connsiteX5" fmla="*/ 1052920 w 1379599"/>
                <a:gd name="connsiteY5" fmla="*/ 141566 h 1331504"/>
                <a:gd name="connsiteX6" fmla="*/ 1114832 w 1379599"/>
                <a:gd name="connsiteY6" fmla="*/ 293966 h 1331504"/>
                <a:gd name="connsiteX7" fmla="*/ 1239899 w 1379599"/>
                <a:gd name="connsiteY7" fmla="*/ 316515 h 1331504"/>
                <a:gd name="connsiteX8" fmla="*/ 1329145 w 1379599"/>
                <a:gd name="connsiteY8" fmla="*/ 760690 h 1331504"/>
                <a:gd name="connsiteX9" fmla="*/ 1379599 w 1379599"/>
                <a:gd name="connsiteY9" fmla="*/ 1331504 h 1331504"/>
                <a:gd name="connsiteX10" fmla="*/ 0 w 1379599"/>
                <a:gd name="connsiteY10" fmla="*/ 1331504 h 1331504"/>
                <a:gd name="connsiteX11" fmla="*/ 108357 w 1379599"/>
                <a:gd name="connsiteY11" fmla="*/ 343179 h 1331504"/>
                <a:gd name="connsiteX12" fmla="*/ 265113 w 1379599"/>
                <a:gd name="connsiteY12" fmla="*/ 56164 h 1331504"/>
                <a:gd name="connsiteX0" fmla="*/ 265113 w 1379599"/>
                <a:gd name="connsiteY0" fmla="*/ 56164 h 1331504"/>
                <a:gd name="connsiteX1" fmla="*/ 387757 w 1379599"/>
                <a:gd name="connsiteY1" fmla="*/ 93941 h 1331504"/>
                <a:gd name="connsiteX2" fmla="*/ 470307 w 1379599"/>
                <a:gd name="connsiteY2" fmla="*/ 6629 h 1331504"/>
                <a:gd name="connsiteX3" fmla="*/ 576670 w 1379599"/>
                <a:gd name="connsiteY3" fmla="*/ 5041 h 1331504"/>
                <a:gd name="connsiteX4" fmla="*/ 698907 w 1379599"/>
                <a:gd name="connsiteY4" fmla="*/ 79654 h 1331504"/>
                <a:gd name="connsiteX5" fmla="*/ 1052920 w 1379599"/>
                <a:gd name="connsiteY5" fmla="*/ 141566 h 1331504"/>
                <a:gd name="connsiteX6" fmla="*/ 1114832 w 1379599"/>
                <a:gd name="connsiteY6" fmla="*/ 293966 h 1331504"/>
                <a:gd name="connsiteX7" fmla="*/ 1239899 w 1379599"/>
                <a:gd name="connsiteY7" fmla="*/ 316515 h 1331504"/>
                <a:gd name="connsiteX8" fmla="*/ 1222782 w 1379599"/>
                <a:gd name="connsiteY8" fmla="*/ 446365 h 1331504"/>
                <a:gd name="connsiteX9" fmla="*/ 1329145 w 1379599"/>
                <a:gd name="connsiteY9" fmla="*/ 760690 h 1331504"/>
                <a:gd name="connsiteX10" fmla="*/ 1379599 w 1379599"/>
                <a:gd name="connsiteY10" fmla="*/ 1331504 h 1331504"/>
                <a:gd name="connsiteX11" fmla="*/ 0 w 1379599"/>
                <a:gd name="connsiteY11" fmla="*/ 1331504 h 1331504"/>
                <a:gd name="connsiteX12" fmla="*/ 108357 w 1379599"/>
                <a:gd name="connsiteY12" fmla="*/ 343179 h 1331504"/>
                <a:gd name="connsiteX13" fmla="*/ 265113 w 1379599"/>
                <a:gd name="connsiteY13" fmla="*/ 56164 h 1331504"/>
                <a:gd name="connsiteX0" fmla="*/ 265113 w 1379599"/>
                <a:gd name="connsiteY0" fmla="*/ 56164 h 1331504"/>
                <a:gd name="connsiteX1" fmla="*/ 387757 w 1379599"/>
                <a:gd name="connsiteY1" fmla="*/ 93941 h 1331504"/>
                <a:gd name="connsiteX2" fmla="*/ 470307 w 1379599"/>
                <a:gd name="connsiteY2" fmla="*/ 6629 h 1331504"/>
                <a:gd name="connsiteX3" fmla="*/ 576670 w 1379599"/>
                <a:gd name="connsiteY3" fmla="*/ 5041 h 1331504"/>
                <a:gd name="connsiteX4" fmla="*/ 698907 w 1379599"/>
                <a:gd name="connsiteY4" fmla="*/ 79654 h 1331504"/>
                <a:gd name="connsiteX5" fmla="*/ 1052920 w 1379599"/>
                <a:gd name="connsiteY5" fmla="*/ 141566 h 1331504"/>
                <a:gd name="connsiteX6" fmla="*/ 1114832 w 1379599"/>
                <a:gd name="connsiteY6" fmla="*/ 293966 h 1331504"/>
                <a:gd name="connsiteX7" fmla="*/ 1239899 w 1379599"/>
                <a:gd name="connsiteY7" fmla="*/ 316515 h 1331504"/>
                <a:gd name="connsiteX8" fmla="*/ 1222782 w 1379599"/>
                <a:gd name="connsiteY8" fmla="*/ 446365 h 1331504"/>
                <a:gd name="connsiteX9" fmla="*/ 1329145 w 1379599"/>
                <a:gd name="connsiteY9" fmla="*/ 760690 h 1331504"/>
                <a:gd name="connsiteX10" fmla="*/ 1379599 w 1379599"/>
                <a:gd name="connsiteY10" fmla="*/ 1331504 h 1331504"/>
                <a:gd name="connsiteX11" fmla="*/ 0 w 1379599"/>
                <a:gd name="connsiteY11" fmla="*/ 1331504 h 1331504"/>
                <a:gd name="connsiteX12" fmla="*/ 108357 w 1379599"/>
                <a:gd name="connsiteY12" fmla="*/ 343179 h 1331504"/>
                <a:gd name="connsiteX13" fmla="*/ 265113 w 1379599"/>
                <a:gd name="connsiteY13" fmla="*/ 56164 h 1331504"/>
                <a:gd name="connsiteX0" fmla="*/ 265113 w 1379599"/>
                <a:gd name="connsiteY0" fmla="*/ 56164 h 1331504"/>
                <a:gd name="connsiteX1" fmla="*/ 387757 w 1379599"/>
                <a:gd name="connsiteY1" fmla="*/ 93941 h 1331504"/>
                <a:gd name="connsiteX2" fmla="*/ 470307 w 1379599"/>
                <a:gd name="connsiteY2" fmla="*/ 6629 h 1331504"/>
                <a:gd name="connsiteX3" fmla="*/ 576670 w 1379599"/>
                <a:gd name="connsiteY3" fmla="*/ 5041 h 1331504"/>
                <a:gd name="connsiteX4" fmla="*/ 698907 w 1379599"/>
                <a:gd name="connsiteY4" fmla="*/ 79654 h 1331504"/>
                <a:gd name="connsiteX5" fmla="*/ 1052920 w 1379599"/>
                <a:gd name="connsiteY5" fmla="*/ 141566 h 1331504"/>
                <a:gd name="connsiteX6" fmla="*/ 1114832 w 1379599"/>
                <a:gd name="connsiteY6" fmla="*/ 293966 h 1331504"/>
                <a:gd name="connsiteX7" fmla="*/ 1239899 w 1379599"/>
                <a:gd name="connsiteY7" fmla="*/ 316515 h 1331504"/>
                <a:gd name="connsiteX8" fmla="*/ 1222782 w 1379599"/>
                <a:gd name="connsiteY8" fmla="*/ 446365 h 1331504"/>
                <a:gd name="connsiteX9" fmla="*/ 1329145 w 1379599"/>
                <a:gd name="connsiteY9" fmla="*/ 760690 h 1331504"/>
                <a:gd name="connsiteX10" fmla="*/ 1379599 w 1379599"/>
                <a:gd name="connsiteY10" fmla="*/ 1331504 h 1331504"/>
                <a:gd name="connsiteX11" fmla="*/ 0 w 1379599"/>
                <a:gd name="connsiteY11" fmla="*/ 1331504 h 1331504"/>
                <a:gd name="connsiteX12" fmla="*/ 108357 w 1379599"/>
                <a:gd name="connsiteY12" fmla="*/ 343179 h 1331504"/>
                <a:gd name="connsiteX13" fmla="*/ 265113 w 1379599"/>
                <a:gd name="connsiteY13" fmla="*/ 56164 h 1331504"/>
                <a:gd name="connsiteX0" fmla="*/ 265113 w 1379599"/>
                <a:gd name="connsiteY0" fmla="*/ 56164 h 1331504"/>
                <a:gd name="connsiteX1" fmla="*/ 387757 w 1379599"/>
                <a:gd name="connsiteY1" fmla="*/ 93941 h 1331504"/>
                <a:gd name="connsiteX2" fmla="*/ 470307 w 1379599"/>
                <a:gd name="connsiteY2" fmla="*/ 6629 h 1331504"/>
                <a:gd name="connsiteX3" fmla="*/ 576670 w 1379599"/>
                <a:gd name="connsiteY3" fmla="*/ 5041 h 1331504"/>
                <a:gd name="connsiteX4" fmla="*/ 698907 w 1379599"/>
                <a:gd name="connsiteY4" fmla="*/ 79654 h 1331504"/>
                <a:gd name="connsiteX5" fmla="*/ 1052920 w 1379599"/>
                <a:gd name="connsiteY5" fmla="*/ 141566 h 1331504"/>
                <a:gd name="connsiteX6" fmla="*/ 1114832 w 1379599"/>
                <a:gd name="connsiteY6" fmla="*/ 293966 h 1331504"/>
                <a:gd name="connsiteX7" fmla="*/ 1239899 w 1379599"/>
                <a:gd name="connsiteY7" fmla="*/ 316515 h 1331504"/>
                <a:gd name="connsiteX8" fmla="*/ 1222782 w 1379599"/>
                <a:gd name="connsiteY8" fmla="*/ 452715 h 1331504"/>
                <a:gd name="connsiteX9" fmla="*/ 1329145 w 1379599"/>
                <a:gd name="connsiteY9" fmla="*/ 760690 h 1331504"/>
                <a:gd name="connsiteX10" fmla="*/ 1379599 w 1379599"/>
                <a:gd name="connsiteY10" fmla="*/ 1331504 h 1331504"/>
                <a:gd name="connsiteX11" fmla="*/ 0 w 1379599"/>
                <a:gd name="connsiteY11" fmla="*/ 1331504 h 1331504"/>
                <a:gd name="connsiteX12" fmla="*/ 108357 w 1379599"/>
                <a:gd name="connsiteY12" fmla="*/ 343179 h 1331504"/>
                <a:gd name="connsiteX13" fmla="*/ 265113 w 1379599"/>
                <a:gd name="connsiteY13" fmla="*/ 56164 h 1331504"/>
                <a:gd name="connsiteX0" fmla="*/ 265113 w 1379599"/>
                <a:gd name="connsiteY0" fmla="*/ 56164 h 1331504"/>
                <a:gd name="connsiteX1" fmla="*/ 387757 w 1379599"/>
                <a:gd name="connsiteY1" fmla="*/ 93941 h 1331504"/>
                <a:gd name="connsiteX2" fmla="*/ 470307 w 1379599"/>
                <a:gd name="connsiteY2" fmla="*/ 6629 h 1331504"/>
                <a:gd name="connsiteX3" fmla="*/ 576670 w 1379599"/>
                <a:gd name="connsiteY3" fmla="*/ 5041 h 1331504"/>
                <a:gd name="connsiteX4" fmla="*/ 698907 w 1379599"/>
                <a:gd name="connsiteY4" fmla="*/ 79654 h 1331504"/>
                <a:gd name="connsiteX5" fmla="*/ 1052920 w 1379599"/>
                <a:gd name="connsiteY5" fmla="*/ 141566 h 1331504"/>
                <a:gd name="connsiteX6" fmla="*/ 1114832 w 1379599"/>
                <a:gd name="connsiteY6" fmla="*/ 293966 h 1331504"/>
                <a:gd name="connsiteX7" fmla="*/ 1239899 w 1379599"/>
                <a:gd name="connsiteY7" fmla="*/ 316515 h 1331504"/>
                <a:gd name="connsiteX8" fmla="*/ 1222782 w 1379599"/>
                <a:gd name="connsiteY8" fmla="*/ 452715 h 1331504"/>
                <a:gd name="connsiteX9" fmla="*/ 1329145 w 1379599"/>
                <a:gd name="connsiteY9" fmla="*/ 760690 h 1331504"/>
                <a:gd name="connsiteX10" fmla="*/ 1379599 w 1379599"/>
                <a:gd name="connsiteY10" fmla="*/ 1331504 h 1331504"/>
                <a:gd name="connsiteX11" fmla="*/ 0 w 1379599"/>
                <a:gd name="connsiteY11" fmla="*/ 1331504 h 1331504"/>
                <a:gd name="connsiteX12" fmla="*/ 108357 w 1379599"/>
                <a:gd name="connsiteY12" fmla="*/ 343179 h 1331504"/>
                <a:gd name="connsiteX13" fmla="*/ 265113 w 1379599"/>
                <a:gd name="connsiteY13" fmla="*/ 56164 h 1331504"/>
                <a:gd name="connsiteX0" fmla="*/ 265113 w 1379599"/>
                <a:gd name="connsiteY0" fmla="*/ 56164 h 1331504"/>
                <a:gd name="connsiteX1" fmla="*/ 387757 w 1379599"/>
                <a:gd name="connsiteY1" fmla="*/ 93941 h 1331504"/>
                <a:gd name="connsiteX2" fmla="*/ 470307 w 1379599"/>
                <a:gd name="connsiteY2" fmla="*/ 6629 h 1331504"/>
                <a:gd name="connsiteX3" fmla="*/ 576670 w 1379599"/>
                <a:gd name="connsiteY3" fmla="*/ 5041 h 1331504"/>
                <a:gd name="connsiteX4" fmla="*/ 698907 w 1379599"/>
                <a:gd name="connsiteY4" fmla="*/ 79654 h 1331504"/>
                <a:gd name="connsiteX5" fmla="*/ 1052920 w 1379599"/>
                <a:gd name="connsiteY5" fmla="*/ 141566 h 1331504"/>
                <a:gd name="connsiteX6" fmla="*/ 1114832 w 1379599"/>
                <a:gd name="connsiteY6" fmla="*/ 293966 h 1331504"/>
                <a:gd name="connsiteX7" fmla="*/ 1239899 w 1379599"/>
                <a:gd name="connsiteY7" fmla="*/ 316515 h 1331504"/>
                <a:gd name="connsiteX8" fmla="*/ 1222782 w 1379599"/>
                <a:gd name="connsiteY8" fmla="*/ 452715 h 1331504"/>
                <a:gd name="connsiteX9" fmla="*/ 1329145 w 1379599"/>
                <a:gd name="connsiteY9" fmla="*/ 760690 h 1331504"/>
                <a:gd name="connsiteX10" fmla="*/ 1379599 w 1379599"/>
                <a:gd name="connsiteY10" fmla="*/ 1331504 h 1331504"/>
                <a:gd name="connsiteX11" fmla="*/ 0 w 1379599"/>
                <a:gd name="connsiteY11" fmla="*/ 1331504 h 1331504"/>
                <a:gd name="connsiteX12" fmla="*/ 108357 w 1379599"/>
                <a:gd name="connsiteY12" fmla="*/ 343179 h 1331504"/>
                <a:gd name="connsiteX13" fmla="*/ 265113 w 1379599"/>
                <a:gd name="connsiteY13" fmla="*/ 56164 h 1331504"/>
                <a:gd name="connsiteX0" fmla="*/ 265113 w 1379599"/>
                <a:gd name="connsiteY0" fmla="*/ 56164 h 1331504"/>
                <a:gd name="connsiteX1" fmla="*/ 387757 w 1379599"/>
                <a:gd name="connsiteY1" fmla="*/ 93941 h 1331504"/>
                <a:gd name="connsiteX2" fmla="*/ 470307 w 1379599"/>
                <a:gd name="connsiteY2" fmla="*/ 6629 h 1331504"/>
                <a:gd name="connsiteX3" fmla="*/ 576670 w 1379599"/>
                <a:gd name="connsiteY3" fmla="*/ 5041 h 1331504"/>
                <a:gd name="connsiteX4" fmla="*/ 698907 w 1379599"/>
                <a:gd name="connsiteY4" fmla="*/ 79654 h 1331504"/>
                <a:gd name="connsiteX5" fmla="*/ 1052920 w 1379599"/>
                <a:gd name="connsiteY5" fmla="*/ 141566 h 1331504"/>
                <a:gd name="connsiteX6" fmla="*/ 1114832 w 1379599"/>
                <a:gd name="connsiteY6" fmla="*/ 293966 h 1331504"/>
                <a:gd name="connsiteX7" fmla="*/ 1239899 w 1379599"/>
                <a:gd name="connsiteY7" fmla="*/ 316515 h 1331504"/>
                <a:gd name="connsiteX8" fmla="*/ 1222782 w 1379599"/>
                <a:gd name="connsiteY8" fmla="*/ 452715 h 1331504"/>
                <a:gd name="connsiteX9" fmla="*/ 1329145 w 1379599"/>
                <a:gd name="connsiteY9" fmla="*/ 760690 h 1331504"/>
                <a:gd name="connsiteX10" fmla="*/ 1087845 w 1379599"/>
                <a:gd name="connsiteY10" fmla="*/ 1003578 h 1331504"/>
                <a:gd name="connsiteX11" fmla="*/ 1379599 w 1379599"/>
                <a:gd name="connsiteY11" fmla="*/ 1331504 h 1331504"/>
                <a:gd name="connsiteX12" fmla="*/ 0 w 1379599"/>
                <a:gd name="connsiteY12" fmla="*/ 1331504 h 1331504"/>
                <a:gd name="connsiteX13" fmla="*/ 108357 w 1379599"/>
                <a:gd name="connsiteY13" fmla="*/ 343179 h 1331504"/>
                <a:gd name="connsiteX14" fmla="*/ 265113 w 1379599"/>
                <a:gd name="connsiteY14" fmla="*/ 56164 h 1331504"/>
                <a:gd name="connsiteX0" fmla="*/ 265113 w 1379599"/>
                <a:gd name="connsiteY0" fmla="*/ 56164 h 1331504"/>
                <a:gd name="connsiteX1" fmla="*/ 387757 w 1379599"/>
                <a:gd name="connsiteY1" fmla="*/ 93941 h 1331504"/>
                <a:gd name="connsiteX2" fmla="*/ 470307 w 1379599"/>
                <a:gd name="connsiteY2" fmla="*/ 6629 h 1331504"/>
                <a:gd name="connsiteX3" fmla="*/ 576670 w 1379599"/>
                <a:gd name="connsiteY3" fmla="*/ 5041 h 1331504"/>
                <a:gd name="connsiteX4" fmla="*/ 698907 w 1379599"/>
                <a:gd name="connsiteY4" fmla="*/ 79654 h 1331504"/>
                <a:gd name="connsiteX5" fmla="*/ 1052920 w 1379599"/>
                <a:gd name="connsiteY5" fmla="*/ 141566 h 1331504"/>
                <a:gd name="connsiteX6" fmla="*/ 1114832 w 1379599"/>
                <a:gd name="connsiteY6" fmla="*/ 293966 h 1331504"/>
                <a:gd name="connsiteX7" fmla="*/ 1239899 w 1379599"/>
                <a:gd name="connsiteY7" fmla="*/ 316515 h 1331504"/>
                <a:gd name="connsiteX8" fmla="*/ 1222782 w 1379599"/>
                <a:gd name="connsiteY8" fmla="*/ 452715 h 1331504"/>
                <a:gd name="connsiteX9" fmla="*/ 1329145 w 1379599"/>
                <a:gd name="connsiteY9" fmla="*/ 760690 h 1331504"/>
                <a:gd name="connsiteX10" fmla="*/ 1087845 w 1379599"/>
                <a:gd name="connsiteY10" fmla="*/ 1003578 h 1331504"/>
                <a:gd name="connsiteX11" fmla="*/ 1379599 w 1379599"/>
                <a:gd name="connsiteY11" fmla="*/ 1331504 h 1331504"/>
                <a:gd name="connsiteX12" fmla="*/ 0 w 1379599"/>
                <a:gd name="connsiteY12" fmla="*/ 1331504 h 1331504"/>
                <a:gd name="connsiteX13" fmla="*/ 108357 w 1379599"/>
                <a:gd name="connsiteY13" fmla="*/ 343179 h 1331504"/>
                <a:gd name="connsiteX14" fmla="*/ 265113 w 1379599"/>
                <a:gd name="connsiteY14" fmla="*/ 56164 h 1331504"/>
                <a:gd name="connsiteX0" fmla="*/ 265113 w 1379599"/>
                <a:gd name="connsiteY0" fmla="*/ 56164 h 1331504"/>
                <a:gd name="connsiteX1" fmla="*/ 387757 w 1379599"/>
                <a:gd name="connsiteY1" fmla="*/ 93941 h 1331504"/>
                <a:gd name="connsiteX2" fmla="*/ 470307 w 1379599"/>
                <a:gd name="connsiteY2" fmla="*/ 6629 h 1331504"/>
                <a:gd name="connsiteX3" fmla="*/ 576670 w 1379599"/>
                <a:gd name="connsiteY3" fmla="*/ 5041 h 1331504"/>
                <a:gd name="connsiteX4" fmla="*/ 698907 w 1379599"/>
                <a:gd name="connsiteY4" fmla="*/ 79654 h 1331504"/>
                <a:gd name="connsiteX5" fmla="*/ 1052920 w 1379599"/>
                <a:gd name="connsiteY5" fmla="*/ 141566 h 1331504"/>
                <a:gd name="connsiteX6" fmla="*/ 1114832 w 1379599"/>
                <a:gd name="connsiteY6" fmla="*/ 293966 h 1331504"/>
                <a:gd name="connsiteX7" fmla="*/ 1239899 w 1379599"/>
                <a:gd name="connsiteY7" fmla="*/ 316515 h 1331504"/>
                <a:gd name="connsiteX8" fmla="*/ 1222782 w 1379599"/>
                <a:gd name="connsiteY8" fmla="*/ 452715 h 1331504"/>
                <a:gd name="connsiteX9" fmla="*/ 1329145 w 1379599"/>
                <a:gd name="connsiteY9" fmla="*/ 760690 h 1331504"/>
                <a:gd name="connsiteX10" fmla="*/ 1087845 w 1379599"/>
                <a:gd name="connsiteY10" fmla="*/ 1003578 h 1331504"/>
                <a:gd name="connsiteX11" fmla="*/ 1379599 w 1379599"/>
                <a:gd name="connsiteY11" fmla="*/ 1331504 h 1331504"/>
                <a:gd name="connsiteX12" fmla="*/ 0 w 1379599"/>
                <a:gd name="connsiteY12" fmla="*/ 1331504 h 1331504"/>
                <a:gd name="connsiteX13" fmla="*/ 108357 w 1379599"/>
                <a:gd name="connsiteY13" fmla="*/ 343179 h 1331504"/>
                <a:gd name="connsiteX14" fmla="*/ 265113 w 1379599"/>
                <a:gd name="connsiteY14" fmla="*/ 56164 h 1331504"/>
                <a:gd name="connsiteX0" fmla="*/ 265113 w 1379599"/>
                <a:gd name="connsiteY0" fmla="*/ 56164 h 1331504"/>
                <a:gd name="connsiteX1" fmla="*/ 387757 w 1379599"/>
                <a:gd name="connsiteY1" fmla="*/ 93941 h 1331504"/>
                <a:gd name="connsiteX2" fmla="*/ 470307 w 1379599"/>
                <a:gd name="connsiteY2" fmla="*/ 6629 h 1331504"/>
                <a:gd name="connsiteX3" fmla="*/ 576670 w 1379599"/>
                <a:gd name="connsiteY3" fmla="*/ 5041 h 1331504"/>
                <a:gd name="connsiteX4" fmla="*/ 698907 w 1379599"/>
                <a:gd name="connsiteY4" fmla="*/ 79654 h 1331504"/>
                <a:gd name="connsiteX5" fmla="*/ 1052920 w 1379599"/>
                <a:gd name="connsiteY5" fmla="*/ 141566 h 1331504"/>
                <a:gd name="connsiteX6" fmla="*/ 1114832 w 1379599"/>
                <a:gd name="connsiteY6" fmla="*/ 293966 h 1331504"/>
                <a:gd name="connsiteX7" fmla="*/ 1239899 w 1379599"/>
                <a:gd name="connsiteY7" fmla="*/ 316515 h 1331504"/>
                <a:gd name="connsiteX8" fmla="*/ 1222782 w 1379599"/>
                <a:gd name="connsiteY8" fmla="*/ 452715 h 1331504"/>
                <a:gd name="connsiteX9" fmla="*/ 1329145 w 1379599"/>
                <a:gd name="connsiteY9" fmla="*/ 760690 h 1331504"/>
                <a:gd name="connsiteX10" fmla="*/ 1087845 w 1379599"/>
                <a:gd name="connsiteY10" fmla="*/ 1003578 h 1331504"/>
                <a:gd name="connsiteX11" fmla="*/ 1379599 w 1379599"/>
                <a:gd name="connsiteY11" fmla="*/ 1331504 h 1331504"/>
                <a:gd name="connsiteX12" fmla="*/ 733832 w 1379599"/>
                <a:gd name="connsiteY12" fmla="*/ 1308378 h 1331504"/>
                <a:gd name="connsiteX13" fmla="*/ 0 w 1379599"/>
                <a:gd name="connsiteY13" fmla="*/ 1331504 h 1331504"/>
                <a:gd name="connsiteX14" fmla="*/ 108357 w 1379599"/>
                <a:gd name="connsiteY14" fmla="*/ 343179 h 1331504"/>
                <a:gd name="connsiteX15" fmla="*/ 265113 w 1379599"/>
                <a:gd name="connsiteY15" fmla="*/ 56164 h 1331504"/>
                <a:gd name="connsiteX0" fmla="*/ 265113 w 1379599"/>
                <a:gd name="connsiteY0" fmla="*/ 56164 h 1337702"/>
                <a:gd name="connsiteX1" fmla="*/ 387757 w 1379599"/>
                <a:gd name="connsiteY1" fmla="*/ 93941 h 1337702"/>
                <a:gd name="connsiteX2" fmla="*/ 470307 w 1379599"/>
                <a:gd name="connsiteY2" fmla="*/ 6629 h 1337702"/>
                <a:gd name="connsiteX3" fmla="*/ 576670 w 1379599"/>
                <a:gd name="connsiteY3" fmla="*/ 5041 h 1337702"/>
                <a:gd name="connsiteX4" fmla="*/ 698907 w 1379599"/>
                <a:gd name="connsiteY4" fmla="*/ 79654 h 1337702"/>
                <a:gd name="connsiteX5" fmla="*/ 1052920 w 1379599"/>
                <a:gd name="connsiteY5" fmla="*/ 141566 h 1337702"/>
                <a:gd name="connsiteX6" fmla="*/ 1114832 w 1379599"/>
                <a:gd name="connsiteY6" fmla="*/ 293966 h 1337702"/>
                <a:gd name="connsiteX7" fmla="*/ 1239899 w 1379599"/>
                <a:gd name="connsiteY7" fmla="*/ 316515 h 1337702"/>
                <a:gd name="connsiteX8" fmla="*/ 1222782 w 1379599"/>
                <a:gd name="connsiteY8" fmla="*/ 452715 h 1337702"/>
                <a:gd name="connsiteX9" fmla="*/ 1329145 w 1379599"/>
                <a:gd name="connsiteY9" fmla="*/ 760690 h 1337702"/>
                <a:gd name="connsiteX10" fmla="*/ 1087845 w 1379599"/>
                <a:gd name="connsiteY10" fmla="*/ 1003578 h 1337702"/>
                <a:gd name="connsiteX11" fmla="*/ 1379599 w 1379599"/>
                <a:gd name="connsiteY11" fmla="*/ 1331504 h 1337702"/>
                <a:gd name="connsiteX12" fmla="*/ 854482 w 1379599"/>
                <a:gd name="connsiteY12" fmla="*/ 1100415 h 1337702"/>
                <a:gd name="connsiteX13" fmla="*/ 733832 w 1379599"/>
                <a:gd name="connsiteY13" fmla="*/ 1308378 h 1337702"/>
                <a:gd name="connsiteX14" fmla="*/ 0 w 1379599"/>
                <a:gd name="connsiteY14" fmla="*/ 1331504 h 1337702"/>
                <a:gd name="connsiteX15" fmla="*/ 108357 w 1379599"/>
                <a:gd name="connsiteY15" fmla="*/ 343179 h 1337702"/>
                <a:gd name="connsiteX16" fmla="*/ 265113 w 1379599"/>
                <a:gd name="connsiteY16" fmla="*/ 56164 h 1337702"/>
                <a:gd name="connsiteX0" fmla="*/ 265113 w 1379599"/>
                <a:gd name="connsiteY0" fmla="*/ 56164 h 1337702"/>
                <a:gd name="connsiteX1" fmla="*/ 387757 w 1379599"/>
                <a:gd name="connsiteY1" fmla="*/ 93941 h 1337702"/>
                <a:gd name="connsiteX2" fmla="*/ 470307 w 1379599"/>
                <a:gd name="connsiteY2" fmla="*/ 6629 h 1337702"/>
                <a:gd name="connsiteX3" fmla="*/ 576670 w 1379599"/>
                <a:gd name="connsiteY3" fmla="*/ 5041 h 1337702"/>
                <a:gd name="connsiteX4" fmla="*/ 698907 w 1379599"/>
                <a:gd name="connsiteY4" fmla="*/ 79654 h 1337702"/>
                <a:gd name="connsiteX5" fmla="*/ 1052920 w 1379599"/>
                <a:gd name="connsiteY5" fmla="*/ 141566 h 1337702"/>
                <a:gd name="connsiteX6" fmla="*/ 1114832 w 1379599"/>
                <a:gd name="connsiteY6" fmla="*/ 293966 h 1337702"/>
                <a:gd name="connsiteX7" fmla="*/ 1239899 w 1379599"/>
                <a:gd name="connsiteY7" fmla="*/ 316515 h 1337702"/>
                <a:gd name="connsiteX8" fmla="*/ 1222782 w 1379599"/>
                <a:gd name="connsiteY8" fmla="*/ 452715 h 1337702"/>
                <a:gd name="connsiteX9" fmla="*/ 1329145 w 1379599"/>
                <a:gd name="connsiteY9" fmla="*/ 760690 h 1337702"/>
                <a:gd name="connsiteX10" fmla="*/ 1087845 w 1379599"/>
                <a:gd name="connsiteY10" fmla="*/ 1003578 h 1337702"/>
                <a:gd name="connsiteX11" fmla="*/ 1379599 w 1379599"/>
                <a:gd name="connsiteY11" fmla="*/ 1331504 h 1337702"/>
                <a:gd name="connsiteX12" fmla="*/ 854482 w 1379599"/>
                <a:gd name="connsiteY12" fmla="*/ 1100415 h 1337702"/>
                <a:gd name="connsiteX13" fmla="*/ 733832 w 1379599"/>
                <a:gd name="connsiteY13" fmla="*/ 1308378 h 1337702"/>
                <a:gd name="connsiteX14" fmla="*/ 0 w 1379599"/>
                <a:gd name="connsiteY14" fmla="*/ 1331504 h 1337702"/>
                <a:gd name="connsiteX15" fmla="*/ 108357 w 1379599"/>
                <a:gd name="connsiteY15" fmla="*/ 343179 h 1337702"/>
                <a:gd name="connsiteX16" fmla="*/ 265113 w 1379599"/>
                <a:gd name="connsiteY16" fmla="*/ 56164 h 1337702"/>
                <a:gd name="connsiteX0" fmla="*/ 265113 w 1379599"/>
                <a:gd name="connsiteY0" fmla="*/ 56164 h 1337702"/>
                <a:gd name="connsiteX1" fmla="*/ 387757 w 1379599"/>
                <a:gd name="connsiteY1" fmla="*/ 93941 h 1337702"/>
                <a:gd name="connsiteX2" fmla="*/ 470307 w 1379599"/>
                <a:gd name="connsiteY2" fmla="*/ 6629 h 1337702"/>
                <a:gd name="connsiteX3" fmla="*/ 576670 w 1379599"/>
                <a:gd name="connsiteY3" fmla="*/ 5041 h 1337702"/>
                <a:gd name="connsiteX4" fmla="*/ 698907 w 1379599"/>
                <a:gd name="connsiteY4" fmla="*/ 79654 h 1337702"/>
                <a:gd name="connsiteX5" fmla="*/ 1052920 w 1379599"/>
                <a:gd name="connsiteY5" fmla="*/ 141566 h 1337702"/>
                <a:gd name="connsiteX6" fmla="*/ 1114832 w 1379599"/>
                <a:gd name="connsiteY6" fmla="*/ 293966 h 1337702"/>
                <a:gd name="connsiteX7" fmla="*/ 1239899 w 1379599"/>
                <a:gd name="connsiteY7" fmla="*/ 316515 h 1337702"/>
                <a:gd name="connsiteX8" fmla="*/ 1222782 w 1379599"/>
                <a:gd name="connsiteY8" fmla="*/ 452715 h 1337702"/>
                <a:gd name="connsiteX9" fmla="*/ 1329145 w 1379599"/>
                <a:gd name="connsiteY9" fmla="*/ 760690 h 1337702"/>
                <a:gd name="connsiteX10" fmla="*/ 1087845 w 1379599"/>
                <a:gd name="connsiteY10" fmla="*/ 1003578 h 1337702"/>
                <a:gd name="connsiteX11" fmla="*/ 1379599 w 1379599"/>
                <a:gd name="connsiteY11" fmla="*/ 1331504 h 1337702"/>
                <a:gd name="connsiteX12" fmla="*/ 854482 w 1379599"/>
                <a:gd name="connsiteY12" fmla="*/ 1100415 h 1337702"/>
                <a:gd name="connsiteX13" fmla="*/ 733832 w 1379599"/>
                <a:gd name="connsiteY13" fmla="*/ 1308378 h 1337702"/>
                <a:gd name="connsiteX14" fmla="*/ 0 w 1379599"/>
                <a:gd name="connsiteY14" fmla="*/ 1331504 h 1337702"/>
                <a:gd name="connsiteX15" fmla="*/ 108357 w 1379599"/>
                <a:gd name="connsiteY15" fmla="*/ 343179 h 1337702"/>
                <a:gd name="connsiteX16" fmla="*/ 265113 w 1379599"/>
                <a:gd name="connsiteY16" fmla="*/ 56164 h 1337702"/>
                <a:gd name="connsiteX0" fmla="*/ 265113 w 1329145"/>
                <a:gd name="connsiteY0" fmla="*/ 56164 h 1331504"/>
                <a:gd name="connsiteX1" fmla="*/ 387757 w 1329145"/>
                <a:gd name="connsiteY1" fmla="*/ 93941 h 1331504"/>
                <a:gd name="connsiteX2" fmla="*/ 470307 w 1329145"/>
                <a:gd name="connsiteY2" fmla="*/ 6629 h 1331504"/>
                <a:gd name="connsiteX3" fmla="*/ 576670 w 1329145"/>
                <a:gd name="connsiteY3" fmla="*/ 5041 h 1331504"/>
                <a:gd name="connsiteX4" fmla="*/ 698907 w 1329145"/>
                <a:gd name="connsiteY4" fmla="*/ 79654 h 1331504"/>
                <a:gd name="connsiteX5" fmla="*/ 1052920 w 1329145"/>
                <a:gd name="connsiteY5" fmla="*/ 141566 h 1331504"/>
                <a:gd name="connsiteX6" fmla="*/ 1114832 w 1329145"/>
                <a:gd name="connsiteY6" fmla="*/ 293966 h 1331504"/>
                <a:gd name="connsiteX7" fmla="*/ 1239899 w 1329145"/>
                <a:gd name="connsiteY7" fmla="*/ 316515 h 1331504"/>
                <a:gd name="connsiteX8" fmla="*/ 1222782 w 1329145"/>
                <a:gd name="connsiteY8" fmla="*/ 452715 h 1331504"/>
                <a:gd name="connsiteX9" fmla="*/ 1329145 w 1329145"/>
                <a:gd name="connsiteY9" fmla="*/ 760690 h 1331504"/>
                <a:gd name="connsiteX10" fmla="*/ 1087845 w 1329145"/>
                <a:gd name="connsiteY10" fmla="*/ 1003578 h 1331504"/>
                <a:gd name="connsiteX11" fmla="*/ 1152587 w 1329145"/>
                <a:gd name="connsiteY11" fmla="*/ 1074329 h 1331504"/>
                <a:gd name="connsiteX12" fmla="*/ 854482 w 1329145"/>
                <a:gd name="connsiteY12" fmla="*/ 1100415 h 1331504"/>
                <a:gd name="connsiteX13" fmla="*/ 733832 w 1329145"/>
                <a:gd name="connsiteY13" fmla="*/ 1308378 h 1331504"/>
                <a:gd name="connsiteX14" fmla="*/ 0 w 1329145"/>
                <a:gd name="connsiteY14" fmla="*/ 1331504 h 1331504"/>
                <a:gd name="connsiteX15" fmla="*/ 108357 w 1329145"/>
                <a:gd name="connsiteY15" fmla="*/ 343179 h 1331504"/>
                <a:gd name="connsiteX16" fmla="*/ 265113 w 1329145"/>
                <a:gd name="connsiteY16" fmla="*/ 56164 h 1331504"/>
                <a:gd name="connsiteX0" fmla="*/ 265113 w 1329145"/>
                <a:gd name="connsiteY0" fmla="*/ 56164 h 1331504"/>
                <a:gd name="connsiteX1" fmla="*/ 387757 w 1329145"/>
                <a:gd name="connsiteY1" fmla="*/ 93941 h 1331504"/>
                <a:gd name="connsiteX2" fmla="*/ 470307 w 1329145"/>
                <a:gd name="connsiteY2" fmla="*/ 6629 h 1331504"/>
                <a:gd name="connsiteX3" fmla="*/ 576670 w 1329145"/>
                <a:gd name="connsiteY3" fmla="*/ 5041 h 1331504"/>
                <a:gd name="connsiteX4" fmla="*/ 698907 w 1329145"/>
                <a:gd name="connsiteY4" fmla="*/ 79654 h 1331504"/>
                <a:gd name="connsiteX5" fmla="*/ 1052920 w 1329145"/>
                <a:gd name="connsiteY5" fmla="*/ 141566 h 1331504"/>
                <a:gd name="connsiteX6" fmla="*/ 1114832 w 1329145"/>
                <a:gd name="connsiteY6" fmla="*/ 293966 h 1331504"/>
                <a:gd name="connsiteX7" fmla="*/ 1239899 w 1329145"/>
                <a:gd name="connsiteY7" fmla="*/ 316515 h 1331504"/>
                <a:gd name="connsiteX8" fmla="*/ 1222782 w 1329145"/>
                <a:gd name="connsiteY8" fmla="*/ 452715 h 1331504"/>
                <a:gd name="connsiteX9" fmla="*/ 1329145 w 1329145"/>
                <a:gd name="connsiteY9" fmla="*/ 760690 h 1331504"/>
                <a:gd name="connsiteX10" fmla="*/ 1087845 w 1329145"/>
                <a:gd name="connsiteY10" fmla="*/ 1003578 h 1331504"/>
                <a:gd name="connsiteX11" fmla="*/ 1152587 w 1329145"/>
                <a:gd name="connsiteY11" fmla="*/ 1074329 h 1331504"/>
                <a:gd name="connsiteX12" fmla="*/ 854482 w 1329145"/>
                <a:gd name="connsiteY12" fmla="*/ 1100415 h 1331504"/>
                <a:gd name="connsiteX13" fmla="*/ 733832 w 1329145"/>
                <a:gd name="connsiteY13" fmla="*/ 1308378 h 1331504"/>
                <a:gd name="connsiteX14" fmla="*/ 0 w 1329145"/>
                <a:gd name="connsiteY14" fmla="*/ 1331504 h 1331504"/>
                <a:gd name="connsiteX15" fmla="*/ 108357 w 1329145"/>
                <a:gd name="connsiteY15" fmla="*/ 343179 h 1331504"/>
                <a:gd name="connsiteX16" fmla="*/ 265113 w 1329145"/>
                <a:gd name="connsiteY16" fmla="*/ 56164 h 1331504"/>
                <a:gd name="connsiteX0" fmla="*/ 265113 w 1329145"/>
                <a:gd name="connsiteY0" fmla="*/ 56164 h 1331504"/>
                <a:gd name="connsiteX1" fmla="*/ 387757 w 1329145"/>
                <a:gd name="connsiteY1" fmla="*/ 93941 h 1331504"/>
                <a:gd name="connsiteX2" fmla="*/ 470307 w 1329145"/>
                <a:gd name="connsiteY2" fmla="*/ 6629 h 1331504"/>
                <a:gd name="connsiteX3" fmla="*/ 576670 w 1329145"/>
                <a:gd name="connsiteY3" fmla="*/ 5041 h 1331504"/>
                <a:gd name="connsiteX4" fmla="*/ 698907 w 1329145"/>
                <a:gd name="connsiteY4" fmla="*/ 79654 h 1331504"/>
                <a:gd name="connsiteX5" fmla="*/ 1052920 w 1329145"/>
                <a:gd name="connsiteY5" fmla="*/ 141566 h 1331504"/>
                <a:gd name="connsiteX6" fmla="*/ 1114832 w 1329145"/>
                <a:gd name="connsiteY6" fmla="*/ 293966 h 1331504"/>
                <a:gd name="connsiteX7" fmla="*/ 1239899 w 1329145"/>
                <a:gd name="connsiteY7" fmla="*/ 316515 h 1331504"/>
                <a:gd name="connsiteX8" fmla="*/ 1222782 w 1329145"/>
                <a:gd name="connsiteY8" fmla="*/ 452715 h 1331504"/>
                <a:gd name="connsiteX9" fmla="*/ 1329145 w 1329145"/>
                <a:gd name="connsiteY9" fmla="*/ 760690 h 1331504"/>
                <a:gd name="connsiteX10" fmla="*/ 1087845 w 1329145"/>
                <a:gd name="connsiteY10" fmla="*/ 1003578 h 1331504"/>
                <a:gd name="connsiteX11" fmla="*/ 1152587 w 1329145"/>
                <a:gd name="connsiteY11" fmla="*/ 1074329 h 1331504"/>
                <a:gd name="connsiteX12" fmla="*/ 854482 w 1329145"/>
                <a:gd name="connsiteY12" fmla="*/ 1100415 h 1331504"/>
                <a:gd name="connsiteX13" fmla="*/ 733832 w 1329145"/>
                <a:gd name="connsiteY13" fmla="*/ 1308378 h 1331504"/>
                <a:gd name="connsiteX14" fmla="*/ 0 w 1329145"/>
                <a:gd name="connsiteY14" fmla="*/ 1331504 h 1331504"/>
                <a:gd name="connsiteX15" fmla="*/ 108357 w 1329145"/>
                <a:gd name="connsiteY15" fmla="*/ 343179 h 1331504"/>
                <a:gd name="connsiteX16" fmla="*/ 265113 w 1329145"/>
                <a:gd name="connsiteY16" fmla="*/ 56164 h 1331504"/>
                <a:gd name="connsiteX0" fmla="*/ 265113 w 1329145"/>
                <a:gd name="connsiteY0" fmla="*/ 56164 h 1331504"/>
                <a:gd name="connsiteX1" fmla="*/ 387757 w 1329145"/>
                <a:gd name="connsiteY1" fmla="*/ 93941 h 1331504"/>
                <a:gd name="connsiteX2" fmla="*/ 470307 w 1329145"/>
                <a:gd name="connsiteY2" fmla="*/ 6629 h 1331504"/>
                <a:gd name="connsiteX3" fmla="*/ 576670 w 1329145"/>
                <a:gd name="connsiteY3" fmla="*/ 5041 h 1331504"/>
                <a:gd name="connsiteX4" fmla="*/ 698907 w 1329145"/>
                <a:gd name="connsiteY4" fmla="*/ 79654 h 1331504"/>
                <a:gd name="connsiteX5" fmla="*/ 1052920 w 1329145"/>
                <a:gd name="connsiteY5" fmla="*/ 141566 h 1331504"/>
                <a:gd name="connsiteX6" fmla="*/ 1114832 w 1329145"/>
                <a:gd name="connsiteY6" fmla="*/ 293966 h 1331504"/>
                <a:gd name="connsiteX7" fmla="*/ 1239899 w 1329145"/>
                <a:gd name="connsiteY7" fmla="*/ 316515 h 1331504"/>
                <a:gd name="connsiteX8" fmla="*/ 1222782 w 1329145"/>
                <a:gd name="connsiteY8" fmla="*/ 452715 h 1331504"/>
                <a:gd name="connsiteX9" fmla="*/ 1329145 w 1329145"/>
                <a:gd name="connsiteY9" fmla="*/ 760690 h 1331504"/>
                <a:gd name="connsiteX10" fmla="*/ 1087845 w 1329145"/>
                <a:gd name="connsiteY10" fmla="*/ 1003578 h 1331504"/>
                <a:gd name="connsiteX11" fmla="*/ 1152587 w 1329145"/>
                <a:gd name="connsiteY11" fmla="*/ 1074329 h 1331504"/>
                <a:gd name="connsiteX12" fmla="*/ 843369 w 1329145"/>
                <a:gd name="connsiteY12" fmla="*/ 1086128 h 1331504"/>
                <a:gd name="connsiteX13" fmla="*/ 733832 w 1329145"/>
                <a:gd name="connsiteY13" fmla="*/ 1308378 h 1331504"/>
                <a:gd name="connsiteX14" fmla="*/ 0 w 1329145"/>
                <a:gd name="connsiteY14" fmla="*/ 1331504 h 1331504"/>
                <a:gd name="connsiteX15" fmla="*/ 108357 w 1329145"/>
                <a:gd name="connsiteY15" fmla="*/ 343179 h 1331504"/>
                <a:gd name="connsiteX16" fmla="*/ 265113 w 1329145"/>
                <a:gd name="connsiteY16" fmla="*/ 56164 h 1331504"/>
                <a:gd name="connsiteX0" fmla="*/ 265113 w 1329145"/>
                <a:gd name="connsiteY0" fmla="*/ 56164 h 1331504"/>
                <a:gd name="connsiteX1" fmla="*/ 387757 w 1329145"/>
                <a:gd name="connsiteY1" fmla="*/ 93941 h 1331504"/>
                <a:gd name="connsiteX2" fmla="*/ 470307 w 1329145"/>
                <a:gd name="connsiteY2" fmla="*/ 6629 h 1331504"/>
                <a:gd name="connsiteX3" fmla="*/ 576670 w 1329145"/>
                <a:gd name="connsiteY3" fmla="*/ 5041 h 1331504"/>
                <a:gd name="connsiteX4" fmla="*/ 698907 w 1329145"/>
                <a:gd name="connsiteY4" fmla="*/ 79654 h 1331504"/>
                <a:gd name="connsiteX5" fmla="*/ 1052920 w 1329145"/>
                <a:gd name="connsiteY5" fmla="*/ 141566 h 1331504"/>
                <a:gd name="connsiteX6" fmla="*/ 1114832 w 1329145"/>
                <a:gd name="connsiteY6" fmla="*/ 293966 h 1331504"/>
                <a:gd name="connsiteX7" fmla="*/ 1239899 w 1329145"/>
                <a:gd name="connsiteY7" fmla="*/ 316515 h 1331504"/>
                <a:gd name="connsiteX8" fmla="*/ 1222782 w 1329145"/>
                <a:gd name="connsiteY8" fmla="*/ 452715 h 1331504"/>
                <a:gd name="connsiteX9" fmla="*/ 1329145 w 1329145"/>
                <a:gd name="connsiteY9" fmla="*/ 760690 h 1331504"/>
                <a:gd name="connsiteX10" fmla="*/ 1087845 w 1329145"/>
                <a:gd name="connsiteY10" fmla="*/ 1003578 h 1331504"/>
                <a:gd name="connsiteX11" fmla="*/ 1152587 w 1329145"/>
                <a:gd name="connsiteY11" fmla="*/ 1074329 h 1331504"/>
                <a:gd name="connsiteX12" fmla="*/ 851306 w 1329145"/>
                <a:gd name="connsiteY12" fmla="*/ 1089303 h 1331504"/>
                <a:gd name="connsiteX13" fmla="*/ 733832 w 1329145"/>
                <a:gd name="connsiteY13" fmla="*/ 1308378 h 1331504"/>
                <a:gd name="connsiteX14" fmla="*/ 0 w 1329145"/>
                <a:gd name="connsiteY14" fmla="*/ 1331504 h 1331504"/>
                <a:gd name="connsiteX15" fmla="*/ 108357 w 1329145"/>
                <a:gd name="connsiteY15" fmla="*/ 343179 h 1331504"/>
                <a:gd name="connsiteX16" fmla="*/ 265113 w 1329145"/>
                <a:gd name="connsiteY16" fmla="*/ 56164 h 1331504"/>
                <a:gd name="connsiteX0" fmla="*/ 265113 w 1329145"/>
                <a:gd name="connsiteY0" fmla="*/ 56164 h 1331504"/>
                <a:gd name="connsiteX1" fmla="*/ 387757 w 1329145"/>
                <a:gd name="connsiteY1" fmla="*/ 93941 h 1331504"/>
                <a:gd name="connsiteX2" fmla="*/ 470307 w 1329145"/>
                <a:gd name="connsiteY2" fmla="*/ 6629 h 1331504"/>
                <a:gd name="connsiteX3" fmla="*/ 576670 w 1329145"/>
                <a:gd name="connsiteY3" fmla="*/ 5041 h 1331504"/>
                <a:gd name="connsiteX4" fmla="*/ 698907 w 1329145"/>
                <a:gd name="connsiteY4" fmla="*/ 79654 h 1331504"/>
                <a:gd name="connsiteX5" fmla="*/ 1052920 w 1329145"/>
                <a:gd name="connsiteY5" fmla="*/ 141566 h 1331504"/>
                <a:gd name="connsiteX6" fmla="*/ 1114832 w 1329145"/>
                <a:gd name="connsiteY6" fmla="*/ 293966 h 1331504"/>
                <a:gd name="connsiteX7" fmla="*/ 1239899 w 1329145"/>
                <a:gd name="connsiteY7" fmla="*/ 316515 h 1331504"/>
                <a:gd name="connsiteX8" fmla="*/ 1222782 w 1329145"/>
                <a:gd name="connsiteY8" fmla="*/ 452715 h 1331504"/>
                <a:gd name="connsiteX9" fmla="*/ 1329145 w 1329145"/>
                <a:gd name="connsiteY9" fmla="*/ 760690 h 1331504"/>
                <a:gd name="connsiteX10" fmla="*/ 1087845 w 1329145"/>
                <a:gd name="connsiteY10" fmla="*/ 1003578 h 1331504"/>
                <a:gd name="connsiteX11" fmla="*/ 1152587 w 1329145"/>
                <a:gd name="connsiteY11" fmla="*/ 1074329 h 1331504"/>
                <a:gd name="connsiteX12" fmla="*/ 851306 w 1329145"/>
                <a:gd name="connsiteY12" fmla="*/ 1089303 h 1331504"/>
                <a:gd name="connsiteX13" fmla="*/ 733832 w 1329145"/>
                <a:gd name="connsiteY13" fmla="*/ 1308378 h 1331504"/>
                <a:gd name="connsiteX14" fmla="*/ 0 w 1329145"/>
                <a:gd name="connsiteY14" fmla="*/ 1331504 h 1331504"/>
                <a:gd name="connsiteX15" fmla="*/ 108357 w 1329145"/>
                <a:gd name="connsiteY15" fmla="*/ 343179 h 1331504"/>
                <a:gd name="connsiteX16" fmla="*/ 265113 w 1329145"/>
                <a:gd name="connsiteY16" fmla="*/ 56164 h 1331504"/>
                <a:gd name="connsiteX0" fmla="*/ 265113 w 1329145"/>
                <a:gd name="connsiteY0" fmla="*/ 56164 h 1331504"/>
                <a:gd name="connsiteX1" fmla="*/ 387757 w 1329145"/>
                <a:gd name="connsiteY1" fmla="*/ 93941 h 1331504"/>
                <a:gd name="connsiteX2" fmla="*/ 470307 w 1329145"/>
                <a:gd name="connsiteY2" fmla="*/ 6629 h 1331504"/>
                <a:gd name="connsiteX3" fmla="*/ 576670 w 1329145"/>
                <a:gd name="connsiteY3" fmla="*/ 5041 h 1331504"/>
                <a:gd name="connsiteX4" fmla="*/ 698907 w 1329145"/>
                <a:gd name="connsiteY4" fmla="*/ 79654 h 1331504"/>
                <a:gd name="connsiteX5" fmla="*/ 1052920 w 1329145"/>
                <a:gd name="connsiteY5" fmla="*/ 141566 h 1331504"/>
                <a:gd name="connsiteX6" fmla="*/ 1114832 w 1329145"/>
                <a:gd name="connsiteY6" fmla="*/ 293966 h 1331504"/>
                <a:gd name="connsiteX7" fmla="*/ 1239899 w 1329145"/>
                <a:gd name="connsiteY7" fmla="*/ 316515 h 1331504"/>
                <a:gd name="connsiteX8" fmla="*/ 1222782 w 1329145"/>
                <a:gd name="connsiteY8" fmla="*/ 452715 h 1331504"/>
                <a:gd name="connsiteX9" fmla="*/ 1329145 w 1329145"/>
                <a:gd name="connsiteY9" fmla="*/ 760690 h 1331504"/>
                <a:gd name="connsiteX10" fmla="*/ 1087845 w 1329145"/>
                <a:gd name="connsiteY10" fmla="*/ 1003578 h 1331504"/>
                <a:gd name="connsiteX11" fmla="*/ 1152587 w 1329145"/>
                <a:gd name="connsiteY11" fmla="*/ 1074329 h 1331504"/>
                <a:gd name="connsiteX12" fmla="*/ 851306 w 1329145"/>
                <a:gd name="connsiteY12" fmla="*/ 1089303 h 1331504"/>
                <a:gd name="connsiteX13" fmla="*/ 733832 w 1329145"/>
                <a:gd name="connsiteY13" fmla="*/ 1308378 h 1331504"/>
                <a:gd name="connsiteX14" fmla="*/ 0 w 1329145"/>
                <a:gd name="connsiteY14" fmla="*/ 1331504 h 1331504"/>
                <a:gd name="connsiteX15" fmla="*/ 108357 w 1329145"/>
                <a:gd name="connsiteY15" fmla="*/ 343179 h 1331504"/>
                <a:gd name="connsiteX16" fmla="*/ 265113 w 1329145"/>
                <a:gd name="connsiteY16" fmla="*/ 56164 h 1331504"/>
                <a:gd name="connsiteX0" fmla="*/ 307296 w 1371328"/>
                <a:gd name="connsiteY0" fmla="*/ 56164 h 1331504"/>
                <a:gd name="connsiteX1" fmla="*/ 429940 w 1371328"/>
                <a:gd name="connsiteY1" fmla="*/ 93941 h 1331504"/>
                <a:gd name="connsiteX2" fmla="*/ 512490 w 1371328"/>
                <a:gd name="connsiteY2" fmla="*/ 6629 h 1331504"/>
                <a:gd name="connsiteX3" fmla="*/ 618853 w 1371328"/>
                <a:gd name="connsiteY3" fmla="*/ 5041 h 1331504"/>
                <a:gd name="connsiteX4" fmla="*/ 741090 w 1371328"/>
                <a:gd name="connsiteY4" fmla="*/ 79654 h 1331504"/>
                <a:gd name="connsiteX5" fmla="*/ 1095103 w 1371328"/>
                <a:gd name="connsiteY5" fmla="*/ 141566 h 1331504"/>
                <a:gd name="connsiteX6" fmla="*/ 1157015 w 1371328"/>
                <a:gd name="connsiteY6" fmla="*/ 293966 h 1331504"/>
                <a:gd name="connsiteX7" fmla="*/ 1282082 w 1371328"/>
                <a:gd name="connsiteY7" fmla="*/ 316515 h 1331504"/>
                <a:gd name="connsiteX8" fmla="*/ 1264965 w 1371328"/>
                <a:gd name="connsiteY8" fmla="*/ 452715 h 1331504"/>
                <a:gd name="connsiteX9" fmla="*/ 1371328 w 1371328"/>
                <a:gd name="connsiteY9" fmla="*/ 760690 h 1331504"/>
                <a:gd name="connsiteX10" fmla="*/ 1130028 w 1371328"/>
                <a:gd name="connsiteY10" fmla="*/ 1003578 h 1331504"/>
                <a:gd name="connsiteX11" fmla="*/ 1194770 w 1371328"/>
                <a:gd name="connsiteY11" fmla="*/ 1074329 h 1331504"/>
                <a:gd name="connsiteX12" fmla="*/ 893489 w 1371328"/>
                <a:gd name="connsiteY12" fmla="*/ 1089303 h 1331504"/>
                <a:gd name="connsiteX13" fmla="*/ 776015 w 1371328"/>
                <a:gd name="connsiteY13" fmla="*/ 1308378 h 1331504"/>
                <a:gd name="connsiteX14" fmla="*/ 42183 w 1371328"/>
                <a:gd name="connsiteY14" fmla="*/ 1331504 h 1331504"/>
                <a:gd name="connsiteX15" fmla="*/ 94978 w 1371328"/>
                <a:gd name="connsiteY15" fmla="*/ 724178 h 1331504"/>
                <a:gd name="connsiteX16" fmla="*/ 150540 w 1371328"/>
                <a:gd name="connsiteY16" fmla="*/ 343179 h 1331504"/>
                <a:gd name="connsiteX17" fmla="*/ 307296 w 1371328"/>
                <a:gd name="connsiteY17" fmla="*/ 56164 h 1331504"/>
                <a:gd name="connsiteX0" fmla="*/ 300124 w 1364156"/>
                <a:gd name="connsiteY0" fmla="*/ 56164 h 1331504"/>
                <a:gd name="connsiteX1" fmla="*/ 422768 w 1364156"/>
                <a:gd name="connsiteY1" fmla="*/ 93941 h 1331504"/>
                <a:gd name="connsiteX2" fmla="*/ 505318 w 1364156"/>
                <a:gd name="connsiteY2" fmla="*/ 6629 h 1331504"/>
                <a:gd name="connsiteX3" fmla="*/ 611681 w 1364156"/>
                <a:gd name="connsiteY3" fmla="*/ 5041 h 1331504"/>
                <a:gd name="connsiteX4" fmla="*/ 733918 w 1364156"/>
                <a:gd name="connsiteY4" fmla="*/ 79654 h 1331504"/>
                <a:gd name="connsiteX5" fmla="*/ 1087931 w 1364156"/>
                <a:gd name="connsiteY5" fmla="*/ 141566 h 1331504"/>
                <a:gd name="connsiteX6" fmla="*/ 1149843 w 1364156"/>
                <a:gd name="connsiteY6" fmla="*/ 293966 h 1331504"/>
                <a:gd name="connsiteX7" fmla="*/ 1274910 w 1364156"/>
                <a:gd name="connsiteY7" fmla="*/ 316515 h 1331504"/>
                <a:gd name="connsiteX8" fmla="*/ 1257793 w 1364156"/>
                <a:gd name="connsiteY8" fmla="*/ 452715 h 1331504"/>
                <a:gd name="connsiteX9" fmla="*/ 1364156 w 1364156"/>
                <a:gd name="connsiteY9" fmla="*/ 760690 h 1331504"/>
                <a:gd name="connsiteX10" fmla="*/ 1122856 w 1364156"/>
                <a:gd name="connsiteY10" fmla="*/ 1003578 h 1331504"/>
                <a:gd name="connsiteX11" fmla="*/ 1187598 w 1364156"/>
                <a:gd name="connsiteY11" fmla="*/ 1074329 h 1331504"/>
                <a:gd name="connsiteX12" fmla="*/ 886317 w 1364156"/>
                <a:gd name="connsiteY12" fmla="*/ 1089303 h 1331504"/>
                <a:gd name="connsiteX13" fmla="*/ 768843 w 1364156"/>
                <a:gd name="connsiteY13" fmla="*/ 1308378 h 1331504"/>
                <a:gd name="connsiteX14" fmla="*/ 35011 w 1364156"/>
                <a:gd name="connsiteY14" fmla="*/ 1331504 h 1331504"/>
                <a:gd name="connsiteX15" fmla="*/ 184643 w 1364156"/>
                <a:gd name="connsiteY15" fmla="*/ 790853 h 1331504"/>
                <a:gd name="connsiteX16" fmla="*/ 87806 w 1364156"/>
                <a:gd name="connsiteY16" fmla="*/ 724178 h 1331504"/>
                <a:gd name="connsiteX17" fmla="*/ 143368 w 1364156"/>
                <a:gd name="connsiteY17" fmla="*/ 343179 h 1331504"/>
                <a:gd name="connsiteX18" fmla="*/ 300124 w 1364156"/>
                <a:gd name="connsiteY18" fmla="*/ 56164 h 1331504"/>
                <a:gd name="connsiteX0" fmla="*/ 300124 w 1364156"/>
                <a:gd name="connsiteY0" fmla="*/ 56164 h 1331504"/>
                <a:gd name="connsiteX1" fmla="*/ 422768 w 1364156"/>
                <a:gd name="connsiteY1" fmla="*/ 93941 h 1331504"/>
                <a:gd name="connsiteX2" fmla="*/ 505318 w 1364156"/>
                <a:gd name="connsiteY2" fmla="*/ 6629 h 1331504"/>
                <a:gd name="connsiteX3" fmla="*/ 611681 w 1364156"/>
                <a:gd name="connsiteY3" fmla="*/ 5041 h 1331504"/>
                <a:gd name="connsiteX4" fmla="*/ 733918 w 1364156"/>
                <a:gd name="connsiteY4" fmla="*/ 79654 h 1331504"/>
                <a:gd name="connsiteX5" fmla="*/ 1087931 w 1364156"/>
                <a:gd name="connsiteY5" fmla="*/ 141566 h 1331504"/>
                <a:gd name="connsiteX6" fmla="*/ 1149843 w 1364156"/>
                <a:gd name="connsiteY6" fmla="*/ 293966 h 1331504"/>
                <a:gd name="connsiteX7" fmla="*/ 1274910 w 1364156"/>
                <a:gd name="connsiteY7" fmla="*/ 316515 h 1331504"/>
                <a:gd name="connsiteX8" fmla="*/ 1257793 w 1364156"/>
                <a:gd name="connsiteY8" fmla="*/ 452715 h 1331504"/>
                <a:gd name="connsiteX9" fmla="*/ 1364156 w 1364156"/>
                <a:gd name="connsiteY9" fmla="*/ 760690 h 1331504"/>
                <a:gd name="connsiteX10" fmla="*/ 1122856 w 1364156"/>
                <a:gd name="connsiteY10" fmla="*/ 1003578 h 1331504"/>
                <a:gd name="connsiteX11" fmla="*/ 1187598 w 1364156"/>
                <a:gd name="connsiteY11" fmla="*/ 1074329 h 1331504"/>
                <a:gd name="connsiteX12" fmla="*/ 886317 w 1364156"/>
                <a:gd name="connsiteY12" fmla="*/ 1089303 h 1331504"/>
                <a:gd name="connsiteX13" fmla="*/ 768843 w 1364156"/>
                <a:gd name="connsiteY13" fmla="*/ 1308378 h 1331504"/>
                <a:gd name="connsiteX14" fmla="*/ 35011 w 1364156"/>
                <a:gd name="connsiteY14" fmla="*/ 1331504 h 1331504"/>
                <a:gd name="connsiteX15" fmla="*/ 184643 w 1364156"/>
                <a:gd name="connsiteY15" fmla="*/ 790853 h 1331504"/>
                <a:gd name="connsiteX16" fmla="*/ 87806 w 1364156"/>
                <a:gd name="connsiteY16" fmla="*/ 724178 h 1331504"/>
                <a:gd name="connsiteX17" fmla="*/ 143368 w 1364156"/>
                <a:gd name="connsiteY17" fmla="*/ 343179 h 1331504"/>
                <a:gd name="connsiteX18" fmla="*/ 300124 w 1364156"/>
                <a:gd name="connsiteY18" fmla="*/ 56164 h 1331504"/>
                <a:gd name="connsiteX0" fmla="*/ 300124 w 1364156"/>
                <a:gd name="connsiteY0" fmla="*/ 56164 h 1331504"/>
                <a:gd name="connsiteX1" fmla="*/ 422768 w 1364156"/>
                <a:gd name="connsiteY1" fmla="*/ 93941 h 1331504"/>
                <a:gd name="connsiteX2" fmla="*/ 505318 w 1364156"/>
                <a:gd name="connsiteY2" fmla="*/ 6629 h 1331504"/>
                <a:gd name="connsiteX3" fmla="*/ 611681 w 1364156"/>
                <a:gd name="connsiteY3" fmla="*/ 5041 h 1331504"/>
                <a:gd name="connsiteX4" fmla="*/ 733918 w 1364156"/>
                <a:gd name="connsiteY4" fmla="*/ 79654 h 1331504"/>
                <a:gd name="connsiteX5" fmla="*/ 1087931 w 1364156"/>
                <a:gd name="connsiteY5" fmla="*/ 141566 h 1331504"/>
                <a:gd name="connsiteX6" fmla="*/ 1149843 w 1364156"/>
                <a:gd name="connsiteY6" fmla="*/ 293966 h 1331504"/>
                <a:gd name="connsiteX7" fmla="*/ 1274910 w 1364156"/>
                <a:gd name="connsiteY7" fmla="*/ 316515 h 1331504"/>
                <a:gd name="connsiteX8" fmla="*/ 1257793 w 1364156"/>
                <a:gd name="connsiteY8" fmla="*/ 452715 h 1331504"/>
                <a:gd name="connsiteX9" fmla="*/ 1364156 w 1364156"/>
                <a:gd name="connsiteY9" fmla="*/ 760690 h 1331504"/>
                <a:gd name="connsiteX10" fmla="*/ 1122856 w 1364156"/>
                <a:gd name="connsiteY10" fmla="*/ 1003578 h 1331504"/>
                <a:gd name="connsiteX11" fmla="*/ 1187598 w 1364156"/>
                <a:gd name="connsiteY11" fmla="*/ 1074329 h 1331504"/>
                <a:gd name="connsiteX12" fmla="*/ 886317 w 1364156"/>
                <a:gd name="connsiteY12" fmla="*/ 1089303 h 1331504"/>
                <a:gd name="connsiteX13" fmla="*/ 768843 w 1364156"/>
                <a:gd name="connsiteY13" fmla="*/ 1308378 h 1331504"/>
                <a:gd name="connsiteX14" fmla="*/ 35011 w 1364156"/>
                <a:gd name="connsiteY14" fmla="*/ 1331504 h 1331504"/>
                <a:gd name="connsiteX15" fmla="*/ 184643 w 1364156"/>
                <a:gd name="connsiteY15" fmla="*/ 790853 h 1331504"/>
                <a:gd name="connsiteX16" fmla="*/ 87806 w 1364156"/>
                <a:gd name="connsiteY16" fmla="*/ 724178 h 1331504"/>
                <a:gd name="connsiteX17" fmla="*/ 143368 w 1364156"/>
                <a:gd name="connsiteY17" fmla="*/ 343179 h 1331504"/>
                <a:gd name="connsiteX18" fmla="*/ 300124 w 1364156"/>
                <a:gd name="connsiteY18" fmla="*/ 56164 h 1331504"/>
                <a:gd name="connsiteX0" fmla="*/ 300124 w 1364156"/>
                <a:gd name="connsiteY0" fmla="*/ 56164 h 1331504"/>
                <a:gd name="connsiteX1" fmla="*/ 422768 w 1364156"/>
                <a:gd name="connsiteY1" fmla="*/ 93941 h 1331504"/>
                <a:gd name="connsiteX2" fmla="*/ 505318 w 1364156"/>
                <a:gd name="connsiteY2" fmla="*/ 6629 h 1331504"/>
                <a:gd name="connsiteX3" fmla="*/ 611681 w 1364156"/>
                <a:gd name="connsiteY3" fmla="*/ 5041 h 1331504"/>
                <a:gd name="connsiteX4" fmla="*/ 733918 w 1364156"/>
                <a:gd name="connsiteY4" fmla="*/ 79654 h 1331504"/>
                <a:gd name="connsiteX5" fmla="*/ 1087931 w 1364156"/>
                <a:gd name="connsiteY5" fmla="*/ 141566 h 1331504"/>
                <a:gd name="connsiteX6" fmla="*/ 1149843 w 1364156"/>
                <a:gd name="connsiteY6" fmla="*/ 293966 h 1331504"/>
                <a:gd name="connsiteX7" fmla="*/ 1274910 w 1364156"/>
                <a:gd name="connsiteY7" fmla="*/ 316515 h 1331504"/>
                <a:gd name="connsiteX8" fmla="*/ 1257793 w 1364156"/>
                <a:gd name="connsiteY8" fmla="*/ 452715 h 1331504"/>
                <a:gd name="connsiteX9" fmla="*/ 1364156 w 1364156"/>
                <a:gd name="connsiteY9" fmla="*/ 760690 h 1331504"/>
                <a:gd name="connsiteX10" fmla="*/ 1122856 w 1364156"/>
                <a:gd name="connsiteY10" fmla="*/ 1003578 h 1331504"/>
                <a:gd name="connsiteX11" fmla="*/ 1187598 w 1364156"/>
                <a:gd name="connsiteY11" fmla="*/ 1074329 h 1331504"/>
                <a:gd name="connsiteX12" fmla="*/ 886317 w 1364156"/>
                <a:gd name="connsiteY12" fmla="*/ 1089303 h 1331504"/>
                <a:gd name="connsiteX13" fmla="*/ 768843 w 1364156"/>
                <a:gd name="connsiteY13" fmla="*/ 1308378 h 1331504"/>
                <a:gd name="connsiteX14" fmla="*/ 35011 w 1364156"/>
                <a:gd name="connsiteY14" fmla="*/ 1331504 h 1331504"/>
                <a:gd name="connsiteX15" fmla="*/ 184643 w 1364156"/>
                <a:gd name="connsiteY15" fmla="*/ 790853 h 1331504"/>
                <a:gd name="connsiteX16" fmla="*/ 87806 w 1364156"/>
                <a:gd name="connsiteY16" fmla="*/ 724178 h 1331504"/>
                <a:gd name="connsiteX17" fmla="*/ 143368 w 1364156"/>
                <a:gd name="connsiteY17" fmla="*/ 343179 h 1331504"/>
                <a:gd name="connsiteX18" fmla="*/ 300124 w 1364156"/>
                <a:gd name="connsiteY18" fmla="*/ 56164 h 1331504"/>
                <a:gd name="connsiteX0" fmla="*/ 294505 w 1358537"/>
                <a:gd name="connsiteY0" fmla="*/ 56164 h 1331504"/>
                <a:gd name="connsiteX1" fmla="*/ 417149 w 1358537"/>
                <a:gd name="connsiteY1" fmla="*/ 93941 h 1331504"/>
                <a:gd name="connsiteX2" fmla="*/ 499699 w 1358537"/>
                <a:gd name="connsiteY2" fmla="*/ 6629 h 1331504"/>
                <a:gd name="connsiteX3" fmla="*/ 606062 w 1358537"/>
                <a:gd name="connsiteY3" fmla="*/ 5041 h 1331504"/>
                <a:gd name="connsiteX4" fmla="*/ 728299 w 1358537"/>
                <a:gd name="connsiteY4" fmla="*/ 79654 h 1331504"/>
                <a:gd name="connsiteX5" fmla="*/ 1082312 w 1358537"/>
                <a:gd name="connsiteY5" fmla="*/ 141566 h 1331504"/>
                <a:gd name="connsiteX6" fmla="*/ 1144224 w 1358537"/>
                <a:gd name="connsiteY6" fmla="*/ 293966 h 1331504"/>
                <a:gd name="connsiteX7" fmla="*/ 1269291 w 1358537"/>
                <a:gd name="connsiteY7" fmla="*/ 316515 h 1331504"/>
                <a:gd name="connsiteX8" fmla="*/ 1252174 w 1358537"/>
                <a:gd name="connsiteY8" fmla="*/ 452715 h 1331504"/>
                <a:gd name="connsiteX9" fmla="*/ 1358537 w 1358537"/>
                <a:gd name="connsiteY9" fmla="*/ 760690 h 1331504"/>
                <a:gd name="connsiteX10" fmla="*/ 1117237 w 1358537"/>
                <a:gd name="connsiteY10" fmla="*/ 1003578 h 1331504"/>
                <a:gd name="connsiteX11" fmla="*/ 1181979 w 1358537"/>
                <a:gd name="connsiteY11" fmla="*/ 1074329 h 1331504"/>
                <a:gd name="connsiteX12" fmla="*/ 880698 w 1358537"/>
                <a:gd name="connsiteY12" fmla="*/ 1089303 h 1331504"/>
                <a:gd name="connsiteX13" fmla="*/ 763224 w 1358537"/>
                <a:gd name="connsiteY13" fmla="*/ 1308378 h 1331504"/>
                <a:gd name="connsiteX14" fmla="*/ 29392 w 1358537"/>
                <a:gd name="connsiteY14" fmla="*/ 1331504 h 1331504"/>
                <a:gd name="connsiteX15" fmla="*/ 226649 w 1358537"/>
                <a:gd name="connsiteY15" fmla="*/ 911503 h 1331504"/>
                <a:gd name="connsiteX16" fmla="*/ 179024 w 1358537"/>
                <a:gd name="connsiteY16" fmla="*/ 790853 h 1331504"/>
                <a:gd name="connsiteX17" fmla="*/ 82187 w 1358537"/>
                <a:gd name="connsiteY17" fmla="*/ 724178 h 1331504"/>
                <a:gd name="connsiteX18" fmla="*/ 137749 w 1358537"/>
                <a:gd name="connsiteY18" fmla="*/ 343179 h 1331504"/>
                <a:gd name="connsiteX19" fmla="*/ 294505 w 1358537"/>
                <a:gd name="connsiteY19" fmla="*/ 56164 h 1331504"/>
                <a:gd name="connsiteX0" fmla="*/ 294505 w 1358537"/>
                <a:gd name="connsiteY0" fmla="*/ 56164 h 1331504"/>
                <a:gd name="connsiteX1" fmla="*/ 417149 w 1358537"/>
                <a:gd name="connsiteY1" fmla="*/ 93941 h 1331504"/>
                <a:gd name="connsiteX2" fmla="*/ 499699 w 1358537"/>
                <a:gd name="connsiteY2" fmla="*/ 6629 h 1331504"/>
                <a:gd name="connsiteX3" fmla="*/ 606062 w 1358537"/>
                <a:gd name="connsiteY3" fmla="*/ 5041 h 1331504"/>
                <a:gd name="connsiteX4" fmla="*/ 728299 w 1358537"/>
                <a:gd name="connsiteY4" fmla="*/ 79654 h 1331504"/>
                <a:gd name="connsiteX5" fmla="*/ 1082312 w 1358537"/>
                <a:gd name="connsiteY5" fmla="*/ 141566 h 1331504"/>
                <a:gd name="connsiteX6" fmla="*/ 1144224 w 1358537"/>
                <a:gd name="connsiteY6" fmla="*/ 293966 h 1331504"/>
                <a:gd name="connsiteX7" fmla="*/ 1269291 w 1358537"/>
                <a:gd name="connsiteY7" fmla="*/ 316515 h 1331504"/>
                <a:gd name="connsiteX8" fmla="*/ 1252174 w 1358537"/>
                <a:gd name="connsiteY8" fmla="*/ 452715 h 1331504"/>
                <a:gd name="connsiteX9" fmla="*/ 1358537 w 1358537"/>
                <a:gd name="connsiteY9" fmla="*/ 760690 h 1331504"/>
                <a:gd name="connsiteX10" fmla="*/ 1117237 w 1358537"/>
                <a:gd name="connsiteY10" fmla="*/ 1003578 h 1331504"/>
                <a:gd name="connsiteX11" fmla="*/ 1181979 w 1358537"/>
                <a:gd name="connsiteY11" fmla="*/ 1074329 h 1331504"/>
                <a:gd name="connsiteX12" fmla="*/ 880698 w 1358537"/>
                <a:gd name="connsiteY12" fmla="*/ 1089303 h 1331504"/>
                <a:gd name="connsiteX13" fmla="*/ 763224 w 1358537"/>
                <a:gd name="connsiteY13" fmla="*/ 1308378 h 1331504"/>
                <a:gd name="connsiteX14" fmla="*/ 29392 w 1358537"/>
                <a:gd name="connsiteY14" fmla="*/ 1331504 h 1331504"/>
                <a:gd name="connsiteX15" fmla="*/ 226649 w 1358537"/>
                <a:gd name="connsiteY15" fmla="*/ 911503 h 1331504"/>
                <a:gd name="connsiteX16" fmla="*/ 179024 w 1358537"/>
                <a:gd name="connsiteY16" fmla="*/ 790853 h 1331504"/>
                <a:gd name="connsiteX17" fmla="*/ 82187 w 1358537"/>
                <a:gd name="connsiteY17" fmla="*/ 724178 h 1331504"/>
                <a:gd name="connsiteX18" fmla="*/ 137749 w 1358537"/>
                <a:gd name="connsiteY18" fmla="*/ 343179 h 1331504"/>
                <a:gd name="connsiteX19" fmla="*/ 294505 w 1358537"/>
                <a:gd name="connsiteY19" fmla="*/ 56164 h 1331504"/>
                <a:gd name="connsiteX0" fmla="*/ 294505 w 1358537"/>
                <a:gd name="connsiteY0" fmla="*/ 56164 h 1331504"/>
                <a:gd name="connsiteX1" fmla="*/ 417149 w 1358537"/>
                <a:gd name="connsiteY1" fmla="*/ 93941 h 1331504"/>
                <a:gd name="connsiteX2" fmla="*/ 499699 w 1358537"/>
                <a:gd name="connsiteY2" fmla="*/ 6629 h 1331504"/>
                <a:gd name="connsiteX3" fmla="*/ 606062 w 1358537"/>
                <a:gd name="connsiteY3" fmla="*/ 5041 h 1331504"/>
                <a:gd name="connsiteX4" fmla="*/ 728299 w 1358537"/>
                <a:gd name="connsiteY4" fmla="*/ 79654 h 1331504"/>
                <a:gd name="connsiteX5" fmla="*/ 1082312 w 1358537"/>
                <a:gd name="connsiteY5" fmla="*/ 141566 h 1331504"/>
                <a:gd name="connsiteX6" fmla="*/ 1144224 w 1358537"/>
                <a:gd name="connsiteY6" fmla="*/ 293966 h 1331504"/>
                <a:gd name="connsiteX7" fmla="*/ 1269291 w 1358537"/>
                <a:gd name="connsiteY7" fmla="*/ 316515 h 1331504"/>
                <a:gd name="connsiteX8" fmla="*/ 1252174 w 1358537"/>
                <a:gd name="connsiteY8" fmla="*/ 452715 h 1331504"/>
                <a:gd name="connsiteX9" fmla="*/ 1358537 w 1358537"/>
                <a:gd name="connsiteY9" fmla="*/ 760690 h 1331504"/>
                <a:gd name="connsiteX10" fmla="*/ 1117237 w 1358537"/>
                <a:gd name="connsiteY10" fmla="*/ 1003578 h 1331504"/>
                <a:gd name="connsiteX11" fmla="*/ 1181979 w 1358537"/>
                <a:gd name="connsiteY11" fmla="*/ 1074329 h 1331504"/>
                <a:gd name="connsiteX12" fmla="*/ 880698 w 1358537"/>
                <a:gd name="connsiteY12" fmla="*/ 1089303 h 1331504"/>
                <a:gd name="connsiteX13" fmla="*/ 763224 w 1358537"/>
                <a:gd name="connsiteY13" fmla="*/ 1308378 h 1331504"/>
                <a:gd name="connsiteX14" fmla="*/ 29392 w 1358537"/>
                <a:gd name="connsiteY14" fmla="*/ 1331504 h 1331504"/>
                <a:gd name="connsiteX15" fmla="*/ 226649 w 1358537"/>
                <a:gd name="connsiteY15" fmla="*/ 911503 h 1331504"/>
                <a:gd name="connsiteX16" fmla="*/ 179024 w 1358537"/>
                <a:gd name="connsiteY16" fmla="*/ 790853 h 1331504"/>
                <a:gd name="connsiteX17" fmla="*/ 82187 w 1358537"/>
                <a:gd name="connsiteY17" fmla="*/ 724178 h 1331504"/>
                <a:gd name="connsiteX18" fmla="*/ 137749 w 1358537"/>
                <a:gd name="connsiteY18" fmla="*/ 343179 h 1331504"/>
                <a:gd name="connsiteX19" fmla="*/ 294505 w 1358537"/>
                <a:gd name="connsiteY19" fmla="*/ 56164 h 1331504"/>
                <a:gd name="connsiteX0" fmla="*/ 286726 w 1350758"/>
                <a:gd name="connsiteY0" fmla="*/ 56164 h 1331504"/>
                <a:gd name="connsiteX1" fmla="*/ 409370 w 1350758"/>
                <a:gd name="connsiteY1" fmla="*/ 93941 h 1331504"/>
                <a:gd name="connsiteX2" fmla="*/ 491920 w 1350758"/>
                <a:gd name="connsiteY2" fmla="*/ 6629 h 1331504"/>
                <a:gd name="connsiteX3" fmla="*/ 598283 w 1350758"/>
                <a:gd name="connsiteY3" fmla="*/ 5041 h 1331504"/>
                <a:gd name="connsiteX4" fmla="*/ 720520 w 1350758"/>
                <a:gd name="connsiteY4" fmla="*/ 79654 h 1331504"/>
                <a:gd name="connsiteX5" fmla="*/ 1074533 w 1350758"/>
                <a:gd name="connsiteY5" fmla="*/ 141566 h 1331504"/>
                <a:gd name="connsiteX6" fmla="*/ 1136445 w 1350758"/>
                <a:gd name="connsiteY6" fmla="*/ 293966 h 1331504"/>
                <a:gd name="connsiteX7" fmla="*/ 1261512 w 1350758"/>
                <a:gd name="connsiteY7" fmla="*/ 316515 h 1331504"/>
                <a:gd name="connsiteX8" fmla="*/ 1244395 w 1350758"/>
                <a:gd name="connsiteY8" fmla="*/ 452715 h 1331504"/>
                <a:gd name="connsiteX9" fmla="*/ 1350758 w 1350758"/>
                <a:gd name="connsiteY9" fmla="*/ 760690 h 1331504"/>
                <a:gd name="connsiteX10" fmla="*/ 1109458 w 1350758"/>
                <a:gd name="connsiteY10" fmla="*/ 1003578 h 1331504"/>
                <a:gd name="connsiteX11" fmla="*/ 1174200 w 1350758"/>
                <a:gd name="connsiteY11" fmla="*/ 1074329 h 1331504"/>
                <a:gd name="connsiteX12" fmla="*/ 872919 w 1350758"/>
                <a:gd name="connsiteY12" fmla="*/ 1089303 h 1331504"/>
                <a:gd name="connsiteX13" fmla="*/ 755445 w 1350758"/>
                <a:gd name="connsiteY13" fmla="*/ 1308378 h 1331504"/>
                <a:gd name="connsiteX14" fmla="*/ 21613 w 1350758"/>
                <a:gd name="connsiteY14" fmla="*/ 1331504 h 1331504"/>
                <a:gd name="connsiteX15" fmla="*/ 363333 w 1350758"/>
                <a:gd name="connsiteY15" fmla="*/ 1003578 h 1331504"/>
                <a:gd name="connsiteX16" fmla="*/ 218870 w 1350758"/>
                <a:gd name="connsiteY16" fmla="*/ 911503 h 1331504"/>
                <a:gd name="connsiteX17" fmla="*/ 171245 w 1350758"/>
                <a:gd name="connsiteY17" fmla="*/ 790853 h 1331504"/>
                <a:gd name="connsiteX18" fmla="*/ 74408 w 1350758"/>
                <a:gd name="connsiteY18" fmla="*/ 724178 h 1331504"/>
                <a:gd name="connsiteX19" fmla="*/ 129970 w 1350758"/>
                <a:gd name="connsiteY19" fmla="*/ 343179 h 1331504"/>
                <a:gd name="connsiteX20" fmla="*/ 286726 w 1350758"/>
                <a:gd name="connsiteY20" fmla="*/ 56164 h 1331504"/>
                <a:gd name="connsiteX0" fmla="*/ 286726 w 1350758"/>
                <a:gd name="connsiteY0" fmla="*/ 56164 h 1331504"/>
                <a:gd name="connsiteX1" fmla="*/ 409370 w 1350758"/>
                <a:gd name="connsiteY1" fmla="*/ 93941 h 1331504"/>
                <a:gd name="connsiteX2" fmla="*/ 491920 w 1350758"/>
                <a:gd name="connsiteY2" fmla="*/ 6629 h 1331504"/>
                <a:gd name="connsiteX3" fmla="*/ 598283 w 1350758"/>
                <a:gd name="connsiteY3" fmla="*/ 5041 h 1331504"/>
                <a:gd name="connsiteX4" fmla="*/ 720520 w 1350758"/>
                <a:gd name="connsiteY4" fmla="*/ 79654 h 1331504"/>
                <a:gd name="connsiteX5" fmla="*/ 1074533 w 1350758"/>
                <a:gd name="connsiteY5" fmla="*/ 141566 h 1331504"/>
                <a:gd name="connsiteX6" fmla="*/ 1136445 w 1350758"/>
                <a:gd name="connsiteY6" fmla="*/ 293966 h 1331504"/>
                <a:gd name="connsiteX7" fmla="*/ 1261512 w 1350758"/>
                <a:gd name="connsiteY7" fmla="*/ 316515 h 1331504"/>
                <a:gd name="connsiteX8" fmla="*/ 1244395 w 1350758"/>
                <a:gd name="connsiteY8" fmla="*/ 452715 h 1331504"/>
                <a:gd name="connsiteX9" fmla="*/ 1350758 w 1350758"/>
                <a:gd name="connsiteY9" fmla="*/ 760690 h 1331504"/>
                <a:gd name="connsiteX10" fmla="*/ 1109458 w 1350758"/>
                <a:gd name="connsiteY10" fmla="*/ 1003578 h 1331504"/>
                <a:gd name="connsiteX11" fmla="*/ 1174200 w 1350758"/>
                <a:gd name="connsiteY11" fmla="*/ 1074329 h 1331504"/>
                <a:gd name="connsiteX12" fmla="*/ 872919 w 1350758"/>
                <a:gd name="connsiteY12" fmla="*/ 1089303 h 1331504"/>
                <a:gd name="connsiteX13" fmla="*/ 755445 w 1350758"/>
                <a:gd name="connsiteY13" fmla="*/ 1308378 h 1331504"/>
                <a:gd name="connsiteX14" fmla="*/ 21613 w 1350758"/>
                <a:gd name="connsiteY14" fmla="*/ 1331504 h 1331504"/>
                <a:gd name="connsiteX15" fmla="*/ 363333 w 1350758"/>
                <a:gd name="connsiteY15" fmla="*/ 1003578 h 1331504"/>
                <a:gd name="connsiteX16" fmla="*/ 218870 w 1350758"/>
                <a:gd name="connsiteY16" fmla="*/ 911503 h 1331504"/>
                <a:gd name="connsiteX17" fmla="*/ 171245 w 1350758"/>
                <a:gd name="connsiteY17" fmla="*/ 790853 h 1331504"/>
                <a:gd name="connsiteX18" fmla="*/ 74408 w 1350758"/>
                <a:gd name="connsiteY18" fmla="*/ 724178 h 1331504"/>
                <a:gd name="connsiteX19" fmla="*/ 129970 w 1350758"/>
                <a:gd name="connsiteY19" fmla="*/ 343179 h 1331504"/>
                <a:gd name="connsiteX20" fmla="*/ 286726 w 1350758"/>
                <a:gd name="connsiteY20" fmla="*/ 56164 h 1331504"/>
                <a:gd name="connsiteX0" fmla="*/ 286726 w 1350758"/>
                <a:gd name="connsiteY0" fmla="*/ 56164 h 1331504"/>
                <a:gd name="connsiteX1" fmla="*/ 409370 w 1350758"/>
                <a:gd name="connsiteY1" fmla="*/ 93941 h 1331504"/>
                <a:gd name="connsiteX2" fmla="*/ 491920 w 1350758"/>
                <a:gd name="connsiteY2" fmla="*/ 6629 h 1331504"/>
                <a:gd name="connsiteX3" fmla="*/ 598283 w 1350758"/>
                <a:gd name="connsiteY3" fmla="*/ 5041 h 1331504"/>
                <a:gd name="connsiteX4" fmla="*/ 720520 w 1350758"/>
                <a:gd name="connsiteY4" fmla="*/ 79654 h 1331504"/>
                <a:gd name="connsiteX5" fmla="*/ 1074533 w 1350758"/>
                <a:gd name="connsiteY5" fmla="*/ 141566 h 1331504"/>
                <a:gd name="connsiteX6" fmla="*/ 1136445 w 1350758"/>
                <a:gd name="connsiteY6" fmla="*/ 293966 h 1331504"/>
                <a:gd name="connsiteX7" fmla="*/ 1261512 w 1350758"/>
                <a:gd name="connsiteY7" fmla="*/ 316515 h 1331504"/>
                <a:gd name="connsiteX8" fmla="*/ 1244395 w 1350758"/>
                <a:gd name="connsiteY8" fmla="*/ 452715 h 1331504"/>
                <a:gd name="connsiteX9" fmla="*/ 1350758 w 1350758"/>
                <a:gd name="connsiteY9" fmla="*/ 760690 h 1331504"/>
                <a:gd name="connsiteX10" fmla="*/ 1109458 w 1350758"/>
                <a:gd name="connsiteY10" fmla="*/ 1003578 h 1331504"/>
                <a:gd name="connsiteX11" fmla="*/ 1174200 w 1350758"/>
                <a:gd name="connsiteY11" fmla="*/ 1074329 h 1331504"/>
                <a:gd name="connsiteX12" fmla="*/ 872919 w 1350758"/>
                <a:gd name="connsiteY12" fmla="*/ 1089303 h 1331504"/>
                <a:gd name="connsiteX13" fmla="*/ 755445 w 1350758"/>
                <a:gd name="connsiteY13" fmla="*/ 1308378 h 1331504"/>
                <a:gd name="connsiteX14" fmla="*/ 21613 w 1350758"/>
                <a:gd name="connsiteY14" fmla="*/ 1331504 h 1331504"/>
                <a:gd name="connsiteX15" fmla="*/ 363333 w 1350758"/>
                <a:gd name="connsiteY15" fmla="*/ 1003578 h 1331504"/>
                <a:gd name="connsiteX16" fmla="*/ 218870 w 1350758"/>
                <a:gd name="connsiteY16" fmla="*/ 911503 h 1331504"/>
                <a:gd name="connsiteX17" fmla="*/ 171245 w 1350758"/>
                <a:gd name="connsiteY17" fmla="*/ 790853 h 1331504"/>
                <a:gd name="connsiteX18" fmla="*/ 74408 w 1350758"/>
                <a:gd name="connsiteY18" fmla="*/ 724178 h 1331504"/>
                <a:gd name="connsiteX19" fmla="*/ 129970 w 1350758"/>
                <a:gd name="connsiteY19" fmla="*/ 343179 h 1331504"/>
                <a:gd name="connsiteX20" fmla="*/ 286726 w 1350758"/>
                <a:gd name="connsiteY20" fmla="*/ 56164 h 1331504"/>
                <a:gd name="connsiteX0" fmla="*/ 212318 w 1276350"/>
                <a:gd name="connsiteY0" fmla="*/ 56164 h 1308378"/>
                <a:gd name="connsiteX1" fmla="*/ 334962 w 1276350"/>
                <a:gd name="connsiteY1" fmla="*/ 93941 h 1308378"/>
                <a:gd name="connsiteX2" fmla="*/ 417512 w 1276350"/>
                <a:gd name="connsiteY2" fmla="*/ 6629 h 1308378"/>
                <a:gd name="connsiteX3" fmla="*/ 523875 w 1276350"/>
                <a:gd name="connsiteY3" fmla="*/ 5041 h 1308378"/>
                <a:gd name="connsiteX4" fmla="*/ 646112 w 1276350"/>
                <a:gd name="connsiteY4" fmla="*/ 79654 h 1308378"/>
                <a:gd name="connsiteX5" fmla="*/ 1000125 w 1276350"/>
                <a:gd name="connsiteY5" fmla="*/ 141566 h 1308378"/>
                <a:gd name="connsiteX6" fmla="*/ 1062037 w 1276350"/>
                <a:gd name="connsiteY6" fmla="*/ 293966 h 1308378"/>
                <a:gd name="connsiteX7" fmla="*/ 1187104 w 1276350"/>
                <a:gd name="connsiteY7" fmla="*/ 316515 h 1308378"/>
                <a:gd name="connsiteX8" fmla="*/ 1169987 w 1276350"/>
                <a:gd name="connsiteY8" fmla="*/ 452715 h 1308378"/>
                <a:gd name="connsiteX9" fmla="*/ 1276350 w 1276350"/>
                <a:gd name="connsiteY9" fmla="*/ 760690 h 1308378"/>
                <a:gd name="connsiteX10" fmla="*/ 1035050 w 1276350"/>
                <a:gd name="connsiteY10" fmla="*/ 1003578 h 1308378"/>
                <a:gd name="connsiteX11" fmla="*/ 1099792 w 1276350"/>
                <a:gd name="connsiteY11" fmla="*/ 1074329 h 1308378"/>
                <a:gd name="connsiteX12" fmla="*/ 798511 w 1276350"/>
                <a:gd name="connsiteY12" fmla="*/ 1089303 h 1308378"/>
                <a:gd name="connsiteX13" fmla="*/ 681037 w 1276350"/>
                <a:gd name="connsiteY13" fmla="*/ 1308378 h 1308378"/>
                <a:gd name="connsiteX14" fmla="*/ 288925 w 1276350"/>
                <a:gd name="connsiteY14" fmla="*/ 1003578 h 1308378"/>
                <a:gd name="connsiteX15" fmla="*/ 144462 w 1276350"/>
                <a:gd name="connsiteY15" fmla="*/ 911503 h 1308378"/>
                <a:gd name="connsiteX16" fmla="*/ 96837 w 1276350"/>
                <a:gd name="connsiteY16" fmla="*/ 790853 h 1308378"/>
                <a:gd name="connsiteX17" fmla="*/ 0 w 1276350"/>
                <a:gd name="connsiteY17" fmla="*/ 724178 h 1308378"/>
                <a:gd name="connsiteX18" fmla="*/ 55562 w 1276350"/>
                <a:gd name="connsiteY18" fmla="*/ 343179 h 1308378"/>
                <a:gd name="connsiteX19" fmla="*/ 212318 w 1276350"/>
                <a:gd name="connsiteY19" fmla="*/ 56164 h 1308378"/>
                <a:gd name="connsiteX0" fmla="*/ 212318 w 1276350"/>
                <a:gd name="connsiteY0" fmla="*/ 56164 h 1308378"/>
                <a:gd name="connsiteX1" fmla="*/ 334962 w 1276350"/>
                <a:gd name="connsiteY1" fmla="*/ 93941 h 1308378"/>
                <a:gd name="connsiteX2" fmla="*/ 417512 w 1276350"/>
                <a:gd name="connsiteY2" fmla="*/ 6629 h 1308378"/>
                <a:gd name="connsiteX3" fmla="*/ 523875 w 1276350"/>
                <a:gd name="connsiteY3" fmla="*/ 5041 h 1308378"/>
                <a:gd name="connsiteX4" fmla="*/ 646112 w 1276350"/>
                <a:gd name="connsiteY4" fmla="*/ 79654 h 1308378"/>
                <a:gd name="connsiteX5" fmla="*/ 1000125 w 1276350"/>
                <a:gd name="connsiteY5" fmla="*/ 141566 h 1308378"/>
                <a:gd name="connsiteX6" fmla="*/ 1062037 w 1276350"/>
                <a:gd name="connsiteY6" fmla="*/ 293966 h 1308378"/>
                <a:gd name="connsiteX7" fmla="*/ 1187104 w 1276350"/>
                <a:gd name="connsiteY7" fmla="*/ 316515 h 1308378"/>
                <a:gd name="connsiteX8" fmla="*/ 1169987 w 1276350"/>
                <a:gd name="connsiteY8" fmla="*/ 452715 h 1308378"/>
                <a:gd name="connsiteX9" fmla="*/ 1276350 w 1276350"/>
                <a:gd name="connsiteY9" fmla="*/ 760690 h 1308378"/>
                <a:gd name="connsiteX10" fmla="*/ 1035050 w 1276350"/>
                <a:gd name="connsiteY10" fmla="*/ 1003578 h 1308378"/>
                <a:gd name="connsiteX11" fmla="*/ 1099792 w 1276350"/>
                <a:gd name="connsiteY11" fmla="*/ 1074329 h 1308378"/>
                <a:gd name="connsiteX12" fmla="*/ 798511 w 1276350"/>
                <a:gd name="connsiteY12" fmla="*/ 1089303 h 1308378"/>
                <a:gd name="connsiteX13" fmla="*/ 681037 w 1276350"/>
                <a:gd name="connsiteY13" fmla="*/ 1308378 h 1308378"/>
                <a:gd name="connsiteX14" fmla="*/ 481011 w 1276350"/>
                <a:gd name="connsiteY14" fmla="*/ 1198840 h 1308378"/>
                <a:gd name="connsiteX15" fmla="*/ 288925 w 1276350"/>
                <a:gd name="connsiteY15" fmla="*/ 1003578 h 1308378"/>
                <a:gd name="connsiteX16" fmla="*/ 144462 w 1276350"/>
                <a:gd name="connsiteY16" fmla="*/ 911503 h 1308378"/>
                <a:gd name="connsiteX17" fmla="*/ 96837 w 1276350"/>
                <a:gd name="connsiteY17" fmla="*/ 790853 h 1308378"/>
                <a:gd name="connsiteX18" fmla="*/ 0 w 1276350"/>
                <a:gd name="connsiteY18" fmla="*/ 724178 h 1308378"/>
                <a:gd name="connsiteX19" fmla="*/ 55562 w 1276350"/>
                <a:gd name="connsiteY19" fmla="*/ 343179 h 1308378"/>
                <a:gd name="connsiteX20" fmla="*/ 212318 w 1276350"/>
                <a:gd name="connsiteY20" fmla="*/ 56164 h 130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76350" h="1308378">
                  <a:moveTo>
                    <a:pt x="212318" y="56164"/>
                  </a:moveTo>
                  <a:cubicBezTo>
                    <a:pt x="274563" y="68978"/>
                    <a:pt x="262663" y="90026"/>
                    <a:pt x="334962" y="93941"/>
                  </a:cubicBezTo>
                  <a:cubicBezTo>
                    <a:pt x="376569" y="97327"/>
                    <a:pt x="366183" y="8216"/>
                    <a:pt x="417512" y="6629"/>
                  </a:cubicBezTo>
                  <a:cubicBezTo>
                    <a:pt x="442383" y="-4483"/>
                    <a:pt x="484188" y="807"/>
                    <a:pt x="523875" y="5041"/>
                  </a:cubicBezTo>
                  <a:cubicBezTo>
                    <a:pt x="561975" y="17212"/>
                    <a:pt x="560652" y="59810"/>
                    <a:pt x="646112" y="79654"/>
                  </a:cubicBezTo>
                  <a:cubicBezTo>
                    <a:pt x="731572" y="99498"/>
                    <a:pt x="896144" y="129659"/>
                    <a:pt x="1000125" y="141566"/>
                  </a:cubicBezTo>
                  <a:cubicBezTo>
                    <a:pt x="1000193" y="224591"/>
                    <a:pt x="985366" y="223268"/>
                    <a:pt x="1062037" y="293966"/>
                  </a:cubicBezTo>
                  <a:lnTo>
                    <a:pt x="1187104" y="316515"/>
                  </a:lnTo>
                  <a:cubicBezTo>
                    <a:pt x="1179960" y="361758"/>
                    <a:pt x="1172576" y="402499"/>
                    <a:pt x="1169987" y="452715"/>
                  </a:cubicBezTo>
                  <a:cubicBezTo>
                    <a:pt x="1202323" y="523569"/>
                    <a:pt x="1234604" y="625073"/>
                    <a:pt x="1276350" y="760690"/>
                  </a:cubicBezTo>
                  <a:cubicBezTo>
                    <a:pt x="1182158" y="880811"/>
                    <a:pt x="1126067" y="937432"/>
                    <a:pt x="1035050" y="1003578"/>
                  </a:cubicBezTo>
                  <a:lnTo>
                    <a:pt x="1099792" y="1074329"/>
                  </a:lnTo>
                  <a:cubicBezTo>
                    <a:pt x="993694" y="1082266"/>
                    <a:pt x="864864" y="1112207"/>
                    <a:pt x="798511" y="1089303"/>
                  </a:cubicBezTo>
                  <a:cubicBezTo>
                    <a:pt x="740095" y="1174349"/>
                    <a:pt x="735609" y="1212449"/>
                    <a:pt x="681037" y="1308378"/>
                  </a:cubicBezTo>
                  <a:cubicBezTo>
                    <a:pt x="621770" y="1262870"/>
                    <a:pt x="540278" y="1244348"/>
                    <a:pt x="481011" y="1198840"/>
                  </a:cubicBezTo>
                  <a:lnTo>
                    <a:pt x="288925" y="1003578"/>
                  </a:lnTo>
                  <a:cubicBezTo>
                    <a:pt x="236076" y="971678"/>
                    <a:pt x="212195" y="953307"/>
                    <a:pt x="144462" y="911503"/>
                  </a:cubicBezTo>
                  <a:cubicBezTo>
                    <a:pt x="129714" y="861083"/>
                    <a:pt x="123560" y="859116"/>
                    <a:pt x="96837" y="790853"/>
                  </a:cubicBezTo>
                  <a:cubicBezTo>
                    <a:pt x="32611" y="749957"/>
                    <a:pt x="52653" y="765718"/>
                    <a:pt x="0" y="724178"/>
                  </a:cubicBezTo>
                  <a:cubicBezTo>
                    <a:pt x="6085" y="584214"/>
                    <a:pt x="20705" y="472506"/>
                    <a:pt x="55562" y="343179"/>
                  </a:cubicBezTo>
                  <a:lnTo>
                    <a:pt x="212318" y="56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aphic 6">
              <a:extLst>
                <a:ext uri="{FF2B5EF4-FFF2-40B4-BE49-F238E27FC236}">
                  <a16:creationId xmlns:a16="http://schemas.microsoft.com/office/drawing/2014/main" id="{3A880760-C7F4-1014-1045-868B80940EEF}"/>
                </a:ext>
              </a:extLst>
            </p:cNvPr>
            <p:cNvGrpSpPr/>
            <p:nvPr/>
          </p:nvGrpSpPr>
          <p:grpSpPr>
            <a:xfrm>
              <a:off x="519220" y="5290628"/>
              <a:ext cx="1313236" cy="1332008"/>
              <a:chOff x="4434524" y="6119736"/>
              <a:chExt cx="212625" cy="215664"/>
            </a:xfrm>
            <a:solidFill>
              <a:srgbClr val="797B7E"/>
            </a:solidFill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CC3071A-F15F-7961-F434-DB1260DD0B72}"/>
                  </a:ext>
                </a:extLst>
              </p:cNvPr>
              <p:cNvSpPr/>
              <p:nvPr/>
            </p:nvSpPr>
            <p:spPr>
              <a:xfrm>
                <a:off x="4434524" y="6119736"/>
                <a:ext cx="212625" cy="215664"/>
              </a:xfrm>
              <a:custGeom>
                <a:avLst/>
                <a:gdLst>
                  <a:gd name="connsiteX0" fmla="*/ 25562 w 212625"/>
                  <a:gd name="connsiteY0" fmla="*/ 152458 h 215664"/>
                  <a:gd name="connsiteX1" fmla="*/ 48254 w 212625"/>
                  <a:gd name="connsiteY1" fmla="*/ 166471 h 215664"/>
                  <a:gd name="connsiteX2" fmla="*/ 79770 w 212625"/>
                  <a:gd name="connsiteY2" fmla="*/ 198663 h 215664"/>
                  <a:gd name="connsiteX3" fmla="*/ 80464 w 212625"/>
                  <a:gd name="connsiteY3" fmla="*/ 199171 h 215664"/>
                  <a:gd name="connsiteX4" fmla="*/ 112549 w 212625"/>
                  <a:gd name="connsiteY4" fmla="*/ 215383 h 215664"/>
                  <a:gd name="connsiteX5" fmla="*/ 116065 w 212625"/>
                  <a:gd name="connsiteY5" fmla="*/ 214254 h 215664"/>
                  <a:gd name="connsiteX6" fmla="*/ 133329 w 212625"/>
                  <a:gd name="connsiteY6" fmla="*/ 181315 h 215664"/>
                  <a:gd name="connsiteX7" fmla="*/ 140428 w 212625"/>
                  <a:gd name="connsiteY7" fmla="*/ 183159 h 215664"/>
                  <a:gd name="connsiteX8" fmla="*/ 141388 w 212625"/>
                  <a:gd name="connsiteY8" fmla="*/ 183225 h 215664"/>
                  <a:gd name="connsiteX9" fmla="*/ 182588 w 212625"/>
                  <a:gd name="connsiteY9" fmla="*/ 178496 h 215664"/>
                  <a:gd name="connsiteX10" fmla="*/ 184805 w 212625"/>
                  <a:gd name="connsiteY10" fmla="*/ 176641 h 215664"/>
                  <a:gd name="connsiteX11" fmla="*/ 183982 w 212625"/>
                  <a:gd name="connsiteY11" fmla="*/ 173869 h 215664"/>
                  <a:gd name="connsiteX12" fmla="*/ 173866 w 212625"/>
                  <a:gd name="connsiteY12" fmla="*/ 165356 h 215664"/>
                  <a:gd name="connsiteX13" fmla="*/ 189124 w 212625"/>
                  <a:gd name="connsiteY13" fmla="*/ 155469 h 215664"/>
                  <a:gd name="connsiteX14" fmla="*/ 189723 w 212625"/>
                  <a:gd name="connsiteY14" fmla="*/ 154935 h 215664"/>
                  <a:gd name="connsiteX15" fmla="*/ 212021 w 212625"/>
                  <a:gd name="connsiteY15" fmla="*/ 127911 h 215664"/>
                  <a:gd name="connsiteX16" fmla="*/ 212508 w 212625"/>
                  <a:gd name="connsiteY16" fmla="*/ 125455 h 215664"/>
                  <a:gd name="connsiteX17" fmla="*/ 197982 w 212625"/>
                  <a:gd name="connsiteY17" fmla="*/ 78850 h 215664"/>
                  <a:gd name="connsiteX18" fmla="*/ 197684 w 212625"/>
                  <a:gd name="connsiteY18" fmla="*/ 78208 h 215664"/>
                  <a:gd name="connsiteX19" fmla="*/ 195146 w 212625"/>
                  <a:gd name="connsiteY19" fmla="*/ 74263 h 215664"/>
                  <a:gd name="connsiteX20" fmla="*/ 197400 w 212625"/>
                  <a:gd name="connsiteY20" fmla="*/ 53917 h 215664"/>
                  <a:gd name="connsiteX21" fmla="*/ 195249 w 212625"/>
                  <a:gd name="connsiteY21" fmla="*/ 51037 h 215664"/>
                  <a:gd name="connsiteX22" fmla="*/ 177096 w 212625"/>
                  <a:gd name="connsiteY22" fmla="*/ 47796 h 215664"/>
                  <a:gd name="connsiteX23" fmla="*/ 167197 w 212625"/>
                  <a:gd name="connsiteY23" fmla="*/ 38781 h 215664"/>
                  <a:gd name="connsiteX24" fmla="*/ 169030 w 212625"/>
                  <a:gd name="connsiteY24" fmla="*/ 25967 h 215664"/>
                  <a:gd name="connsiteX25" fmla="*/ 166897 w 212625"/>
                  <a:gd name="connsiteY25" fmla="*/ 23008 h 215664"/>
                  <a:gd name="connsiteX26" fmla="*/ 108256 w 212625"/>
                  <a:gd name="connsiteY26" fmla="*/ 12290 h 215664"/>
                  <a:gd name="connsiteX27" fmla="*/ 88055 w 212625"/>
                  <a:gd name="connsiteY27" fmla="*/ 366 h 215664"/>
                  <a:gd name="connsiteX28" fmla="*/ 86716 w 212625"/>
                  <a:gd name="connsiteY28" fmla="*/ 0 h 215664"/>
                  <a:gd name="connsiteX29" fmla="*/ 69836 w 212625"/>
                  <a:gd name="connsiteY29" fmla="*/ 0 h 215664"/>
                  <a:gd name="connsiteX30" fmla="*/ 67703 w 212625"/>
                  <a:gd name="connsiteY30" fmla="*/ 1091 h 215664"/>
                  <a:gd name="connsiteX31" fmla="*/ 57383 w 212625"/>
                  <a:gd name="connsiteY31" fmla="*/ 15357 h 215664"/>
                  <a:gd name="connsiteX32" fmla="*/ 38993 w 212625"/>
                  <a:gd name="connsiteY32" fmla="*/ 8611 h 215664"/>
                  <a:gd name="connsiteX33" fmla="*/ 35748 w 212625"/>
                  <a:gd name="connsiteY33" fmla="*/ 9873 h 215664"/>
                  <a:gd name="connsiteX34" fmla="*/ 11091 w 212625"/>
                  <a:gd name="connsiteY34" fmla="*/ 57825 h 215664"/>
                  <a:gd name="connsiteX35" fmla="*/ 10896 w 212625"/>
                  <a:gd name="connsiteY35" fmla="*/ 58333 h 215664"/>
                  <a:gd name="connsiteX36" fmla="*/ 2793 w 212625"/>
                  <a:gd name="connsiteY36" fmla="*/ 87716 h 215664"/>
                  <a:gd name="connsiteX37" fmla="*/ 2709 w 212625"/>
                  <a:gd name="connsiteY37" fmla="*/ 88194 h 215664"/>
                  <a:gd name="connsiteX38" fmla="*/ 10 w 212625"/>
                  <a:gd name="connsiteY38" fmla="*/ 119937 h 215664"/>
                  <a:gd name="connsiteX39" fmla="*/ 1288 w 212625"/>
                  <a:gd name="connsiteY39" fmla="*/ 122422 h 215664"/>
                  <a:gd name="connsiteX40" fmla="*/ 17045 w 212625"/>
                  <a:gd name="connsiteY40" fmla="*/ 131751 h 215664"/>
                  <a:gd name="connsiteX41" fmla="*/ 24488 w 212625"/>
                  <a:gd name="connsiteY41" fmla="*/ 151164 h 215664"/>
                  <a:gd name="connsiteX42" fmla="*/ 25562 w 212625"/>
                  <a:gd name="connsiteY42" fmla="*/ 152458 h 215664"/>
                  <a:gd name="connsiteX43" fmla="*/ 57441 w 212625"/>
                  <a:gd name="connsiteY43" fmla="*/ 20980 h 215664"/>
                  <a:gd name="connsiteX44" fmla="*/ 59468 w 212625"/>
                  <a:gd name="connsiteY44" fmla="*/ 20857 h 215664"/>
                  <a:gd name="connsiteX45" fmla="*/ 107594 w 212625"/>
                  <a:gd name="connsiteY45" fmla="*/ 45377 h 215664"/>
                  <a:gd name="connsiteX46" fmla="*/ 59153 w 212625"/>
                  <a:gd name="connsiteY46" fmla="*/ 77987 h 215664"/>
                  <a:gd name="connsiteX47" fmla="*/ 30761 w 212625"/>
                  <a:gd name="connsiteY47" fmla="*/ 103325 h 215664"/>
                  <a:gd name="connsiteX48" fmla="*/ 5552 w 212625"/>
                  <a:gd name="connsiteY48" fmla="*/ 116804 h 215664"/>
                  <a:gd name="connsiteX49" fmla="*/ 7927 w 212625"/>
                  <a:gd name="connsiteY49" fmla="*/ 88884 h 215664"/>
                  <a:gd name="connsiteX50" fmla="*/ 15893 w 212625"/>
                  <a:gd name="connsiteY50" fmla="*/ 59995 h 215664"/>
                  <a:gd name="connsiteX51" fmla="*/ 39364 w 212625"/>
                  <a:gd name="connsiteY51" fmla="*/ 14350 h 215664"/>
                  <a:gd name="connsiteX52" fmla="*/ 57441 w 212625"/>
                  <a:gd name="connsiteY52" fmla="*/ 20980 h 215664"/>
                  <a:gd name="connsiteX53" fmla="*/ 171192 w 212625"/>
                  <a:gd name="connsiteY53" fmla="*/ 49540 h 215664"/>
                  <a:gd name="connsiteX54" fmla="*/ 138426 w 212625"/>
                  <a:gd name="connsiteY54" fmla="*/ 55795 h 215664"/>
                  <a:gd name="connsiteX55" fmla="*/ 68971 w 212625"/>
                  <a:gd name="connsiteY55" fmla="*/ 75165 h 215664"/>
                  <a:gd name="connsiteX56" fmla="*/ 111578 w 212625"/>
                  <a:gd name="connsiteY56" fmla="*/ 46500 h 215664"/>
                  <a:gd name="connsiteX57" fmla="*/ 112275 w 212625"/>
                  <a:gd name="connsiteY57" fmla="*/ 45093 h 215664"/>
                  <a:gd name="connsiteX58" fmla="*/ 111418 w 212625"/>
                  <a:gd name="connsiteY58" fmla="*/ 43783 h 215664"/>
                  <a:gd name="connsiteX59" fmla="*/ 100443 w 212625"/>
                  <a:gd name="connsiteY59" fmla="*/ 38189 h 215664"/>
                  <a:gd name="connsiteX60" fmla="*/ 127127 w 212625"/>
                  <a:gd name="connsiteY60" fmla="*/ 32976 h 215664"/>
                  <a:gd name="connsiteX61" fmla="*/ 160153 w 212625"/>
                  <a:gd name="connsiteY61" fmla="*/ 44656 h 215664"/>
                  <a:gd name="connsiteX62" fmla="*/ 161203 w 212625"/>
                  <a:gd name="connsiteY62" fmla="*/ 41682 h 215664"/>
                  <a:gd name="connsiteX63" fmla="*/ 127774 w 212625"/>
                  <a:gd name="connsiteY63" fmla="*/ 29857 h 215664"/>
                  <a:gd name="connsiteX64" fmla="*/ 127248 w 212625"/>
                  <a:gd name="connsiteY64" fmla="*/ 29765 h 215664"/>
                  <a:gd name="connsiteX65" fmla="*/ 126948 w 212625"/>
                  <a:gd name="connsiteY65" fmla="*/ 29794 h 215664"/>
                  <a:gd name="connsiteX66" fmla="*/ 95882 w 212625"/>
                  <a:gd name="connsiteY66" fmla="*/ 35869 h 215664"/>
                  <a:gd name="connsiteX67" fmla="*/ 61657 w 212625"/>
                  <a:gd name="connsiteY67" fmla="*/ 18429 h 215664"/>
                  <a:gd name="connsiteX68" fmla="*/ 71178 w 212625"/>
                  <a:gd name="connsiteY68" fmla="*/ 5260 h 215664"/>
                  <a:gd name="connsiteX69" fmla="*/ 85995 w 212625"/>
                  <a:gd name="connsiteY69" fmla="*/ 5260 h 215664"/>
                  <a:gd name="connsiteX70" fmla="*/ 105984 w 212625"/>
                  <a:gd name="connsiteY70" fmla="*/ 17059 h 215664"/>
                  <a:gd name="connsiteX71" fmla="*/ 106849 w 212625"/>
                  <a:gd name="connsiteY71" fmla="*/ 17382 h 215664"/>
                  <a:gd name="connsiteX72" fmla="*/ 163462 w 212625"/>
                  <a:gd name="connsiteY72" fmla="*/ 27729 h 215664"/>
                  <a:gd name="connsiteX73" fmla="*/ 161787 w 212625"/>
                  <a:gd name="connsiteY73" fmla="*/ 39414 h 215664"/>
                  <a:gd name="connsiteX74" fmla="*/ 162618 w 212625"/>
                  <a:gd name="connsiteY74" fmla="*/ 41734 h 215664"/>
                  <a:gd name="connsiteX75" fmla="*/ 171192 w 212625"/>
                  <a:gd name="connsiteY75" fmla="*/ 49540 h 215664"/>
                  <a:gd name="connsiteX76" fmla="*/ 139160 w 212625"/>
                  <a:gd name="connsiteY76" fmla="*/ 177394 h 215664"/>
                  <a:gd name="connsiteX77" fmla="*/ 167980 w 212625"/>
                  <a:gd name="connsiteY77" fmla="*/ 167273 h 215664"/>
                  <a:gd name="connsiteX78" fmla="*/ 175928 w 212625"/>
                  <a:gd name="connsiteY78" fmla="*/ 173967 h 215664"/>
                  <a:gd name="connsiteX79" fmla="*/ 141277 w 212625"/>
                  <a:gd name="connsiteY79" fmla="*/ 177946 h 215664"/>
                  <a:gd name="connsiteX80" fmla="*/ 139160 w 212625"/>
                  <a:gd name="connsiteY80" fmla="*/ 177394 h 215664"/>
                  <a:gd name="connsiteX81" fmla="*/ 29081 w 212625"/>
                  <a:gd name="connsiteY81" fmla="*/ 148444 h 215664"/>
                  <a:gd name="connsiteX82" fmla="*/ 21627 w 212625"/>
                  <a:gd name="connsiteY82" fmla="*/ 129008 h 215664"/>
                  <a:gd name="connsiteX83" fmla="*/ 20512 w 212625"/>
                  <a:gd name="connsiteY83" fmla="*/ 127688 h 215664"/>
                  <a:gd name="connsiteX84" fmla="*/ 6930 w 212625"/>
                  <a:gd name="connsiteY84" fmla="*/ 119645 h 215664"/>
                  <a:gd name="connsiteX85" fmla="*/ 32418 w 212625"/>
                  <a:gd name="connsiteY85" fmla="*/ 106016 h 215664"/>
                  <a:gd name="connsiteX86" fmla="*/ 32723 w 212625"/>
                  <a:gd name="connsiteY86" fmla="*/ 105800 h 215664"/>
                  <a:gd name="connsiteX87" fmla="*/ 60810 w 212625"/>
                  <a:gd name="connsiteY87" fmla="*/ 80715 h 215664"/>
                  <a:gd name="connsiteX88" fmla="*/ 139144 w 212625"/>
                  <a:gd name="connsiteY88" fmla="*/ 58861 h 215664"/>
                  <a:gd name="connsiteX89" fmla="*/ 174106 w 212625"/>
                  <a:gd name="connsiteY89" fmla="*/ 52194 h 215664"/>
                  <a:gd name="connsiteX90" fmla="*/ 175416 w 212625"/>
                  <a:gd name="connsiteY90" fmla="*/ 52838 h 215664"/>
                  <a:gd name="connsiteX91" fmla="*/ 187261 w 212625"/>
                  <a:gd name="connsiteY91" fmla="*/ 54953 h 215664"/>
                  <a:gd name="connsiteX92" fmla="*/ 162476 w 212625"/>
                  <a:gd name="connsiteY92" fmla="*/ 62136 h 215664"/>
                  <a:gd name="connsiteX93" fmla="*/ 152823 w 212625"/>
                  <a:gd name="connsiteY93" fmla="*/ 76101 h 215664"/>
                  <a:gd name="connsiteX94" fmla="*/ 87558 w 212625"/>
                  <a:gd name="connsiteY94" fmla="*/ 117822 h 215664"/>
                  <a:gd name="connsiteX95" fmla="*/ 87471 w 212625"/>
                  <a:gd name="connsiteY95" fmla="*/ 117904 h 215664"/>
                  <a:gd name="connsiteX96" fmla="*/ 87460 w 212625"/>
                  <a:gd name="connsiteY96" fmla="*/ 117891 h 215664"/>
                  <a:gd name="connsiteX97" fmla="*/ 75559 w 212625"/>
                  <a:gd name="connsiteY97" fmla="*/ 126815 h 215664"/>
                  <a:gd name="connsiteX98" fmla="*/ 50821 w 212625"/>
                  <a:gd name="connsiteY98" fmla="*/ 147224 h 215664"/>
                  <a:gd name="connsiteX99" fmla="*/ 41834 w 212625"/>
                  <a:gd name="connsiteY99" fmla="*/ 137146 h 215664"/>
                  <a:gd name="connsiteX100" fmla="*/ 56683 w 212625"/>
                  <a:gd name="connsiteY100" fmla="*/ 136935 h 215664"/>
                  <a:gd name="connsiteX101" fmla="*/ 56636 w 212625"/>
                  <a:gd name="connsiteY101" fmla="*/ 133782 h 215664"/>
                  <a:gd name="connsiteX102" fmla="*/ 33930 w 212625"/>
                  <a:gd name="connsiteY102" fmla="*/ 134100 h 215664"/>
                  <a:gd name="connsiteX103" fmla="*/ 28818 w 212625"/>
                  <a:gd name="connsiteY103" fmla="*/ 111707 h 215664"/>
                  <a:gd name="connsiteX104" fmla="*/ 25740 w 212625"/>
                  <a:gd name="connsiteY104" fmla="*/ 112412 h 215664"/>
                  <a:gd name="connsiteX105" fmla="*/ 31140 w 212625"/>
                  <a:gd name="connsiteY105" fmla="*/ 136051 h 215664"/>
                  <a:gd name="connsiteX106" fmla="*/ 32702 w 212625"/>
                  <a:gd name="connsiteY106" fmla="*/ 137274 h 215664"/>
                  <a:gd name="connsiteX107" fmla="*/ 37655 w 212625"/>
                  <a:gd name="connsiteY107" fmla="*/ 137209 h 215664"/>
                  <a:gd name="connsiteX108" fmla="*/ 49474 w 212625"/>
                  <a:gd name="connsiteY108" fmla="*/ 150462 h 215664"/>
                  <a:gd name="connsiteX109" fmla="*/ 51657 w 212625"/>
                  <a:gd name="connsiteY109" fmla="*/ 150627 h 215664"/>
                  <a:gd name="connsiteX110" fmla="*/ 77511 w 212625"/>
                  <a:gd name="connsiteY110" fmla="*/ 129300 h 215664"/>
                  <a:gd name="connsiteX111" fmla="*/ 85409 w 212625"/>
                  <a:gd name="connsiteY111" fmla="*/ 123380 h 215664"/>
                  <a:gd name="connsiteX112" fmla="*/ 75081 w 212625"/>
                  <a:gd name="connsiteY112" fmla="*/ 155827 h 215664"/>
                  <a:gd name="connsiteX113" fmla="*/ 78087 w 212625"/>
                  <a:gd name="connsiteY113" fmla="*/ 156782 h 215664"/>
                  <a:gd name="connsiteX114" fmla="*/ 89738 w 212625"/>
                  <a:gd name="connsiteY114" fmla="*/ 120182 h 215664"/>
                  <a:gd name="connsiteX115" fmla="*/ 154777 w 212625"/>
                  <a:gd name="connsiteY115" fmla="*/ 78605 h 215664"/>
                  <a:gd name="connsiteX116" fmla="*/ 155201 w 212625"/>
                  <a:gd name="connsiteY116" fmla="*/ 78208 h 215664"/>
                  <a:gd name="connsiteX117" fmla="*/ 165295 w 212625"/>
                  <a:gd name="connsiteY117" fmla="*/ 63495 h 215664"/>
                  <a:gd name="connsiteX118" fmla="*/ 191743 w 212625"/>
                  <a:gd name="connsiteY118" fmla="*/ 57244 h 215664"/>
                  <a:gd name="connsiteX119" fmla="*/ 189836 w 212625"/>
                  <a:gd name="connsiteY119" fmla="*/ 74423 h 215664"/>
                  <a:gd name="connsiteX120" fmla="*/ 172486 w 212625"/>
                  <a:gd name="connsiteY120" fmla="*/ 82950 h 215664"/>
                  <a:gd name="connsiteX121" fmla="*/ 171676 w 212625"/>
                  <a:gd name="connsiteY121" fmla="*/ 83881 h 215664"/>
                  <a:gd name="connsiteX122" fmla="*/ 169256 w 212625"/>
                  <a:gd name="connsiteY122" fmla="*/ 91427 h 215664"/>
                  <a:gd name="connsiteX123" fmla="*/ 150593 w 212625"/>
                  <a:gd name="connsiteY123" fmla="*/ 94972 h 215664"/>
                  <a:gd name="connsiteX124" fmla="*/ 149315 w 212625"/>
                  <a:gd name="connsiteY124" fmla="*/ 96421 h 215664"/>
                  <a:gd name="connsiteX125" fmla="*/ 147290 w 212625"/>
                  <a:gd name="connsiteY125" fmla="*/ 127832 h 215664"/>
                  <a:gd name="connsiteX126" fmla="*/ 147468 w 212625"/>
                  <a:gd name="connsiteY126" fmla="*/ 128666 h 215664"/>
                  <a:gd name="connsiteX127" fmla="*/ 153489 w 212625"/>
                  <a:gd name="connsiteY127" fmla="*/ 140083 h 215664"/>
                  <a:gd name="connsiteX128" fmla="*/ 140328 w 212625"/>
                  <a:gd name="connsiteY128" fmla="*/ 164796 h 215664"/>
                  <a:gd name="connsiteX129" fmla="*/ 108509 w 212625"/>
                  <a:gd name="connsiteY129" fmla="*/ 175403 h 215664"/>
                  <a:gd name="connsiteX130" fmla="*/ 107460 w 212625"/>
                  <a:gd name="connsiteY130" fmla="*/ 177210 h 215664"/>
                  <a:gd name="connsiteX131" fmla="*/ 112181 w 212625"/>
                  <a:gd name="connsiteY131" fmla="*/ 201185 h 215664"/>
                  <a:gd name="connsiteX132" fmla="*/ 115281 w 212625"/>
                  <a:gd name="connsiteY132" fmla="*/ 200575 h 215664"/>
                  <a:gd name="connsiteX133" fmla="*/ 110826 w 212625"/>
                  <a:gd name="connsiteY133" fmla="*/ 177962 h 215664"/>
                  <a:gd name="connsiteX134" fmla="*/ 141924 w 212625"/>
                  <a:gd name="connsiteY134" fmla="*/ 167597 h 215664"/>
                  <a:gd name="connsiteX135" fmla="*/ 142818 w 212625"/>
                  <a:gd name="connsiteY135" fmla="*/ 166842 h 215664"/>
                  <a:gd name="connsiteX136" fmla="*/ 155750 w 212625"/>
                  <a:gd name="connsiteY136" fmla="*/ 142556 h 215664"/>
                  <a:gd name="connsiteX137" fmla="*/ 173511 w 212625"/>
                  <a:gd name="connsiteY137" fmla="*/ 157510 h 215664"/>
                  <a:gd name="connsiteX138" fmla="*/ 175542 w 212625"/>
                  <a:gd name="connsiteY138" fmla="*/ 155096 h 215664"/>
                  <a:gd name="connsiteX139" fmla="*/ 156524 w 212625"/>
                  <a:gd name="connsiteY139" fmla="*/ 139079 h 215664"/>
                  <a:gd name="connsiteX140" fmla="*/ 150464 w 212625"/>
                  <a:gd name="connsiteY140" fmla="*/ 127590 h 215664"/>
                  <a:gd name="connsiteX141" fmla="*/ 152381 w 212625"/>
                  <a:gd name="connsiteY141" fmla="*/ 97844 h 215664"/>
                  <a:gd name="connsiteX142" fmla="*/ 170760 w 212625"/>
                  <a:gd name="connsiteY142" fmla="*/ 94354 h 215664"/>
                  <a:gd name="connsiteX143" fmla="*/ 171968 w 212625"/>
                  <a:gd name="connsiteY143" fmla="*/ 93286 h 215664"/>
                  <a:gd name="connsiteX144" fmla="*/ 174466 w 212625"/>
                  <a:gd name="connsiteY144" fmla="*/ 85485 h 215664"/>
                  <a:gd name="connsiteX145" fmla="*/ 190901 w 212625"/>
                  <a:gd name="connsiteY145" fmla="*/ 77411 h 215664"/>
                  <a:gd name="connsiteX146" fmla="*/ 193058 w 212625"/>
                  <a:gd name="connsiteY146" fmla="*/ 80759 h 215664"/>
                  <a:gd name="connsiteX147" fmla="*/ 207050 w 212625"/>
                  <a:gd name="connsiteY147" fmla="*/ 125660 h 215664"/>
                  <a:gd name="connsiteX148" fmla="*/ 185917 w 212625"/>
                  <a:gd name="connsiteY148" fmla="*/ 151277 h 215664"/>
                  <a:gd name="connsiteX149" fmla="*/ 168020 w 212625"/>
                  <a:gd name="connsiteY149" fmla="*/ 162876 h 215664"/>
                  <a:gd name="connsiteX150" fmla="*/ 167026 w 212625"/>
                  <a:gd name="connsiteY150" fmla="*/ 164262 h 215664"/>
                  <a:gd name="connsiteX151" fmla="*/ 133671 w 212625"/>
                  <a:gd name="connsiteY151" fmla="*/ 175973 h 215664"/>
                  <a:gd name="connsiteX152" fmla="*/ 132622 w 212625"/>
                  <a:gd name="connsiteY152" fmla="*/ 175700 h 215664"/>
                  <a:gd name="connsiteX153" fmla="*/ 129631 w 212625"/>
                  <a:gd name="connsiteY153" fmla="*/ 177020 h 215664"/>
                  <a:gd name="connsiteX154" fmla="*/ 112596 w 212625"/>
                  <a:gd name="connsiteY154" fmla="*/ 209515 h 215664"/>
                  <a:gd name="connsiteX155" fmla="*/ 83213 w 212625"/>
                  <a:gd name="connsiteY155" fmla="*/ 194668 h 215664"/>
                  <a:gd name="connsiteX156" fmla="*/ 51786 w 212625"/>
                  <a:gd name="connsiteY156" fmla="*/ 162563 h 215664"/>
                  <a:gd name="connsiteX157" fmla="*/ 51289 w 212625"/>
                  <a:gd name="connsiteY157" fmla="*/ 162165 h 215664"/>
                  <a:gd name="connsiteX158" fmla="*/ 29081 w 212625"/>
                  <a:gd name="connsiteY158" fmla="*/ 148444 h 215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</a:cxnLst>
                <a:rect l="l" t="t" r="r" b="b"/>
                <a:pathLst>
                  <a:path w="212625" h="215664">
                    <a:moveTo>
                      <a:pt x="25562" y="152458"/>
                    </a:moveTo>
                    <a:lnTo>
                      <a:pt x="48254" y="166471"/>
                    </a:lnTo>
                    <a:lnTo>
                      <a:pt x="79770" y="198663"/>
                    </a:lnTo>
                    <a:cubicBezTo>
                      <a:pt x="79973" y="198868"/>
                      <a:pt x="80207" y="199044"/>
                      <a:pt x="80464" y="199171"/>
                    </a:cubicBezTo>
                    <a:lnTo>
                      <a:pt x="112549" y="215383"/>
                    </a:lnTo>
                    <a:cubicBezTo>
                      <a:pt x="113835" y="216030"/>
                      <a:pt x="115397" y="215527"/>
                      <a:pt x="116065" y="214254"/>
                    </a:cubicBezTo>
                    <a:lnTo>
                      <a:pt x="133329" y="181315"/>
                    </a:lnTo>
                    <a:lnTo>
                      <a:pt x="140428" y="183159"/>
                    </a:lnTo>
                    <a:cubicBezTo>
                      <a:pt x="140741" y="183235"/>
                      <a:pt x="141067" y="183261"/>
                      <a:pt x="141388" y="183225"/>
                    </a:cubicBezTo>
                    <a:lnTo>
                      <a:pt x="182588" y="178496"/>
                    </a:lnTo>
                    <a:cubicBezTo>
                      <a:pt x="183632" y="178375"/>
                      <a:pt x="184503" y="177649"/>
                      <a:pt x="184805" y="176641"/>
                    </a:cubicBezTo>
                    <a:cubicBezTo>
                      <a:pt x="185110" y="175634"/>
                      <a:pt x="184787" y="174545"/>
                      <a:pt x="183982" y="173869"/>
                    </a:cubicBezTo>
                    <a:lnTo>
                      <a:pt x="173866" y="165356"/>
                    </a:lnTo>
                    <a:lnTo>
                      <a:pt x="189124" y="155469"/>
                    </a:lnTo>
                    <a:cubicBezTo>
                      <a:pt x="189350" y="155319"/>
                      <a:pt x="189550" y="155143"/>
                      <a:pt x="189723" y="154935"/>
                    </a:cubicBezTo>
                    <a:lnTo>
                      <a:pt x="212021" y="127911"/>
                    </a:lnTo>
                    <a:cubicBezTo>
                      <a:pt x="212589" y="127225"/>
                      <a:pt x="212771" y="126304"/>
                      <a:pt x="212508" y="125455"/>
                    </a:cubicBezTo>
                    <a:lnTo>
                      <a:pt x="197982" y="78850"/>
                    </a:lnTo>
                    <a:cubicBezTo>
                      <a:pt x="197913" y="78624"/>
                      <a:pt x="197813" y="78408"/>
                      <a:pt x="197684" y="78208"/>
                    </a:cubicBezTo>
                    <a:lnTo>
                      <a:pt x="195146" y="74263"/>
                    </a:lnTo>
                    <a:lnTo>
                      <a:pt x="197400" y="53917"/>
                    </a:lnTo>
                    <a:cubicBezTo>
                      <a:pt x="197556" y="52541"/>
                      <a:pt x="196614" y="51279"/>
                      <a:pt x="195249" y="51037"/>
                    </a:cubicBezTo>
                    <a:lnTo>
                      <a:pt x="177096" y="47796"/>
                    </a:lnTo>
                    <a:lnTo>
                      <a:pt x="167197" y="38781"/>
                    </a:lnTo>
                    <a:lnTo>
                      <a:pt x="169030" y="25967"/>
                    </a:lnTo>
                    <a:cubicBezTo>
                      <a:pt x="169230" y="24570"/>
                      <a:pt x="168285" y="23263"/>
                      <a:pt x="166897" y="23008"/>
                    </a:cubicBezTo>
                    <a:lnTo>
                      <a:pt x="108256" y="12290"/>
                    </a:lnTo>
                    <a:lnTo>
                      <a:pt x="88055" y="366"/>
                    </a:lnTo>
                    <a:cubicBezTo>
                      <a:pt x="87647" y="126"/>
                      <a:pt x="87187" y="0"/>
                      <a:pt x="86716" y="0"/>
                    </a:cubicBezTo>
                    <a:lnTo>
                      <a:pt x="69836" y="0"/>
                    </a:lnTo>
                    <a:cubicBezTo>
                      <a:pt x="68992" y="0"/>
                      <a:pt x="68200" y="405"/>
                      <a:pt x="67703" y="1091"/>
                    </a:cubicBezTo>
                    <a:lnTo>
                      <a:pt x="57383" y="15357"/>
                    </a:lnTo>
                    <a:lnTo>
                      <a:pt x="38993" y="8611"/>
                    </a:lnTo>
                    <a:cubicBezTo>
                      <a:pt x="37755" y="8153"/>
                      <a:pt x="36355" y="8692"/>
                      <a:pt x="35748" y="9873"/>
                    </a:cubicBezTo>
                    <a:lnTo>
                      <a:pt x="11091" y="57825"/>
                    </a:lnTo>
                    <a:cubicBezTo>
                      <a:pt x="11009" y="57991"/>
                      <a:pt x="10946" y="58159"/>
                      <a:pt x="10896" y="58333"/>
                    </a:cubicBezTo>
                    <a:lnTo>
                      <a:pt x="2793" y="87716"/>
                    </a:lnTo>
                    <a:cubicBezTo>
                      <a:pt x="2751" y="87874"/>
                      <a:pt x="2722" y="88034"/>
                      <a:pt x="2709" y="88194"/>
                    </a:cubicBezTo>
                    <a:lnTo>
                      <a:pt x="10" y="119937"/>
                    </a:lnTo>
                    <a:cubicBezTo>
                      <a:pt x="-79" y="120944"/>
                      <a:pt x="421" y="121909"/>
                      <a:pt x="1288" y="122422"/>
                    </a:cubicBezTo>
                    <a:lnTo>
                      <a:pt x="17045" y="131751"/>
                    </a:lnTo>
                    <a:lnTo>
                      <a:pt x="24488" y="151164"/>
                    </a:lnTo>
                    <a:cubicBezTo>
                      <a:pt x="24694" y="151703"/>
                      <a:pt x="25070" y="152155"/>
                      <a:pt x="25562" y="152458"/>
                    </a:cubicBezTo>
                    <a:close/>
                    <a:moveTo>
                      <a:pt x="57441" y="20980"/>
                    </a:moveTo>
                    <a:cubicBezTo>
                      <a:pt x="58122" y="21233"/>
                      <a:pt x="58843" y="21151"/>
                      <a:pt x="59468" y="20857"/>
                    </a:cubicBezTo>
                    <a:lnTo>
                      <a:pt x="107594" y="45377"/>
                    </a:lnTo>
                    <a:lnTo>
                      <a:pt x="59153" y="77987"/>
                    </a:lnTo>
                    <a:lnTo>
                      <a:pt x="30761" y="103325"/>
                    </a:lnTo>
                    <a:lnTo>
                      <a:pt x="5552" y="116804"/>
                    </a:lnTo>
                    <a:lnTo>
                      <a:pt x="7927" y="88884"/>
                    </a:lnTo>
                    <a:lnTo>
                      <a:pt x="15893" y="59995"/>
                    </a:lnTo>
                    <a:lnTo>
                      <a:pt x="39364" y="14350"/>
                    </a:lnTo>
                    <a:lnTo>
                      <a:pt x="57441" y="20980"/>
                    </a:lnTo>
                    <a:close/>
                    <a:moveTo>
                      <a:pt x="171192" y="49540"/>
                    </a:moveTo>
                    <a:lnTo>
                      <a:pt x="138426" y="55795"/>
                    </a:lnTo>
                    <a:lnTo>
                      <a:pt x="68971" y="75165"/>
                    </a:lnTo>
                    <a:lnTo>
                      <a:pt x="111578" y="46500"/>
                    </a:lnTo>
                    <a:cubicBezTo>
                      <a:pt x="112044" y="46187"/>
                      <a:pt x="112304" y="45653"/>
                      <a:pt x="112275" y="45093"/>
                    </a:cubicBezTo>
                    <a:cubicBezTo>
                      <a:pt x="112238" y="44533"/>
                      <a:pt x="111912" y="44038"/>
                      <a:pt x="111418" y="43783"/>
                    </a:cubicBezTo>
                    <a:lnTo>
                      <a:pt x="100443" y="38189"/>
                    </a:lnTo>
                    <a:lnTo>
                      <a:pt x="127127" y="32976"/>
                    </a:lnTo>
                    <a:lnTo>
                      <a:pt x="160153" y="44656"/>
                    </a:lnTo>
                    <a:lnTo>
                      <a:pt x="161203" y="41682"/>
                    </a:lnTo>
                    <a:lnTo>
                      <a:pt x="127774" y="29857"/>
                    </a:lnTo>
                    <a:cubicBezTo>
                      <a:pt x="127606" y="29796"/>
                      <a:pt x="127425" y="29765"/>
                      <a:pt x="127248" y="29765"/>
                    </a:cubicBezTo>
                    <a:cubicBezTo>
                      <a:pt x="127148" y="29765"/>
                      <a:pt x="127046" y="29775"/>
                      <a:pt x="126948" y="29794"/>
                    </a:cubicBezTo>
                    <a:lnTo>
                      <a:pt x="95882" y="35869"/>
                    </a:lnTo>
                    <a:lnTo>
                      <a:pt x="61657" y="18429"/>
                    </a:lnTo>
                    <a:lnTo>
                      <a:pt x="71178" y="5260"/>
                    </a:lnTo>
                    <a:lnTo>
                      <a:pt x="85995" y="5260"/>
                    </a:lnTo>
                    <a:lnTo>
                      <a:pt x="105984" y="17059"/>
                    </a:lnTo>
                    <a:cubicBezTo>
                      <a:pt x="106250" y="17217"/>
                      <a:pt x="106544" y="17327"/>
                      <a:pt x="106849" y="17382"/>
                    </a:cubicBezTo>
                    <a:lnTo>
                      <a:pt x="163462" y="27729"/>
                    </a:lnTo>
                    <a:lnTo>
                      <a:pt x="161787" y="39414"/>
                    </a:lnTo>
                    <a:cubicBezTo>
                      <a:pt x="161663" y="40277"/>
                      <a:pt x="161976" y="41145"/>
                      <a:pt x="162618" y="41734"/>
                    </a:cubicBezTo>
                    <a:lnTo>
                      <a:pt x="171192" y="49540"/>
                    </a:lnTo>
                    <a:close/>
                    <a:moveTo>
                      <a:pt x="139160" y="177394"/>
                    </a:moveTo>
                    <a:lnTo>
                      <a:pt x="167980" y="167273"/>
                    </a:lnTo>
                    <a:lnTo>
                      <a:pt x="175928" y="173967"/>
                    </a:lnTo>
                    <a:lnTo>
                      <a:pt x="141277" y="177946"/>
                    </a:lnTo>
                    <a:lnTo>
                      <a:pt x="139160" y="177394"/>
                    </a:lnTo>
                    <a:close/>
                    <a:moveTo>
                      <a:pt x="29081" y="148444"/>
                    </a:moveTo>
                    <a:lnTo>
                      <a:pt x="21627" y="129008"/>
                    </a:lnTo>
                    <a:cubicBezTo>
                      <a:pt x="21414" y="128456"/>
                      <a:pt x="21019" y="127990"/>
                      <a:pt x="20512" y="127688"/>
                    </a:cubicBezTo>
                    <a:lnTo>
                      <a:pt x="6930" y="119645"/>
                    </a:lnTo>
                    <a:lnTo>
                      <a:pt x="32418" y="106016"/>
                    </a:lnTo>
                    <a:cubicBezTo>
                      <a:pt x="32529" y="105958"/>
                      <a:pt x="32631" y="105882"/>
                      <a:pt x="32723" y="105800"/>
                    </a:cubicBezTo>
                    <a:lnTo>
                      <a:pt x="60810" y="80715"/>
                    </a:lnTo>
                    <a:lnTo>
                      <a:pt x="139144" y="58861"/>
                    </a:lnTo>
                    <a:lnTo>
                      <a:pt x="174106" y="52194"/>
                    </a:lnTo>
                    <a:cubicBezTo>
                      <a:pt x="174477" y="52528"/>
                      <a:pt x="174929" y="52754"/>
                      <a:pt x="175416" y="52838"/>
                    </a:cubicBezTo>
                    <a:lnTo>
                      <a:pt x="187261" y="54953"/>
                    </a:lnTo>
                    <a:cubicBezTo>
                      <a:pt x="164067" y="59895"/>
                      <a:pt x="162573" y="60847"/>
                      <a:pt x="162476" y="62136"/>
                    </a:cubicBezTo>
                    <a:cubicBezTo>
                      <a:pt x="161802" y="63524"/>
                      <a:pt x="157155" y="70168"/>
                      <a:pt x="152823" y="76101"/>
                    </a:cubicBezTo>
                    <a:lnTo>
                      <a:pt x="87558" y="117822"/>
                    </a:lnTo>
                    <a:cubicBezTo>
                      <a:pt x="87524" y="117846"/>
                      <a:pt x="87503" y="117880"/>
                      <a:pt x="87471" y="117904"/>
                    </a:cubicBezTo>
                    <a:lnTo>
                      <a:pt x="87460" y="117891"/>
                    </a:lnTo>
                    <a:lnTo>
                      <a:pt x="75559" y="126815"/>
                    </a:lnTo>
                    <a:lnTo>
                      <a:pt x="50821" y="147224"/>
                    </a:lnTo>
                    <a:lnTo>
                      <a:pt x="41834" y="137146"/>
                    </a:lnTo>
                    <a:lnTo>
                      <a:pt x="56683" y="136935"/>
                    </a:lnTo>
                    <a:lnTo>
                      <a:pt x="56636" y="133782"/>
                    </a:lnTo>
                    <a:lnTo>
                      <a:pt x="33930" y="134100"/>
                    </a:lnTo>
                    <a:lnTo>
                      <a:pt x="28818" y="111707"/>
                    </a:lnTo>
                    <a:lnTo>
                      <a:pt x="25740" y="112412"/>
                    </a:lnTo>
                    <a:lnTo>
                      <a:pt x="31140" y="136051"/>
                    </a:lnTo>
                    <a:cubicBezTo>
                      <a:pt x="31308" y="136775"/>
                      <a:pt x="32016" y="137293"/>
                      <a:pt x="32702" y="137274"/>
                    </a:cubicBezTo>
                    <a:lnTo>
                      <a:pt x="37655" y="137209"/>
                    </a:lnTo>
                    <a:lnTo>
                      <a:pt x="49474" y="150462"/>
                    </a:lnTo>
                    <a:cubicBezTo>
                      <a:pt x="50045" y="151093"/>
                      <a:pt x="51005" y="151166"/>
                      <a:pt x="51657" y="150627"/>
                    </a:cubicBezTo>
                    <a:lnTo>
                      <a:pt x="77511" y="129300"/>
                    </a:lnTo>
                    <a:lnTo>
                      <a:pt x="85409" y="123380"/>
                    </a:lnTo>
                    <a:lnTo>
                      <a:pt x="75081" y="155827"/>
                    </a:lnTo>
                    <a:lnTo>
                      <a:pt x="78087" y="156782"/>
                    </a:lnTo>
                    <a:lnTo>
                      <a:pt x="89738" y="120182"/>
                    </a:lnTo>
                    <a:lnTo>
                      <a:pt x="154777" y="78605"/>
                    </a:lnTo>
                    <a:cubicBezTo>
                      <a:pt x="154943" y="78500"/>
                      <a:pt x="155085" y="78366"/>
                      <a:pt x="155201" y="78208"/>
                    </a:cubicBezTo>
                    <a:cubicBezTo>
                      <a:pt x="162310" y="68485"/>
                      <a:pt x="164572" y="64945"/>
                      <a:pt x="165295" y="63495"/>
                    </a:cubicBezTo>
                    <a:cubicBezTo>
                      <a:pt x="167691" y="62556"/>
                      <a:pt x="179876" y="59758"/>
                      <a:pt x="191743" y="57244"/>
                    </a:cubicBezTo>
                    <a:lnTo>
                      <a:pt x="189836" y="74423"/>
                    </a:lnTo>
                    <a:lnTo>
                      <a:pt x="172486" y="82950"/>
                    </a:lnTo>
                    <a:cubicBezTo>
                      <a:pt x="172099" y="83137"/>
                      <a:pt x="171810" y="83476"/>
                      <a:pt x="171676" y="83881"/>
                    </a:cubicBezTo>
                    <a:lnTo>
                      <a:pt x="169256" y="91427"/>
                    </a:lnTo>
                    <a:lnTo>
                      <a:pt x="150593" y="94972"/>
                    </a:lnTo>
                    <a:cubicBezTo>
                      <a:pt x="149888" y="95106"/>
                      <a:pt x="149362" y="95701"/>
                      <a:pt x="149315" y="96421"/>
                    </a:cubicBezTo>
                    <a:lnTo>
                      <a:pt x="147290" y="127832"/>
                    </a:lnTo>
                    <a:cubicBezTo>
                      <a:pt x="147271" y="128119"/>
                      <a:pt x="147332" y="128411"/>
                      <a:pt x="147468" y="128666"/>
                    </a:cubicBezTo>
                    <a:lnTo>
                      <a:pt x="153489" y="140083"/>
                    </a:lnTo>
                    <a:lnTo>
                      <a:pt x="140328" y="164796"/>
                    </a:lnTo>
                    <a:lnTo>
                      <a:pt x="108509" y="175403"/>
                    </a:lnTo>
                    <a:cubicBezTo>
                      <a:pt x="107754" y="175658"/>
                      <a:pt x="107304" y="176431"/>
                      <a:pt x="107460" y="177210"/>
                    </a:cubicBezTo>
                    <a:lnTo>
                      <a:pt x="112181" y="201185"/>
                    </a:lnTo>
                    <a:lnTo>
                      <a:pt x="115281" y="200575"/>
                    </a:lnTo>
                    <a:lnTo>
                      <a:pt x="110826" y="177962"/>
                    </a:lnTo>
                    <a:lnTo>
                      <a:pt x="141924" y="167597"/>
                    </a:lnTo>
                    <a:cubicBezTo>
                      <a:pt x="142308" y="167465"/>
                      <a:pt x="142629" y="167197"/>
                      <a:pt x="142818" y="166842"/>
                    </a:cubicBezTo>
                    <a:lnTo>
                      <a:pt x="155750" y="142556"/>
                    </a:lnTo>
                    <a:lnTo>
                      <a:pt x="173511" y="157510"/>
                    </a:lnTo>
                    <a:lnTo>
                      <a:pt x="175542" y="155096"/>
                    </a:lnTo>
                    <a:lnTo>
                      <a:pt x="156524" y="139079"/>
                    </a:lnTo>
                    <a:lnTo>
                      <a:pt x="150464" y="127590"/>
                    </a:lnTo>
                    <a:lnTo>
                      <a:pt x="152381" y="97844"/>
                    </a:lnTo>
                    <a:lnTo>
                      <a:pt x="170760" y="94354"/>
                    </a:lnTo>
                    <a:cubicBezTo>
                      <a:pt x="171331" y="94246"/>
                      <a:pt x="171794" y="93836"/>
                      <a:pt x="171968" y="93286"/>
                    </a:cubicBezTo>
                    <a:lnTo>
                      <a:pt x="174466" y="85485"/>
                    </a:lnTo>
                    <a:lnTo>
                      <a:pt x="190901" y="77411"/>
                    </a:lnTo>
                    <a:lnTo>
                      <a:pt x="193058" y="80759"/>
                    </a:lnTo>
                    <a:lnTo>
                      <a:pt x="207050" y="125660"/>
                    </a:lnTo>
                    <a:lnTo>
                      <a:pt x="185917" y="151277"/>
                    </a:lnTo>
                    <a:lnTo>
                      <a:pt x="168020" y="162876"/>
                    </a:lnTo>
                    <a:cubicBezTo>
                      <a:pt x="167517" y="163199"/>
                      <a:pt x="167215" y="163707"/>
                      <a:pt x="167026" y="164262"/>
                    </a:cubicBezTo>
                    <a:lnTo>
                      <a:pt x="133671" y="175973"/>
                    </a:lnTo>
                    <a:lnTo>
                      <a:pt x="132622" y="175700"/>
                    </a:lnTo>
                    <a:cubicBezTo>
                      <a:pt x="131441" y="175382"/>
                      <a:pt x="130199" y="175942"/>
                      <a:pt x="129631" y="177020"/>
                    </a:cubicBezTo>
                    <a:lnTo>
                      <a:pt x="112596" y="209515"/>
                    </a:lnTo>
                    <a:lnTo>
                      <a:pt x="83213" y="194668"/>
                    </a:lnTo>
                    <a:lnTo>
                      <a:pt x="51786" y="162563"/>
                    </a:lnTo>
                    <a:cubicBezTo>
                      <a:pt x="51639" y="162410"/>
                      <a:pt x="51470" y="162279"/>
                      <a:pt x="51289" y="162165"/>
                    </a:cubicBezTo>
                    <a:lnTo>
                      <a:pt x="29081" y="148444"/>
                    </a:lnTo>
                    <a:close/>
                  </a:path>
                </a:pathLst>
              </a:custGeom>
              <a:grpFill/>
              <a:ln w="2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ED32445C-5375-7A19-9BF8-F40BD6D07284}"/>
                  </a:ext>
                </a:extLst>
              </p:cNvPr>
              <p:cNvSpPr/>
              <p:nvPr/>
            </p:nvSpPr>
            <p:spPr>
              <a:xfrm>
                <a:off x="4527772" y="6257274"/>
                <a:ext cx="10831" cy="37289"/>
              </a:xfrm>
              <a:custGeom>
                <a:avLst/>
                <a:gdLst>
                  <a:gd name="connsiteX0" fmla="*/ 91 w 10831"/>
                  <a:gd name="connsiteY0" fmla="*/ 21953 h 37289"/>
                  <a:gd name="connsiteX1" fmla="*/ 28 w 10831"/>
                  <a:gd name="connsiteY1" fmla="*/ 22771 h 37289"/>
                  <a:gd name="connsiteX2" fmla="*/ 2726 w 10831"/>
                  <a:gd name="connsiteY2" fmla="*/ 37289 h 37289"/>
                  <a:gd name="connsiteX3" fmla="*/ 5829 w 10831"/>
                  <a:gd name="connsiteY3" fmla="*/ 36711 h 37289"/>
                  <a:gd name="connsiteX4" fmla="*/ 3207 w 10831"/>
                  <a:gd name="connsiteY4" fmla="*/ 22608 h 37289"/>
                  <a:gd name="connsiteX5" fmla="*/ 10832 w 10831"/>
                  <a:gd name="connsiteY5" fmla="*/ 1049 h 37289"/>
                  <a:gd name="connsiteX6" fmla="*/ 7857 w 10831"/>
                  <a:gd name="connsiteY6" fmla="*/ 0 h 37289"/>
                  <a:gd name="connsiteX7" fmla="*/ 91 w 10831"/>
                  <a:gd name="connsiteY7" fmla="*/ 21953 h 37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1" h="37289">
                    <a:moveTo>
                      <a:pt x="91" y="21953"/>
                    </a:moveTo>
                    <a:cubicBezTo>
                      <a:pt x="-1" y="22219"/>
                      <a:pt x="-25" y="22498"/>
                      <a:pt x="28" y="22771"/>
                    </a:cubicBezTo>
                    <a:lnTo>
                      <a:pt x="2726" y="37289"/>
                    </a:lnTo>
                    <a:lnTo>
                      <a:pt x="5829" y="36711"/>
                    </a:lnTo>
                    <a:lnTo>
                      <a:pt x="3207" y="22608"/>
                    </a:lnTo>
                    <a:lnTo>
                      <a:pt x="10832" y="1049"/>
                    </a:lnTo>
                    <a:lnTo>
                      <a:pt x="7857" y="0"/>
                    </a:lnTo>
                    <a:lnTo>
                      <a:pt x="91" y="21953"/>
                    </a:lnTo>
                    <a:close/>
                  </a:path>
                </a:pathLst>
              </a:custGeom>
              <a:grpFill/>
              <a:ln w="2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0" name="dinosaur-printer">
            <a:extLst>
              <a:ext uri="{FF2B5EF4-FFF2-40B4-BE49-F238E27FC236}">
                <a16:creationId xmlns:a16="http://schemas.microsoft.com/office/drawing/2014/main" id="{42F377AA-D4AD-BB7C-1414-CB08C54DECE5}"/>
              </a:ext>
            </a:extLst>
          </p:cNvPr>
          <p:cNvGrpSpPr/>
          <p:nvPr/>
        </p:nvGrpSpPr>
        <p:grpSpPr>
          <a:xfrm>
            <a:off x="9871048" y="5784941"/>
            <a:ext cx="510635" cy="510635"/>
            <a:chOff x="6245098" y="5965898"/>
            <a:chExt cx="510635" cy="510635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2BC26B3-2006-4D60-7A78-1EE54616B5DB}"/>
                </a:ext>
              </a:extLst>
            </p:cNvPr>
            <p:cNvGrpSpPr/>
            <p:nvPr/>
          </p:nvGrpSpPr>
          <p:grpSpPr>
            <a:xfrm>
              <a:off x="6245098" y="5965898"/>
              <a:ext cx="510635" cy="510635"/>
              <a:chOff x="4352658" y="4766498"/>
              <a:chExt cx="571500" cy="571500"/>
            </a:xfrm>
          </p:grpSpPr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5DDB9FBA-6F97-81F9-4AC0-B7BC08102D34}"/>
                  </a:ext>
                </a:extLst>
              </p:cNvPr>
              <p:cNvSpPr/>
              <p:nvPr/>
            </p:nvSpPr>
            <p:spPr>
              <a:xfrm flipH="1">
                <a:off x="4571733" y="5233223"/>
                <a:ext cx="133350" cy="9525"/>
              </a:xfrm>
              <a:custGeom>
                <a:avLst/>
                <a:gdLst>
                  <a:gd name="connsiteX0" fmla="*/ 0 w 133350"/>
                  <a:gd name="connsiteY0" fmla="*/ 0 h 9525"/>
                  <a:gd name="connsiteX1" fmla="*/ 133350 w 133350"/>
                  <a:gd name="connsiteY1" fmla="*/ 0 h 9525"/>
                  <a:gd name="connsiteX2" fmla="*/ 133350 w 133350"/>
                  <a:gd name="connsiteY2" fmla="*/ 9525 h 9525"/>
                  <a:gd name="connsiteX3" fmla="*/ 0 w 133350"/>
                  <a:gd name="connsiteY3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350" h="9525">
                    <a:moveTo>
                      <a:pt x="0" y="0"/>
                    </a:moveTo>
                    <a:lnTo>
                      <a:pt x="133350" y="0"/>
                    </a:lnTo>
                    <a:lnTo>
                      <a:pt x="133350" y="9525"/>
                    </a:lnTo>
                    <a:lnTo>
                      <a:pt x="0" y="952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11247092-A32E-5B4F-9567-CBF96758EE79}"/>
                  </a:ext>
                </a:extLst>
              </p:cNvPr>
              <p:cNvSpPr/>
              <p:nvPr/>
            </p:nvSpPr>
            <p:spPr>
              <a:xfrm flipH="1">
                <a:off x="4352658" y="4766498"/>
                <a:ext cx="571500" cy="571500"/>
              </a:xfrm>
              <a:custGeom>
                <a:avLst/>
                <a:gdLst>
                  <a:gd name="connsiteX0" fmla="*/ 542925 w 571500"/>
                  <a:gd name="connsiteY0" fmla="*/ 0 h 571500"/>
                  <a:gd name="connsiteX1" fmla="*/ 369570 w 571500"/>
                  <a:gd name="connsiteY1" fmla="*/ 0 h 571500"/>
                  <a:gd name="connsiteX2" fmla="*/ 333947 w 571500"/>
                  <a:gd name="connsiteY2" fmla="*/ 16002 h 571500"/>
                  <a:gd name="connsiteX3" fmla="*/ 274796 w 571500"/>
                  <a:gd name="connsiteY3" fmla="*/ 82487 h 571500"/>
                  <a:gd name="connsiteX4" fmla="*/ 267938 w 571500"/>
                  <a:gd name="connsiteY4" fmla="*/ 85725 h 571500"/>
                  <a:gd name="connsiteX5" fmla="*/ 50006 w 571500"/>
                  <a:gd name="connsiteY5" fmla="*/ 28861 h 571500"/>
                  <a:gd name="connsiteX6" fmla="*/ 38397 w 571500"/>
                  <a:gd name="connsiteY6" fmla="*/ 35738 h 571500"/>
                  <a:gd name="connsiteX7" fmla="*/ 45244 w 571500"/>
                  <a:gd name="connsiteY7" fmla="*/ 47339 h 571500"/>
                  <a:gd name="connsiteX8" fmla="*/ 192405 w 571500"/>
                  <a:gd name="connsiteY8" fmla="*/ 85725 h 571500"/>
                  <a:gd name="connsiteX9" fmla="*/ 28575 w 571500"/>
                  <a:gd name="connsiteY9" fmla="*/ 85725 h 571500"/>
                  <a:gd name="connsiteX10" fmla="*/ 0 w 571500"/>
                  <a:gd name="connsiteY10" fmla="*/ 114300 h 571500"/>
                  <a:gd name="connsiteX11" fmla="*/ 0 w 571500"/>
                  <a:gd name="connsiteY11" fmla="*/ 552450 h 571500"/>
                  <a:gd name="connsiteX12" fmla="*/ 19050 w 571500"/>
                  <a:gd name="connsiteY12" fmla="*/ 571500 h 571500"/>
                  <a:gd name="connsiteX13" fmla="*/ 76200 w 571500"/>
                  <a:gd name="connsiteY13" fmla="*/ 571500 h 571500"/>
                  <a:gd name="connsiteX14" fmla="*/ 95250 w 571500"/>
                  <a:gd name="connsiteY14" fmla="*/ 552450 h 571500"/>
                  <a:gd name="connsiteX15" fmla="*/ 95250 w 571500"/>
                  <a:gd name="connsiteY15" fmla="*/ 533400 h 571500"/>
                  <a:gd name="connsiteX16" fmla="*/ 476250 w 571500"/>
                  <a:gd name="connsiteY16" fmla="*/ 533400 h 571500"/>
                  <a:gd name="connsiteX17" fmla="*/ 476250 w 571500"/>
                  <a:gd name="connsiteY17" fmla="*/ 552450 h 571500"/>
                  <a:gd name="connsiteX18" fmla="*/ 495300 w 571500"/>
                  <a:gd name="connsiteY18" fmla="*/ 571500 h 571500"/>
                  <a:gd name="connsiteX19" fmla="*/ 552450 w 571500"/>
                  <a:gd name="connsiteY19" fmla="*/ 571500 h 571500"/>
                  <a:gd name="connsiteX20" fmla="*/ 571500 w 571500"/>
                  <a:gd name="connsiteY20" fmla="*/ 552450 h 571500"/>
                  <a:gd name="connsiteX21" fmla="*/ 571500 w 571500"/>
                  <a:gd name="connsiteY21" fmla="*/ 28575 h 571500"/>
                  <a:gd name="connsiteX22" fmla="*/ 542925 w 571500"/>
                  <a:gd name="connsiteY22" fmla="*/ 0 h 571500"/>
                  <a:gd name="connsiteX23" fmla="*/ 76200 w 571500"/>
                  <a:gd name="connsiteY23" fmla="*/ 552450 h 571500"/>
                  <a:gd name="connsiteX24" fmla="*/ 19050 w 571500"/>
                  <a:gd name="connsiteY24" fmla="*/ 552450 h 571500"/>
                  <a:gd name="connsiteX25" fmla="*/ 19050 w 571500"/>
                  <a:gd name="connsiteY25" fmla="*/ 533400 h 571500"/>
                  <a:gd name="connsiteX26" fmla="*/ 76200 w 571500"/>
                  <a:gd name="connsiteY26" fmla="*/ 533400 h 571500"/>
                  <a:gd name="connsiteX27" fmla="*/ 371475 w 571500"/>
                  <a:gd name="connsiteY27" fmla="*/ 476250 h 571500"/>
                  <a:gd name="connsiteX28" fmla="*/ 352425 w 571500"/>
                  <a:gd name="connsiteY28" fmla="*/ 495300 h 571500"/>
                  <a:gd name="connsiteX29" fmla="*/ 219075 w 571500"/>
                  <a:gd name="connsiteY29" fmla="*/ 495300 h 571500"/>
                  <a:gd name="connsiteX30" fmla="*/ 200025 w 571500"/>
                  <a:gd name="connsiteY30" fmla="*/ 476250 h 571500"/>
                  <a:gd name="connsiteX31" fmla="*/ 200025 w 571500"/>
                  <a:gd name="connsiteY31" fmla="*/ 457200 h 571500"/>
                  <a:gd name="connsiteX32" fmla="*/ 209550 w 571500"/>
                  <a:gd name="connsiteY32" fmla="*/ 447675 h 571500"/>
                  <a:gd name="connsiteX33" fmla="*/ 361950 w 571500"/>
                  <a:gd name="connsiteY33" fmla="*/ 447675 h 571500"/>
                  <a:gd name="connsiteX34" fmla="*/ 371475 w 571500"/>
                  <a:gd name="connsiteY34" fmla="*/ 457200 h 571500"/>
                  <a:gd name="connsiteX35" fmla="*/ 552450 w 571500"/>
                  <a:gd name="connsiteY35" fmla="*/ 552450 h 571500"/>
                  <a:gd name="connsiteX36" fmla="*/ 495300 w 571500"/>
                  <a:gd name="connsiteY36" fmla="*/ 552450 h 571500"/>
                  <a:gd name="connsiteX37" fmla="*/ 495300 w 571500"/>
                  <a:gd name="connsiteY37" fmla="*/ 533400 h 571500"/>
                  <a:gd name="connsiteX38" fmla="*/ 552450 w 571500"/>
                  <a:gd name="connsiteY38" fmla="*/ 533400 h 571500"/>
                  <a:gd name="connsiteX39" fmla="*/ 552450 w 571500"/>
                  <a:gd name="connsiteY39" fmla="*/ 428625 h 571500"/>
                  <a:gd name="connsiteX40" fmla="*/ 19050 w 571500"/>
                  <a:gd name="connsiteY40" fmla="*/ 428625 h 571500"/>
                  <a:gd name="connsiteX41" fmla="*/ 19050 w 571500"/>
                  <a:gd name="connsiteY41" fmla="*/ 409575 h 571500"/>
                  <a:gd name="connsiteX42" fmla="*/ 552450 w 571500"/>
                  <a:gd name="connsiteY42" fmla="*/ 409575 h 571500"/>
                  <a:gd name="connsiteX43" fmla="*/ 200025 w 571500"/>
                  <a:gd name="connsiteY43" fmla="*/ 371475 h 571500"/>
                  <a:gd name="connsiteX44" fmla="*/ 200025 w 571500"/>
                  <a:gd name="connsiteY44" fmla="*/ 352425 h 571500"/>
                  <a:gd name="connsiteX45" fmla="*/ 209550 w 571500"/>
                  <a:gd name="connsiteY45" fmla="*/ 342900 h 571500"/>
                  <a:gd name="connsiteX46" fmla="*/ 361950 w 571500"/>
                  <a:gd name="connsiteY46" fmla="*/ 342900 h 571500"/>
                  <a:gd name="connsiteX47" fmla="*/ 371475 w 571500"/>
                  <a:gd name="connsiteY47" fmla="*/ 352425 h 571500"/>
                  <a:gd name="connsiteX48" fmla="*/ 371475 w 571500"/>
                  <a:gd name="connsiteY48" fmla="*/ 371475 h 571500"/>
                  <a:gd name="connsiteX49" fmla="*/ 352425 w 571500"/>
                  <a:gd name="connsiteY49" fmla="*/ 390525 h 571500"/>
                  <a:gd name="connsiteX50" fmla="*/ 219075 w 571500"/>
                  <a:gd name="connsiteY50" fmla="*/ 390525 h 571500"/>
                  <a:gd name="connsiteX51" fmla="*/ 200025 w 571500"/>
                  <a:gd name="connsiteY51" fmla="*/ 371475 h 571500"/>
                  <a:gd name="connsiteX52" fmla="*/ 552450 w 571500"/>
                  <a:gd name="connsiteY52" fmla="*/ 323850 h 571500"/>
                  <a:gd name="connsiteX53" fmla="*/ 19050 w 571500"/>
                  <a:gd name="connsiteY53" fmla="*/ 323850 h 571500"/>
                  <a:gd name="connsiteX54" fmla="*/ 19050 w 571500"/>
                  <a:gd name="connsiteY54" fmla="*/ 304800 h 571500"/>
                  <a:gd name="connsiteX55" fmla="*/ 552450 w 571500"/>
                  <a:gd name="connsiteY55" fmla="*/ 304800 h 571500"/>
                  <a:gd name="connsiteX56" fmla="*/ 200025 w 571500"/>
                  <a:gd name="connsiteY56" fmla="*/ 276225 h 571500"/>
                  <a:gd name="connsiteX57" fmla="*/ 200025 w 571500"/>
                  <a:gd name="connsiteY57" fmla="*/ 180975 h 571500"/>
                  <a:gd name="connsiteX58" fmla="*/ 209550 w 571500"/>
                  <a:gd name="connsiteY58" fmla="*/ 171450 h 571500"/>
                  <a:gd name="connsiteX59" fmla="*/ 523875 w 571500"/>
                  <a:gd name="connsiteY59" fmla="*/ 171450 h 571500"/>
                  <a:gd name="connsiteX60" fmla="*/ 533400 w 571500"/>
                  <a:gd name="connsiteY60" fmla="*/ 180975 h 571500"/>
                  <a:gd name="connsiteX61" fmla="*/ 533400 w 571500"/>
                  <a:gd name="connsiteY61" fmla="*/ 276225 h 571500"/>
                  <a:gd name="connsiteX62" fmla="*/ 523875 w 571500"/>
                  <a:gd name="connsiteY62" fmla="*/ 285750 h 571500"/>
                  <a:gd name="connsiteX63" fmla="*/ 209550 w 571500"/>
                  <a:gd name="connsiteY63" fmla="*/ 285750 h 571500"/>
                  <a:gd name="connsiteX64" fmla="*/ 200025 w 571500"/>
                  <a:gd name="connsiteY64" fmla="*/ 276225 h 571500"/>
                  <a:gd name="connsiteX65" fmla="*/ 552450 w 571500"/>
                  <a:gd name="connsiteY65" fmla="*/ 152400 h 571500"/>
                  <a:gd name="connsiteX66" fmla="*/ 19050 w 571500"/>
                  <a:gd name="connsiteY66" fmla="*/ 152400 h 571500"/>
                  <a:gd name="connsiteX67" fmla="*/ 19050 w 571500"/>
                  <a:gd name="connsiteY67" fmla="*/ 133350 h 571500"/>
                  <a:gd name="connsiteX68" fmla="*/ 552450 w 571500"/>
                  <a:gd name="connsiteY68" fmla="*/ 13335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571500" h="571500">
                    <a:moveTo>
                      <a:pt x="542925" y="0"/>
                    </a:moveTo>
                    <a:lnTo>
                      <a:pt x="369570" y="0"/>
                    </a:lnTo>
                    <a:cubicBezTo>
                      <a:pt x="355953" y="-6"/>
                      <a:pt x="342986" y="5819"/>
                      <a:pt x="333947" y="16002"/>
                    </a:cubicBezTo>
                    <a:lnTo>
                      <a:pt x="274796" y="82487"/>
                    </a:lnTo>
                    <a:cubicBezTo>
                      <a:pt x="273067" y="84481"/>
                      <a:pt x="270578" y="85656"/>
                      <a:pt x="267938" y="85725"/>
                    </a:cubicBezTo>
                    <a:lnTo>
                      <a:pt x="50006" y="28861"/>
                    </a:lnTo>
                    <a:cubicBezTo>
                      <a:pt x="44901" y="27554"/>
                      <a:pt x="39704" y="30634"/>
                      <a:pt x="38397" y="35738"/>
                    </a:cubicBezTo>
                    <a:cubicBezTo>
                      <a:pt x="37094" y="40831"/>
                      <a:pt x="40155" y="46019"/>
                      <a:pt x="45244" y="47339"/>
                    </a:cubicBezTo>
                    <a:lnTo>
                      <a:pt x="192405" y="85725"/>
                    </a:lnTo>
                    <a:lnTo>
                      <a:pt x="28575" y="85725"/>
                    </a:lnTo>
                    <a:cubicBezTo>
                      <a:pt x="12813" y="85771"/>
                      <a:pt x="46" y="98537"/>
                      <a:pt x="0" y="114300"/>
                    </a:cubicBezTo>
                    <a:lnTo>
                      <a:pt x="0" y="552450"/>
                    </a:lnTo>
                    <a:cubicBezTo>
                      <a:pt x="31" y="562958"/>
                      <a:pt x="8542" y="571470"/>
                      <a:pt x="19050" y="571500"/>
                    </a:cubicBezTo>
                    <a:lnTo>
                      <a:pt x="76200" y="571500"/>
                    </a:lnTo>
                    <a:cubicBezTo>
                      <a:pt x="86708" y="571470"/>
                      <a:pt x="95219" y="562958"/>
                      <a:pt x="95250" y="552450"/>
                    </a:cubicBezTo>
                    <a:lnTo>
                      <a:pt x="95250" y="533400"/>
                    </a:lnTo>
                    <a:lnTo>
                      <a:pt x="476250" y="533400"/>
                    </a:lnTo>
                    <a:lnTo>
                      <a:pt x="476250" y="552450"/>
                    </a:lnTo>
                    <a:cubicBezTo>
                      <a:pt x="476281" y="562958"/>
                      <a:pt x="484792" y="571470"/>
                      <a:pt x="495300" y="571500"/>
                    </a:cubicBezTo>
                    <a:lnTo>
                      <a:pt x="552450" y="571500"/>
                    </a:lnTo>
                    <a:cubicBezTo>
                      <a:pt x="562958" y="571470"/>
                      <a:pt x="571470" y="562958"/>
                      <a:pt x="571500" y="552450"/>
                    </a:cubicBezTo>
                    <a:lnTo>
                      <a:pt x="571500" y="28575"/>
                    </a:lnTo>
                    <a:cubicBezTo>
                      <a:pt x="571454" y="12813"/>
                      <a:pt x="558688" y="46"/>
                      <a:pt x="542925" y="0"/>
                    </a:cubicBezTo>
                    <a:close/>
                    <a:moveTo>
                      <a:pt x="76200" y="552450"/>
                    </a:moveTo>
                    <a:lnTo>
                      <a:pt x="19050" y="552450"/>
                    </a:lnTo>
                    <a:lnTo>
                      <a:pt x="19050" y="533400"/>
                    </a:lnTo>
                    <a:lnTo>
                      <a:pt x="76200" y="533400"/>
                    </a:lnTo>
                    <a:close/>
                    <a:moveTo>
                      <a:pt x="371475" y="476250"/>
                    </a:moveTo>
                    <a:cubicBezTo>
                      <a:pt x="371445" y="486758"/>
                      <a:pt x="362933" y="495270"/>
                      <a:pt x="352425" y="495300"/>
                    </a:cubicBezTo>
                    <a:lnTo>
                      <a:pt x="219075" y="495300"/>
                    </a:lnTo>
                    <a:cubicBezTo>
                      <a:pt x="208567" y="495270"/>
                      <a:pt x="200055" y="486758"/>
                      <a:pt x="200025" y="476250"/>
                    </a:cubicBezTo>
                    <a:lnTo>
                      <a:pt x="200025" y="457200"/>
                    </a:lnTo>
                    <a:cubicBezTo>
                      <a:pt x="200040" y="451946"/>
                      <a:pt x="204296" y="447690"/>
                      <a:pt x="209550" y="447675"/>
                    </a:cubicBezTo>
                    <a:lnTo>
                      <a:pt x="361950" y="447675"/>
                    </a:lnTo>
                    <a:cubicBezTo>
                      <a:pt x="367204" y="447690"/>
                      <a:pt x="371460" y="451946"/>
                      <a:pt x="371475" y="457200"/>
                    </a:cubicBezTo>
                    <a:close/>
                    <a:moveTo>
                      <a:pt x="552450" y="552450"/>
                    </a:moveTo>
                    <a:lnTo>
                      <a:pt x="495300" y="552450"/>
                    </a:lnTo>
                    <a:lnTo>
                      <a:pt x="495300" y="533400"/>
                    </a:lnTo>
                    <a:lnTo>
                      <a:pt x="552450" y="533400"/>
                    </a:lnTo>
                    <a:close/>
                    <a:moveTo>
                      <a:pt x="552450" y="428625"/>
                    </a:moveTo>
                    <a:lnTo>
                      <a:pt x="19050" y="428625"/>
                    </a:lnTo>
                    <a:lnTo>
                      <a:pt x="19050" y="409575"/>
                    </a:lnTo>
                    <a:lnTo>
                      <a:pt x="552450" y="409575"/>
                    </a:lnTo>
                    <a:close/>
                    <a:moveTo>
                      <a:pt x="200025" y="371475"/>
                    </a:moveTo>
                    <a:lnTo>
                      <a:pt x="200025" y="352425"/>
                    </a:lnTo>
                    <a:cubicBezTo>
                      <a:pt x="200040" y="347171"/>
                      <a:pt x="204296" y="342915"/>
                      <a:pt x="209550" y="342900"/>
                    </a:cubicBezTo>
                    <a:lnTo>
                      <a:pt x="361950" y="342900"/>
                    </a:lnTo>
                    <a:cubicBezTo>
                      <a:pt x="367204" y="342915"/>
                      <a:pt x="371460" y="347171"/>
                      <a:pt x="371475" y="352425"/>
                    </a:cubicBezTo>
                    <a:lnTo>
                      <a:pt x="371475" y="371475"/>
                    </a:lnTo>
                    <a:cubicBezTo>
                      <a:pt x="371445" y="381983"/>
                      <a:pt x="362933" y="390495"/>
                      <a:pt x="352425" y="390525"/>
                    </a:cubicBezTo>
                    <a:lnTo>
                      <a:pt x="219075" y="390525"/>
                    </a:lnTo>
                    <a:cubicBezTo>
                      <a:pt x="208567" y="390495"/>
                      <a:pt x="200055" y="381983"/>
                      <a:pt x="200025" y="371475"/>
                    </a:cubicBezTo>
                    <a:close/>
                    <a:moveTo>
                      <a:pt x="552450" y="323850"/>
                    </a:moveTo>
                    <a:lnTo>
                      <a:pt x="19050" y="323850"/>
                    </a:lnTo>
                    <a:lnTo>
                      <a:pt x="19050" y="304800"/>
                    </a:lnTo>
                    <a:lnTo>
                      <a:pt x="552450" y="304800"/>
                    </a:lnTo>
                    <a:close/>
                    <a:moveTo>
                      <a:pt x="200025" y="276225"/>
                    </a:moveTo>
                    <a:lnTo>
                      <a:pt x="200025" y="180975"/>
                    </a:lnTo>
                    <a:cubicBezTo>
                      <a:pt x="200040" y="175721"/>
                      <a:pt x="204296" y="171465"/>
                      <a:pt x="209550" y="171450"/>
                    </a:cubicBezTo>
                    <a:lnTo>
                      <a:pt x="523875" y="171450"/>
                    </a:lnTo>
                    <a:cubicBezTo>
                      <a:pt x="529129" y="171465"/>
                      <a:pt x="533385" y="175721"/>
                      <a:pt x="533400" y="180975"/>
                    </a:cubicBezTo>
                    <a:lnTo>
                      <a:pt x="533400" y="276225"/>
                    </a:lnTo>
                    <a:cubicBezTo>
                      <a:pt x="533385" y="281479"/>
                      <a:pt x="529129" y="285735"/>
                      <a:pt x="523875" y="285750"/>
                    </a:cubicBezTo>
                    <a:lnTo>
                      <a:pt x="209550" y="285750"/>
                    </a:lnTo>
                    <a:cubicBezTo>
                      <a:pt x="204296" y="285735"/>
                      <a:pt x="200040" y="281479"/>
                      <a:pt x="200025" y="276225"/>
                    </a:cubicBezTo>
                    <a:close/>
                    <a:moveTo>
                      <a:pt x="552450" y="152400"/>
                    </a:moveTo>
                    <a:lnTo>
                      <a:pt x="19050" y="152400"/>
                    </a:lnTo>
                    <a:lnTo>
                      <a:pt x="19050" y="133350"/>
                    </a:lnTo>
                    <a:lnTo>
                      <a:pt x="552450" y="133350"/>
                    </a:lnTo>
                    <a:close/>
                  </a:path>
                </a:pathLst>
              </a:custGeom>
              <a:solidFill>
                <a:srgbClr val="797B7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A6653403-3FDE-FEAF-2EA2-0ED2035C3CB2}"/>
                  </a:ext>
                </a:extLst>
              </p:cNvPr>
              <p:cNvSpPr/>
              <p:nvPr/>
            </p:nvSpPr>
            <p:spPr>
              <a:xfrm flipH="1">
                <a:off x="4571733" y="4956998"/>
                <a:ext cx="133350" cy="76200"/>
              </a:xfrm>
              <a:custGeom>
                <a:avLst/>
                <a:gdLst>
                  <a:gd name="connsiteX0" fmla="*/ 133350 w 133350"/>
                  <a:gd name="connsiteY0" fmla="*/ 0 h 76200"/>
                  <a:gd name="connsiteX1" fmla="*/ 0 w 133350"/>
                  <a:gd name="connsiteY1" fmla="*/ 0 h 76200"/>
                  <a:gd name="connsiteX2" fmla="*/ 0 w 133350"/>
                  <a:gd name="connsiteY2" fmla="*/ 76200 h 76200"/>
                  <a:gd name="connsiteX3" fmla="*/ 133350 w 133350"/>
                  <a:gd name="connsiteY3" fmla="*/ 76200 h 76200"/>
                  <a:gd name="connsiteX4" fmla="*/ 44863 w 133350"/>
                  <a:gd name="connsiteY4" fmla="*/ 35338 h 76200"/>
                  <a:gd name="connsiteX5" fmla="*/ 35338 w 133350"/>
                  <a:gd name="connsiteY5" fmla="*/ 44863 h 76200"/>
                  <a:gd name="connsiteX6" fmla="*/ 21813 w 133350"/>
                  <a:gd name="connsiteY6" fmla="*/ 44863 h 76200"/>
                  <a:gd name="connsiteX7" fmla="*/ 21813 w 133350"/>
                  <a:gd name="connsiteY7" fmla="*/ 31337 h 76200"/>
                  <a:gd name="connsiteX8" fmla="*/ 31338 w 133350"/>
                  <a:gd name="connsiteY8" fmla="*/ 21812 h 76200"/>
                  <a:gd name="connsiteX9" fmla="*/ 44863 w 133350"/>
                  <a:gd name="connsiteY9" fmla="*/ 21812 h 76200"/>
                  <a:gd name="connsiteX10" fmla="*/ 44863 w 133350"/>
                  <a:gd name="connsiteY10" fmla="*/ 35338 h 76200"/>
                  <a:gd name="connsiteX11" fmla="*/ 92488 w 133350"/>
                  <a:gd name="connsiteY11" fmla="*/ 35338 h 76200"/>
                  <a:gd name="connsiteX12" fmla="*/ 73438 w 133350"/>
                  <a:gd name="connsiteY12" fmla="*/ 54388 h 76200"/>
                  <a:gd name="connsiteX13" fmla="*/ 59913 w 133350"/>
                  <a:gd name="connsiteY13" fmla="*/ 54388 h 76200"/>
                  <a:gd name="connsiteX14" fmla="*/ 59913 w 133350"/>
                  <a:gd name="connsiteY14" fmla="*/ 40862 h 76200"/>
                  <a:gd name="connsiteX15" fmla="*/ 78963 w 133350"/>
                  <a:gd name="connsiteY15" fmla="*/ 21812 h 76200"/>
                  <a:gd name="connsiteX16" fmla="*/ 92488 w 133350"/>
                  <a:gd name="connsiteY16" fmla="*/ 21812 h 76200"/>
                  <a:gd name="connsiteX17" fmla="*/ 92488 w 133350"/>
                  <a:gd name="connsiteY17" fmla="*/ 35338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3350" h="76200">
                    <a:moveTo>
                      <a:pt x="133350" y="0"/>
                    </a:moveTo>
                    <a:lnTo>
                      <a:pt x="0" y="0"/>
                    </a:lnTo>
                    <a:lnTo>
                      <a:pt x="0" y="76200"/>
                    </a:lnTo>
                    <a:lnTo>
                      <a:pt x="133350" y="76200"/>
                    </a:lnTo>
                    <a:close/>
                    <a:moveTo>
                      <a:pt x="44863" y="35338"/>
                    </a:moveTo>
                    <a:lnTo>
                      <a:pt x="35338" y="44863"/>
                    </a:lnTo>
                    <a:cubicBezTo>
                      <a:pt x="31582" y="48546"/>
                      <a:pt x="25569" y="48546"/>
                      <a:pt x="21813" y="44863"/>
                    </a:cubicBezTo>
                    <a:cubicBezTo>
                      <a:pt x="18098" y="41119"/>
                      <a:pt x="18098" y="35081"/>
                      <a:pt x="21813" y="31337"/>
                    </a:cubicBezTo>
                    <a:lnTo>
                      <a:pt x="31338" y="21812"/>
                    </a:lnTo>
                    <a:cubicBezTo>
                      <a:pt x="35073" y="18077"/>
                      <a:pt x="41128" y="18077"/>
                      <a:pt x="44863" y="21812"/>
                    </a:cubicBezTo>
                    <a:cubicBezTo>
                      <a:pt x="48598" y="25548"/>
                      <a:pt x="48598" y="31603"/>
                      <a:pt x="44863" y="35338"/>
                    </a:cubicBezTo>
                    <a:close/>
                    <a:moveTo>
                      <a:pt x="92488" y="35338"/>
                    </a:moveTo>
                    <a:lnTo>
                      <a:pt x="73438" y="54388"/>
                    </a:lnTo>
                    <a:cubicBezTo>
                      <a:pt x="69682" y="58071"/>
                      <a:pt x="63669" y="58071"/>
                      <a:pt x="59913" y="54388"/>
                    </a:cubicBezTo>
                    <a:cubicBezTo>
                      <a:pt x="56198" y="50644"/>
                      <a:pt x="56198" y="44606"/>
                      <a:pt x="59913" y="40862"/>
                    </a:cubicBezTo>
                    <a:lnTo>
                      <a:pt x="78963" y="21812"/>
                    </a:lnTo>
                    <a:cubicBezTo>
                      <a:pt x="82698" y="18077"/>
                      <a:pt x="88753" y="18077"/>
                      <a:pt x="92488" y="21812"/>
                    </a:cubicBezTo>
                    <a:cubicBezTo>
                      <a:pt x="96223" y="25548"/>
                      <a:pt x="96223" y="31603"/>
                      <a:pt x="92488" y="35338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A5CB45F6-4BBF-B531-86D0-A8F3E6546447}"/>
                  </a:ext>
                </a:extLst>
              </p:cNvPr>
              <p:cNvSpPr/>
              <p:nvPr/>
            </p:nvSpPr>
            <p:spPr>
              <a:xfrm flipH="1">
                <a:off x="4409808" y="4956998"/>
                <a:ext cx="142875" cy="76200"/>
              </a:xfrm>
              <a:custGeom>
                <a:avLst/>
                <a:gdLst>
                  <a:gd name="connsiteX0" fmla="*/ 0 w 142875"/>
                  <a:gd name="connsiteY0" fmla="*/ 0 h 76200"/>
                  <a:gd name="connsiteX1" fmla="*/ 142875 w 142875"/>
                  <a:gd name="connsiteY1" fmla="*/ 0 h 76200"/>
                  <a:gd name="connsiteX2" fmla="*/ 142875 w 142875"/>
                  <a:gd name="connsiteY2" fmla="*/ 76200 h 76200"/>
                  <a:gd name="connsiteX3" fmla="*/ 0 w 142875"/>
                  <a:gd name="connsiteY3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875" h="76200">
                    <a:moveTo>
                      <a:pt x="0" y="0"/>
                    </a:moveTo>
                    <a:lnTo>
                      <a:pt x="142875" y="0"/>
                    </a:lnTo>
                    <a:lnTo>
                      <a:pt x="142875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A7EFFAF7-1939-9BE2-4593-1DF67E9B1041}"/>
                  </a:ext>
                </a:extLst>
              </p:cNvPr>
              <p:cNvSpPr/>
              <p:nvPr/>
            </p:nvSpPr>
            <p:spPr>
              <a:xfrm flipH="1">
                <a:off x="4571733" y="5128448"/>
                <a:ext cx="133350" cy="9525"/>
              </a:xfrm>
              <a:custGeom>
                <a:avLst/>
                <a:gdLst>
                  <a:gd name="connsiteX0" fmla="*/ 0 w 133350"/>
                  <a:gd name="connsiteY0" fmla="*/ 0 h 9525"/>
                  <a:gd name="connsiteX1" fmla="*/ 133350 w 133350"/>
                  <a:gd name="connsiteY1" fmla="*/ 0 h 9525"/>
                  <a:gd name="connsiteX2" fmla="*/ 133350 w 133350"/>
                  <a:gd name="connsiteY2" fmla="*/ 9525 h 9525"/>
                  <a:gd name="connsiteX3" fmla="*/ 0 w 133350"/>
                  <a:gd name="connsiteY3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350" h="9525">
                    <a:moveTo>
                      <a:pt x="0" y="0"/>
                    </a:moveTo>
                    <a:lnTo>
                      <a:pt x="133350" y="0"/>
                    </a:lnTo>
                    <a:lnTo>
                      <a:pt x="133350" y="9525"/>
                    </a:lnTo>
                    <a:lnTo>
                      <a:pt x="0" y="952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2" name="Group 71" hidden="1">
              <a:extLst>
                <a:ext uri="{FF2B5EF4-FFF2-40B4-BE49-F238E27FC236}">
                  <a16:creationId xmlns:a16="http://schemas.microsoft.com/office/drawing/2014/main" id="{CD2E5ECD-D9B2-7A1C-C354-EBAC45F4DAFE}"/>
                </a:ext>
              </a:extLst>
            </p:cNvPr>
            <p:cNvGrpSpPr/>
            <p:nvPr/>
          </p:nvGrpSpPr>
          <p:grpSpPr>
            <a:xfrm>
              <a:off x="6617056" y="6107976"/>
              <a:ext cx="90172" cy="100484"/>
              <a:chOff x="193675" y="60325"/>
              <a:chExt cx="652463" cy="727075"/>
            </a:xfrm>
          </p:grpSpPr>
          <p:sp>
            <p:nvSpPr>
              <p:cNvPr id="73" name="Freeform 5">
                <a:extLst>
                  <a:ext uri="{FF2B5EF4-FFF2-40B4-BE49-F238E27FC236}">
                    <a16:creationId xmlns:a16="http://schemas.microsoft.com/office/drawing/2014/main" id="{401B23E9-7959-A6A8-3357-A50CD17DE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525" y="552450"/>
                <a:ext cx="150813" cy="234950"/>
              </a:xfrm>
              <a:custGeom>
                <a:avLst/>
                <a:gdLst>
                  <a:gd name="T0" fmla="*/ 223 w 966"/>
                  <a:gd name="T1" fmla="*/ 0 h 1500"/>
                  <a:gd name="T2" fmla="*/ 0 w 966"/>
                  <a:gd name="T3" fmla="*/ 903 h 1500"/>
                  <a:gd name="T4" fmla="*/ 966 w 966"/>
                  <a:gd name="T5" fmla="*/ 1500 h 1500"/>
                  <a:gd name="T6" fmla="*/ 223 w 966"/>
                  <a:gd name="T7" fmla="*/ 0 h 1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6" h="1500">
                    <a:moveTo>
                      <a:pt x="223" y="0"/>
                    </a:moveTo>
                    <a:cubicBezTo>
                      <a:pt x="147" y="293"/>
                      <a:pt x="73" y="595"/>
                      <a:pt x="0" y="903"/>
                    </a:cubicBezTo>
                    <a:cubicBezTo>
                      <a:pt x="327" y="1114"/>
                      <a:pt x="647" y="1322"/>
                      <a:pt x="966" y="1500"/>
                    </a:cubicBezTo>
                    <a:cubicBezTo>
                      <a:pt x="722" y="1037"/>
                      <a:pt x="477" y="528"/>
                      <a:pt x="223" y="0"/>
                    </a:cubicBezTo>
                  </a:path>
                </a:pathLst>
              </a:custGeom>
              <a:solidFill>
                <a:srgbClr val="F58B1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6">
                <a:extLst>
                  <a:ext uri="{FF2B5EF4-FFF2-40B4-BE49-F238E27FC236}">
                    <a16:creationId xmlns:a16="http://schemas.microsoft.com/office/drawing/2014/main" id="{70E13537-3356-9421-2901-BEE27BB8C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450" y="552450"/>
                <a:ext cx="133350" cy="234950"/>
              </a:xfrm>
              <a:custGeom>
                <a:avLst/>
                <a:gdLst>
                  <a:gd name="T0" fmla="*/ 0 w 858"/>
                  <a:gd name="T1" fmla="*/ 0 h 1500"/>
                  <a:gd name="T2" fmla="*/ 858 w 858"/>
                  <a:gd name="T3" fmla="*/ 615 h 1500"/>
                  <a:gd name="T4" fmla="*/ 743 w 858"/>
                  <a:gd name="T5" fmla="*/ 1500 h 1500"/>
                  <a:gd name="T6" fmla="*/ 0 w 858"/>
                  <a:gd name="T7" fmla="*/ 0 h 1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8" h="1500">
                    <a:moveTo>
                      <a:pt x="0" y="0"/>
                    </a:moveTo>
                    <a:cubicBezTo>
                      <a:pt x="292" y="210"/>
                      <a:pt x="576" y="419"/>
                      <a:pt x="858" y="615"/>
                    </a:cubicBezTo>
                    <a:cubicBezTo>
                      <a:pt x="820" y="900"/>
                      <a:pt x="782" y="1195"/>
                      <a:pt x="743" y="1500"/>
                    </a:cubicBezTo>
                    <a:cubicBezTo>
                      <a:pt x="499" y="1037"/>
                      <a:pt x="254" y="528"/>
                      <a:pt x="0" y="0"/>
                    </a:cubicBezTo>
                  </a:path>
                </a:pathLst>
              </a:custGeom>
              <a:solidFill>
                <a:srgbClr val="E8732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">
                <a:extLst>
                  <a:ext uri="{FF2B5EF4-FFF2-40B4-BE49-F238E27FC236}">
                    <a16:creationId xmlns:a16="http://schemas.microsoft.com/office/drawing/2014/main" id="{5D4D73CA-CAE0-5BD8-49B9-802647EA4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950" y="552450"/>
                <a:ext cx="190500" cy="141288"/>
              </a:xfrm>
              <a:custGeom>
                <a:avLst/>
                <a:gdLst>
                  <a:gd name="T0" fmla="*/ 1216 w 1216"/>
                  <a:gd name="T1" fmla="*/ 0 h 903"/>
                  <a:gd name="T2" fmla="*/ 993 w 1216"/>
                  <a:gd name="T3" fmla="*/ 903 h 903"/>
                  <a:gd name="T4" fmla="*/ 0 w 1216"/>
                  <a:gd name="T5" fmla="*/ 288 h 903"/>
                  <a:gd name="T6" fmla="*/ 1216 w 1216"/>
                  <a:gd name="T7" fmla="*/ 1 h 903"/>
                  <a:gd name="T8" fmla="*/ 1216 w 1216"/>
                  <a:gd name="T9" fmla="*/ 0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6" h="903">
                    <a:moveTo>
                      <a:pt x="1216" y="0"/>
                    </a:moveTo>
                    <a:cubicBezTo>
                      <a:pt x="1140" y="293"/>
                      <a:pt x="1066" y="595"/>
                      <a:pt x="993" y="903"/>
                    </a:cubicBezTo>
                    <a:cubicBezTo>
                      <a:pt x="667" y="692"/>
                      <a:pt x="335" y="478"/>
                      <a:pt x="0" y="288"/>
                    </a:cubicBezTo>
                    <a:cubicBezTo>
                      <a:pt x="396" y="158"/>
                      <a:pt x="803" y="62"/>
                      <a:pt x="1216" y="1"/>
                    </a:cubicBezTo>
                    <a:lnTo>
                      <a:pt x="1216" y="0"/>
                    </a:lnTo>
                    <a:close/>
                  </a:path>
                </a:pathLst>
              </a:custGeom>
              <a:solidFill>
                <a:srgbClr val="E8732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8">
                <a:extLst>
                  <a:ext uri="{FF2B5EF4-FFF2-40B4-BE49-F238E27FC236}">
                    <a16:creationId xmlns:a16="http://schemas.microsoft.com/office/drawing/2014/main" id="{76516211-2D68-0AE2-B141-C4B8F382A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950" y="458788"/>
                <a:ext cx="190500" cy="138113"/>
              </a:xfrm>
              <a:custGeom>
                <a:avLst/>
                <a:gdLst>
                  <a:gd name="T0" fmla="*/ 1216 w 1216"/>
                  <a:gd name="T1" fmla="*/ 598 h 886"/>
                  <a:gd name="T2" fmla="*/ 324 w 1216"/>
                  <a:gd name="T3" fmla="*/ 0 h 886"/>
                  <a:gd name="T4" fmla="*/ 0 w 1216"/>
                  <a:gd name="T5" fmla="*/ 886 h 886"/>
                  <a:gd name="T6" fmla="*/ 1216 w 1216"/>
                  <a:gd name="T7" fmla="*/ 599 h 886"/>
                  <a:gd name="T8" fmla="*/ 1216 w 1216"/>
                  <a:gd name="T9" fmla="*/ 598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6" h="886">
                    <a:moveTo>
                      <a:pt x="1216" y="598"/>
                    </a:moveTo>
                    <a:cubicBezTo>
                      <a:pt x="925" y="389"/>
                      <a:pt x="626" y="184"/>
                      <a:pt x="324" y="0"/>
                    </a:cubicBezTo>
                    <a:cubicBezTo>
                      <a:pt x="213" y="291"/>
                      <a:pt x="105" y="589"/>
                      <a:pt x="0" y="886"/>
                    </a:cubicBezTo>
                    <a:cubicBezTo>
                      <a:pt x="396" y="756"/>
                      <a:pt x="803" y="660"/>
                      <a:pt x="1216" y="599"/>
                    </a:cubicBezTo>
                    <a:lnTo>
                      <a:pt x="1216" y="598"/>
                    </a:lnTo>
                    <a:close/>
                  </a:path>
                </a:pathLst>
              </a:custGeom>
              <a:solidFill>
                <a:srgbClr val="FCBD2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9">
                <a:extLst>
                  <a:ext uri="{FF2B5EF4-FFF2-40B4-BE49-F238E27FC236}">
                    <a16:creationId xmlns:a16="http://schemas.microsoft.com/office/drawing/2014/main" id="{B009450F-B058-5EAF-0771-289059421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025" y="363538"/>
                <a:ext cx="119063" cy="180975"/>
              </a:xfrm>
              <a:custGeom>
                <a:avLst/>
                <a:gdLst>
                  <a:gd name="T0" fmla="*/ 149 w 764"/>
                  <a:gd name="T1" fmla="*/ 0 h 1153"/>
                  <a:gd name="T2" fmla="*/ 0 w 764"/>
                  <a:gd name="T3" fmla="*/ 519 h 1153"/>
                  <a:gd name="T4" fmla="*/ 764 w 764"/>
                  <a:gd name="T5" fmla="*/ 1153 h 1153"/>
                  <a:gd name="T6" fmla="*/ 149 w 764"/>
                  <a:gd name="T7" fmla="*/ 0 h 1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4" h="1153">
                    <a:moveTo>
                      <a:pt x="149" y="0"/>
                    </a:moveTo>
                    <a:cubicBezTo>
                      <a:pt x="100" y="167"/>
                      <a:pt x="50" y="340"/>
                      <a:pt x="0" y="519"/>
                    </a:cubicBezTo>
                    <a:cubicBezTo>
                      <a:pt x="261" y="729"/>
                      <a:pt x="516" y="945"/>
                      <a:pt x="764" y="1153"/>
                    </a:cubicBezTo>
                    <a:cubicBezTo>
                      <a:pt x="563" y="791"/>
                      <a:pt x="359" y="401"/>
                      <a:pt x="149" y="0"/>
                    </a:cubicBezTo>
                  </a:path>
                </a:pathLst>
              </a:custGeom>
              <a:solidFill>
                <a:srgbClr val="F58B1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10">
                <a:extLst>
                  <a:ext uri="{FF2B5EF4-FFF2-40B4-BE49-F238E27FC236}">
                    <a16:creationId xmlns:a16="http://schemas.microsoft.com/office/drawing/2014/main" id="{AF6D452D-CD85-10AD-33C9-ED7DCFFB7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250" y="363538"/>
                <a:ext cx="107950" cy="180975"/>
              </a:xfrm>
              <a:custGeom>
                <a:avLst/>
                <a:gdLst>
                  <a:gd name="T0" fmla="*/ 0 w 684"/>
                  <a:gd name="T1" fmla="*/ 0 h 1154"/>
                  <a:gd name="T2" fmla="*/ 684 w 684"/>
                  <a:gd name="T3" fmla="*/ 647 h 1154"/>
                  <a:gd name="T4" fmla="*/ 615 w 684"/>
                  <a:gd name="T5" fmla="*/ 1154 h 1154"/>
                  <a:gd name="T6" fmla="*/ 0 w 684"/>
                  <a:gd name="T7" fmla="*/ 0 h 1154"/>
                  <a:gd name="T8" fmla="*/ 0 w 684"/>
                  <a:gd name="T9" fmla="*/ 0 h 1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4" h="1154">
                    <a:moveTo>
                      <a:pt x="0" y="0"/>
                    </a:moveTo>
                    <a:cubicBezTo>
                      <a:pt x="236" y="212"/>
                      <a:pt x="464" y="431"/>
                      <a:pt x="684" y="647"/>
                    </a:cubicBezTo>
                    <a:cubicBezTo>
                      <a:pt x="662" y="810"/>
                      <a:pt x="639" y="979"/>
                      <a:pt x="615" y="1154"/>
                    </a:cubicBezTo>
                    <a:cubicBezTo>
                      <a:pt x="414" y="791"/>
                      <a:pt x="210" y="402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732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11">
                <a:extLst>
                  <a:ext uri="{FF2B5EF4-FFF2-40B4-BE49-F238E27FC236}">
                    <a16:creationId xmlns:a16="http://schemas.microsoft.com/office/drawing/2014/main" id="{16A60569-08B2-4C2B-2883-F539F0432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450" y="446088"/>
                <a:ext cx="147638" cy="106363"/>
              </a:xfrm>
              <a:custGeom>
                <a:avLst/>
                <a:gdLst>
                  <a:gd name="T0" fmla="*/ 0 w 948"/>
                  <a:gd name="T1" fmla="*/ 680 h 680"/>
                  <a:gd name="T2" fmla="*/ 183 w 948"/>
                  <a:gd name="T3" fmla="*/ 0 h 680"/>
                  <a:gd name="T4" fmla="*/ 948 w 948"/>
                  <a:gd name="T5" fmla="*/ 633 h 680"/>
                  <a:gd name="T6" fmla="*/ 1 w 948"/>
                  <a:gd name="T7" fmla="*/ 680 h 680"/>
                  <a:gd name="T8" fmla="*/ 0 w 948"/>
                  <a:gd name="T9" fmla="*/ 680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8" h="680">
                    <a:moveTo>
                      <a:pt x="0" y="680"/>
                    </a:moveTo>
                    <a:cubicBezTo>
                      <a:pt x="60" y="447"/>
                      <a:pt x="122" y="220"/>
                      <a:pt x="183" y="0"/>
                    </a:cubicBezTo>
                    <a:cubicBezTo>
                      <a:pt x="445" y="209"/>
                      <a:pt x="700" y="426"/>
                      <a:pt x="948" y="633"/>
                    </a:cubicBezTo>
                    <a:cubicBezTo>
                      <a:pt x="632" y="617"/>
                      <a:pt x="314" y="633"/>
                      <a:pt x="1" y="680"/>
                    </a:cubicBezTo>
                    <a:lnTo>
                      <a:pt x="0" y="680"/>
                    </a:lnTo>
                    <a:close/>
                  </a:path>
                </a:pathLst>
              </a:custGeom>
              <a:solidFill>
                <a:srgbClr val="FCBD2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2">
                <a:extLst>
                  <a:ext uri="{FF2B5EF4-FFF2-40B4-BE49-F238E27FC236}">
                    <a16:creationId xmlns:a16="http://schemas.microsoft.com/office/drawing/2014/main" id="{6BEE7E0A-51D5-8353-7067-657A07A2E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450" y="542925"/>
                <a:ext cx="147638" cy="106363"/>
              </a:xfrm>
              <a:custGeom>
                <a:avLst/>
                <a:gdLst>
                  <a:gd name="T0" fmla="*/ 0 w 947"/>
                  <a:gd name="T1" fmla="*/ 62 h 677"/>
                  <a:gd name="T2" fmla="*/ 858 w 947"/>
                  <a:gd name="T3" fmla="*/ 677 h 677"/>
                  <a:gd name="T4" fmla="*/ 947 w 947"/>
                  <a:gd name="T5" fmla="*/ 16 h 677"/>
                  <a:gd name="T6" fmla="*/ 0 w 947"/>
                  <a:gd name="T7" fmla="*/ 62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7" h="677">
                    <a:moveTo>
                      <a:pt x="0" y="62"/>
                    </a:moveTo>
                    <a:cubicBezTo>
                      <a:pt x="292" y="272"/>
                      <a:pt x="576" y="481"/>
                      <a:pt x="858" y="677"/>
                    </a:cubicBezTo>
                    <a:cubicBezTo>
                      <a:pt x="889" y="450"/>
                      <a:pt x="918" y="229"/>
                      <a:pt x="947" y="16"/>
                    </a:cubicBezTo>
                    <a:cubicBezTo>
                      <a:pt x="631" y="0"/>
                      <a:pt x="314" y="15"/>
                      <a:pt x="0" y="62"/>
                    </a:cubicBezTo>
                  </a:path>
                </a:pathLst>
              </a:custGeom>
              <a:solidFill>
                <a:srgbClr val="F58B1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3">
                <a:extLst>
                  <a:ext uri="{FF2B5EF4-FFF2-40B4-BE49-F238E27FC236}">
                    <a16:creationId xmlns:a16="http://schemas.microsoft.com/office/drawing/2014/main" id="{8D320CD9-9D2B-917B-51CB-06806FE18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250" y="300038"/>
                <a:ext cx="115888" cy="103188"/>
              </a:xfrm>
              <a:custGeom>
                <a:avLst/>
                <a:gdLst>
                  <a:gd name="T0" fmla="*/ 0 w 738"/>
                  <a:gd name="T1" fmla="*/ 404 h 654"/>
                  <a:gd name="T2" fmla="*/ 124 w 738"/>
                  <a:gd name="T3" fmla="*/ 0 h 654"/>
                  <a:gd name="T4" fmla="*/ 738 w 738"/>
                  <a:gd name="T5" fmla="*/ 654 h 654"/>
                  <a:gd name="T6" fmla="*/ 0 w 738"/>
                  <a:gd name="T7" fmla="*/ 403 h 654"/>
                  <a:gd name="T8" fmla="*/ 0 w 738"/>
                  <a:gd name="T9" fmla="*/ 404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8" h="654">
                    <a:moveTo>
                      <a:pt x="0" y="404"/>
                    </a:moveTo>
                    <a:cubicBezTo>
                      <a:pt x="42" y="264"/>
                      <a:pt x="83" y="130"/>
                      <a:pt x="124" y="0"/>
                    </a:cubicBezTo>
                    <a:cubicBezTo>
                      <a:pt x="336" y="214"/>
                      <a:pt x="541" y="435"/>
                      <a:pt x="738" y="654"/>
                    </a:cubicBezTo>
                    <a:cubicBezTo>
                      <a:pt x="503" y="541"/>
                      <a:pt x="255" y="457"/>
                      <a:pt x="0" y="403"/>
                    </a:cubicBezTo>
                    <a:lnTo>
                      <a:pt x="0" y="404"/>
                    </a:lnTo>
                    <a:close/>
                  </a:path>
                </a:pathLst>
              </a:custGeom>
              <a:solidFill>
                <a:srgbClr val="C5C6C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4">
                <a:extLst>
                  <a:ext uri="{FF2B5EF4-FFF2-40B4-BE49-F238E27FC236}">
                    <a16:creationId xmlns:a16="http://schemas.microsoft.com/office/drawing/2014/main" id="{F0CE9467-749C-1AAF-1341-ADC334788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250" y="363538"/>
                <a:ext cx="115888" cy="101600"/>
              </a:xfrm>
              <a:custGeom>
                <a:avLst/>
                <a:gdLst>
                  <a:gd name="T0" fmla="*/ 1 w 738"/>
                  <a:gd name="T1" fmla="*/ 0 h 647"/>
                  <a:gd name="T2" fmla="*/ 685 w 738"/>
                  <a:gd name="T3" fmla="*/ 647 h 647"/>
                  <a:gd name="T4" fmla="*/ 738 w 738"/>
                  <a:gd name="T5" fmla="*/ 251 h 647"/>
                  <a:gd name="T6" fmla="*/ 0 w 738"/>
                  <a:gd name="T7" fmla="*/ 0 h 647"/>
                  <a:gd name="T8" fmla="*/ 1 w 738"/>
                  <a:gd name="T9" fmla="*/ 0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8" h="647">
                    <a:moveTo>
                      <a:pt x="1" y="0"/>
                    </a:moveTo>
                    <a:cubicBezTo>
                      <a:pt x="237" y="212"/>
                      <a:pt x="465" y="431"/>
                      <a:pt x="685" y="647"/>
                    </a:cubicBezTo>
                    <a:lnTo>
                      <a:pt x="738" y="251"/>
                    </a:lnTo>
                    <a:cubicBezTo>
                      <a:pt x="503" y="138"/>
                      <a:pt x="255" y="54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FA19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5">
                <a:extLst>
                  <a:ext uri="{FF2B5EF4-FFF2-40B4-BE49-F238E27FC236}">
                    <a16:creationId xmlns:a16="http://schemas.microsoft.com/office/drawing/2014/main" id="{C7E698C3-ED14-C985-ADE4-89351889E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700" y="204788"/>
                <a:ext cx="101600" cy="158750"/>
              </a:xfrm>
              <a:custGeom>
                <a:avLst/>
                <a:gdLst>
                  <a:gd name="T0" fmla="*/ 535 w 659"/>
                  <a:gd name="T1" fmla="*/ 1016 h 1016"/>
                  <a:gd name="T2" fmla="*/ 659 w 659"/>
                  <a:gd name="T3" fmla="*/ 612 h 1016"/>
                  <a:gd name="T4" fmla="*/ 0 w 659"/>
                  <a:gd name="T5" fmla="*/ 0 h 1016"/>
                  <a:gd name="T6" fmla="*/ 535 w 659"/>
                  <a:gd name="T7" fmla="*/ 1016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9" h="1016">
                    <a:moveTo>
                      <a:pt x="535" y="1016"/>
                    </a:moveTo>
                    <a:cubicBezTo>
                      <a:pt x="577" y="876"/>
                      <a:pt x="618" y="742"/>
                      <a:pt x="659" y="612"/>
                    </a:cubicBezTo>
                    <a:cubicBezTo>
                      <a:pt x="447" y="398"/>
                      <a:pt x="226" y="192"/>
                      <a:pt x="0" y="0"/>
                    </a:cubicBezTo>
                    <a:cubicBezTo>
                      <a:pt x="183" y="340"/>
                      <a:pt x="361" y="682"/>
                      <a:pt x="535" y="1016"/>
                    </a:cubicBezTo>
                  </a:path>
                </a:pathLst>
              </a:custGeom>
              <a:solidFill>
                <a:srgbClr val="9FA19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6">
                <a:extLst>
                  <a:ext uri="{FF2B5EF4-FFF2-40B4-BE49-F238E27FC236}">
                    <a16:creationId xmlns:a16="http://schemas.microsoft.com/office/drawing/2014/main" id="{A01BAB87-1DF4-A906-A54F-3FE36A2E5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538" y="204788"/>
                <a:ext cx="112713" cy="158750"/>
              </a:xfrm>
              <a:custGeom>
                <a:avLst/>
                <a:gdLst>
                  <a:gd name="T0" fmla="*/ 726 w 726"/>
                  <a:gd name="T1" fmla="*/ 1016 h 1016"/>
                  <a:gd name="T2" fmla="*/ 0 w 726"/>
                  <a:gd name="T3" fmla="*/ 408 h 1016"/>
                  <a:gd name="T4" fmla="*/ 191 w 726"/>
                  <a:gd name="T5" fmla="*/ 0 h 1016"/>
                  <a:gd name="T6" fmla="*/ 726 w 726"/>
                  <a:gd name="T7" fmla="*/ 1016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6" h="1016">
                    <a:moveTo>
                      <a:pt x="726" y="1016"/>
                    </a:moveTo>
                    <a:cubicBezTo>
                      <a:pt x="491" y="803"/>
                      <a:pt x="248" y="597"/>
                      <a:pt x="0" y="408"/>
                    </a:cubicBezTo>
                    <a:cubicBezTo>
                      <a:pt x="63" y="267"/>
                      <a:pt x="127" y="131"/>
                      <a:pt x="191" y="0"/>
                    </a:cubicBezTo>
                    <a:cubicBezTo>
                      <a:pt x="374" y="340"/>
                      <a:pt x="552" y="682"/>
                      <a:pt x="726" y="1016"/>
                    </a:cubicBezTo>
                  </a:path>
                </a:pathLst>
              </a:custGeom>
              <a:solidFill>
                <a:srgbClr val="DFDFD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7">
                <a:extLst>
                  <a:ext uri="{FF2B5EF4-FFF2-40B4-BE49-F238E27FC236}">
                    <a16:creationId xmlns:a16="http://schemas.microsoft.com/office/drawing/2014/main" id="{77C16AFC-8B6F-FC62-2112-AC1E545DD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963" y="384175"/>
                <a:ext cx="153988" cy="212725"/>
              </a:xfrm>
              <a:custGeom>
                <a:avLst/>
                <a:gdLst>
                  <a:gd name="T0" fmla="*/ 413 w 992"/>
                  <a:gd name="T1" fmla="*/ 0 h 1361"/>
                  <a:gd name="T2" fmla="*/ 0 w 992"/>
                  <a:gd name="T3" fmla="*/ 885 h 1361"/>
                  <a:gd name="T4" fmla="*/ 992 w 992"/>
                  <a:gd name="T5" fmla="*/ 1361 h 1361"/>
                  <a:gd name="T6" fmla="*/ 413 w 992"/>
                  <a:gd name="T7" fmla="*/ 1 h 1361"/>
                  <a:gd name="T8" fmla="*/ 413 w 992"/>
                  <a:gd name="T9" fmla="*/ 0 h 1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2" h="1361">
                    <a:moveTo>
                      <a:pt x="413" y="0"/>
                    </a:moveTo>
                    <a:cubicBezTo>
                      <a:pt x="271" y="295"/>
                      <a:pt x="134" y="593"/>
                      <a:pt x="0" y="885"/>
                    </a:cubicBezTo>
                    <a:cubicBezTo>
                      <a:pt x="343" y="1017"/>
                      <a:pt x="674" y="1176"/>
                      <a:pt x="992" y="1361"/>
                    </a:cubicBezTo>
                    <a:cubicBezTo>
                      <a:pt x="801" y="895"/>
                      <a:pt x="606" y="437"/>
                      <a:pt x="413" y="1"/>
                    </a:cubicBezTo>
                    <a:lnTo>
                      <a:pt x="413" y="0"/>
                    </a:lnTo>
                    <a:close/>
                  </a:path>
                </a:pathLst>
              </a:custGeom>
              <a:solidFill>
                <a:srgbClr val="E8732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8">
                <a:extLst>
                  <a:ext uri="{FF2B5EF4-FFF2-40B4-BE49-F238E27FC236}">
                    <a16:creationId xmlns:a16="http://schemas.microsoft.com/office/drawing/2014/main" id="{750E41BC-1354-C0E8-1001-C96D10423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63" y="384175"/>
                <a:ext cx="141288" cy="212725"/>
              </a:xfrm>
              <a:custGeom>
                <a:avLst/>
                <a:gdLst>
                  <a:gd name="T0" fmla="*/ 0 w 903"/>
                  <a:gd name="T1" fmla="*/ 0 h 1361"/>
                  <a:gd name="T2" fmla="*/ 903 w 903"/>
                  <a:gd name="T3" fmla="*/ 475 h 1361"/>
                  <a:gd name="T4" fmla="*/ 579 w 903"/>
                  <a:gd name="T5" fmla="*/ 1361 h 1361"/>
                  <a:gd name="T6" fmla="*/ 0 w 903"/>
                  <a:gd name="T7" fmla="*/ 1 h 1361"/>
                  <a:gd name="T8" fmla="*/ 0 w 903"/>
                  <a:gd name="T9" fmla="*/ 0 h 1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3" h="1361">
                    <a:moveTo>
                      <a:pt x="0" y="0"/>
                    </a:moveTo>
                    <a:cubicBezTo>
                      <a:pt x="312" y="135"/>
                      <a:pt x="614" y="294"/>
                      <a:pt x="903" y="475"/>
                    </a:cubicBezTo>
                    <a:cubicBezTo>
                      <a:pt x="792" y="766"/>
                      <a:pt x="684" y="1064"/>
                      <a:pt x="579" y="1361"/>
                    </a:cubicBezTo>
                    <a:cubicBezTo>
                      <a:pt x="388" y="895"/>
                      <a:pt x="193" y="437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8B1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19">
                <a:extLst>
                  <a:ext uri="{FF2B5EF4-FFF2-40B4-BE49-F238E27FC236}">
                    <a16:creationId xmlns:a16="http://schemas.microsoft.com/office/drawing/2014/main" id="{0EF25F1D-E0C2-3788-BB99-8BFBF84214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675" y="384175"/>
                <a:ext cx="204788" cy="138113"/>
              </a:xfrm>
              <a:custGeom>
                <a:avLst/>
                <a:gdLst>
                  <a:gd name="T0" fmla="*/ 1311 w 1311"/>
                  <a:gd name="T1" fmla="*/ 0 h 885"/>
                  <a:gd name="T2" fmla="*/ 898 w 1311"/>
                  <a:gd name="T3" fmla="*/ 885 h 885"/>
                  <a:gd name="T4" fmla="*/ 0 w 1311"/>
                  <a:gd name="T5" fmla="*/ 695 h 885"/>
                  <a:gd name="T6" fmla="*/ 1311 w 1311"/>
                  <a:gd name="T7" fmla="*/ 0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1" h="885">
                    <a:moveTo>
                      <a:pt x="1311" y="0"/>
                    </a:moveTo>
                    <a:cubicBezTo>
                      <a:pt x="1169" y="295"/>
                      <a:pt x="1032" y="593"/>
                      <a:pt x="898" y="885"/>
                    </a:cubicBezTo>
                    <a:cubicBezTo>
                      <a:pt x="576" y="766"/>
                      <a:pt x="269" y="694"/>
                      <a:pt x="0" y="695"/>
                    </a:cubicBezTo>
                    <a:cubicBezTo>
                      <a:pt x="392" y="386"/>
                      <a:pt x="836" y="151"/>
                      <a:pt x="1311" y="0"/>
                    </a:cubicBezTo>
                  </a:path>
                </a:pathLst>
              </a:custGeom>
              <a:solidFill>
                <a:srgbClr val="E4A82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0">
                <a:extLst>
                  <a:ext uri="{FF2B5EF4-FFF2-40B4-BE49-F238E27FC236}">
                    <a16:creationId xmlns:a16="http://schemas.microsoft.com/office/drawing/2014/main" id="{3585C147-1048-9CD3-8EAB-3D5F0E35C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675" y="346075"/>
                <a:ext cx="204788" cy="147638"/>
              </a:xfrm>
              <a:custGeom>
                <a:avLst/>
                <a:gdLst>
                  <a:gd name="T0" fmla="*/ 1311 w 1311"/>
                  <a:gd name="T1" fmla="*/ 246 h 941"/>
                  <a:gd name="T2" fmla="*/ 457 w 1311"/>
                  <a:gd name="T3" fmla="*/ 0 h 941"/>
                  <a:gd name="T4" fmla="*/ 0 w 1311"/>
                  <a:gd name="T5" fmla="*/ 941 h 941"/>
                  <a:gd name="T6" fmla="*/ 1311 w 1311"/>
                  <a:gd name="T7" fmla="*/ 246 h 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1" h="941">
                    <a:moveTo>
                      <a:pt x="1311" y="246"/>
                    </a:moveTo>
                    <a:cubicBezTo>
                      <a:pt x="1014" y="120"/>
                      <a:pt x="723" y="32"/>
                      <a:pt x="457" y="0"/>
                    </a:cubicBezTo>
                    <a:cubicBezTo>
                      <a:pt x="298" y="318"/>
                      <a:pt x="147" y="635"/>
                      <a:pt x="0" y="941"/>
                    </a:cubicBezTo>
                    <a:cubicBezTo>
                      <a:pt x="392" y="632"/>
                      <a:pt x="836" y="397"/>
                      <a:pt x="1311" y="246"/>
                    </a:cubicBezTo>
                  </a:path>
                </a:pathLst>
              </a:custGeom>
              <a:solidFill>
                <a:srgbClr val="FFD92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1">
                <a:extLst>
                  <a:ext uri="{FF2B5EF4-FFF2-40B4-BE49-F238E27FC236}">
                    <a16:creationId xmlns:a16="http://schemas.microsoft.com/office/drawing/2014/main" id="{7AD931C0-9116-456C-543B-5A865A596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25" y="188913"/>
                <a:ext cx="171450" cy="85725"/>
              </a:xfrm>
              <a:custGeom>
                <a:avLst/>
                <a:gdLst>
                  <a:gd name="T0" fmla="*/ 1103 w 1103"/>
                  <a:gd name="T1" fmla="*/ 0 h 544"/>
                  <a:gd name="T2" fmla="*/ 806 w 1103"/>
                  <a:gd name="T3" fmla="*/ 544 h 544"/>
                  <a:gd name="T4" fmla="*/ 0 w 1103"/>
                  <a:gd name="T5" fmla="*/ 240 h 544"/>
                  <a:gd name="T6" fmla="*/ 1103 w 1103"/>
                  <a:gd name="T7" fmla="*/ 0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3" h="544">
                    <a:moveTo>
                      <a:pt x="1103" y="0"/>
                    </a:moveTo>
                    <a:cubicBezTo>
                      <a:pt x="1002" y="176"/>
                      <a:pt x="903" y="359"/>
                      <a:pt x="806" y="544"/>
                    </a:cubicBezTo>
                    <a:cubicBezTo>
                      <a:pt x="549" y="413"/>
                      <a:pt x="279" y="311"/>
                      <a:pt x="0" y="240"/>
                    </a:cubicBezTo>
                    <a:cubicBezTo>
                      <a:pt x="350" y="94"/>
                      <a:pt x="724" y="12"/>
                      <a:pt x="1103" y="0"/>
                    </a:cubicBezTo>
                  </a:path>
                </a:pathLst>
              </a:custGeom>
              <a:solidFill>
                <a:srgbClr val="FFD92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2">
                <a:extLst>
                  <a:ext uri="{FF2B5EF4-FFF2-40B4-BE49-F238E27FC236}">
                    <a16:creationId xmlns:a16="http://schemas.microsoft.com/office/drawing/2014/main" id="{876B0F44-293F-B13D-6E12-CB7235819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25" y="133350"/>
                <a:ext cx="171450" cy="93663"/>
              </a:xfrm>
              <a:custGeom>
                <a:avLst/>
                <a:gdLst>
                  <a:gd name="T0" fmla="*/ 1103 w 1103"/>
                  <a:gd name="T1" fmla="*/ 354 h 594"/>
                  <a:gd name="T2" fmla="*/ 347 w 1103"/>
                  <a:gd name="T3" fmla="*/ 0 h 594"/>
                  <a:gd name="T4" fmla="*/ 0 w 1103"/>
                  <a:gd name="T5" fmla="*/ 594 h 594"/>
                  <a:gd name="T6" fmla="*/ 1103 w 1103"/>
                  <a:gd name="T7" fmla="*/ 354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3" h="594">
                    <a:moveTo>
                      <a:pt x="1103" y="354"/>
                    </a:moveTo>
                    <a:cubicBezTo>
                      <a:pt x="863" y="212"/>
                      <a:pt x="609" y="94"/>
                      <a:pt x="347" y="0"/>
                    </a:cubicBezTo>
                    <a:cubicBezTo>
                      <a:pt x="227" y="192"/>
                      <a:pt x="111" y="393"/>
                      <a:pt x="0" y="594"/>
                    </a:cubicBezTo>
                    <a:cubicBezTo>
                      <a:pt x="350" y="448"/>
                      <a:pt x="724" y="366"/>
                      <a:pt x="1103" y="354"/>
                    </a:cubicBezTo>
                  </a:path>
                </a:pathLst>
              </a:custGeom>
              <a:solidFill>
                <a:srgbClr val="F6BD2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>
                <a:extLst>
                  <a:ext uri="{FF2B5EF4-FFF2-40B4-BE49-F238E27FC236}">
                    <a16:creationId xmlns:a16="http://schemas.microsoft.com/office/drawing/2014/main" id="{80F7C9F5-FACD-D4E7-B23A-28545DBB66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25" y="227013"/>
                <a:ext cx="125413" cy="157163"/>
              </a:xfrm>
              <a:custGeom>
                <a:avLst/>
                <a:gdLst>
                  <a:gd name="T0" fmla="*/ 459 w 806"/>
                  <a:gd name="T1" fmla="*/ 1002 h 1002"/>
                  <a:gd name="T2" fmla="*/ 806 w 806"/>
                  <a:gd name="T3" fmla="*/ 304 h 1002"/>
                  <a:gd name="T4" fmla="*/ 0 w 806"/>
                  <a:gd name="T5" fmla="*/ 0 h 1002"/>
                  <a:gd name="T6" fmla="*/ 459 w 806"/>
                  <a:gd name="T7" fmla="*/ 1002 h 1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6" h="1002">
                    <a:moveTo>
                      <a:pt x="459" y="1002"/>
                    </a:moveTo>
                    <a:cubicBezTo>
                      <a:pt x="571" y="766"/>
                      <a:pt x="687" y="532"/>
                      <a:pt x="806" y="304"/>
                    </a:cubicBezTo>
                    <a:cubicBezTo>
                      <a:pt x="549" y="173"/>
                      <a:pt x="279" y="71"/>
                      <a:pt x="0" y="0"/>
                    </a:cubicBezTo>
                    <a:cubicBezTo>
                      <a:pt x="150" y="317"/>
                      <a:pt x="304" y="654"/>
                      <a:pt x="459" y="1002"/>
                    </a:cubicBezTo>
                  </a:path>
                </a:pathLst>
              </a:custGeom>
              <a:solidFill>
                <a:srgbClr val="F6BD2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4">
                <a:extLst>
                  <a:ext uri="{FF2B5EF4-FFF2-40B4-BE49-F238E27FC236}">
                    <a16:creationId xmlns:a16="http://schemas.microsoft.com/office/drawing/2014/main" id="{F263519D-A2B0-8BB6-E877-154B401FC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113" y="227013"/>
                <a:ext cx="133350" cy="157163"/>
              </a:xfrm>
              <a:custGeom>
                <a:avLst/>
                <a:gdLst>
                  <a:gd name="T0" fmla="*/ 854 w 854"/>
                  <a:gd name="T1" fmla="*/ 1002 h 1002"/>
                  <a:gd name="T2" fmla="*/ 0 w 854"/>
                  <a:gd name="T3" fmla="*/ 756 h 1002"/>
                  <a:gd name="T4" fmla="*/ 395 w 854"/>
                  <a:gd name="T5" fmla="*/ 0 h 1002"/>
                  <a:gd name="T6" fmla="*/ 854 w 854"/>
                  <a:gd name="T7" fmla="*/ 1002 h 1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4" h="1002">
                    <a:moveTo>
                      <a:pt x="854" y="1002"/>
                    </a:moveTo>
                    <a:cubicBezTo>
                      <a:pt x="557" y="876"/>
                      <a:pt x="266" y="788"/>
                      <a:pt x="0" y="756"/>
                    </a:cubicBezTo>
                    <a:cubicBezTo>
                      <a:pt x="126" y="502"/>
                      <a:pt x="257" y="248"/>
                      <a:pt x="395" y="0"/>
                    </a:cubicBezTo>
                    <a:cubicBezTo>
                      <a:pt x="545" y="317"/>
                      <a:pt x="699" y="654"/>
                      <a:pt x="854" y="1002"/>
                    </a:cubicBezTo>
                  </a:path>
                </a:pathLst>
              </a:custGeom>
              <a:solidFill>
                <a:srgbClr val="E4A82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5">
                <a:extLst>
                  <a:ext uri="{FF2B5EF4-FFF2-40B4-BE49-F238E27FC236}">
                    <a16:creationId xmlns:a16="http://schemas.microsoft.com/office/drawing/2014/main" id="{828283AA-1DC5-1E94-7E3A-7FAE1287E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75" y="122238"/>
                <a:ext cx="149225" cy="82550"/>
              </a:xfrm>
              <a:custGeom>
                <a:avLst/>
                <a:gdLst>
                  <a:gd name="T0" fmla="*/ 0 w 948"/>
                  <a:gd name="T1" fmla="*/ 425 h 523"/>
                  <a:gd name="T2" fmla="*/ 254 w 948"/>
                  <a:gd name="T3" fmla="*/ 0 h 523"/>
                  <a:gd name="T4" fmla="*/ 948 w 948"/>
                  <a:gd name="T5" fmla="*/ 523 h 523"/>
                  <a:gd name="T6" fmla="*/ 0 w 948"/>
                  <a:gd name="T7" fmla="*/ 423 h 523"/>
                  <a:gd name="T8" fmla="*/ 0 w 948"/>
                  <a:gd name="T9" fmla="*/ 425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8" h="523">
                    <a:moveTo>
                      <a:pt x="0" y="425"/>
                    </a:moveTo>
                    <a:cubicBezTo>
                      <a:pt x="84" y="278"/>
                      <a:pt x="168" y="136"/>
                      <a:pt x="254" y="0"/>
                    </a:cubicBezTo>
                    <a:cubicBezTo>
                      <a:pt x="495" y="160"/>
                      <a:pt x="727" y="335"/>
                      <a:pt x="948" y="523"/>
                    </a:cubicBezTo>
                    <a:cubicBezTo>
                      <a:pt x="638" y="445"/>
                      <a:pt x="319" y="411"/>
                      <a:pt x="0" y="423"/>
                    </a:cubicBezTo>
                    <a:lnTo>
                      <a:pt x="0" y="425"/>
                    </a:lnTo>
                    <a:close/>
                  </a:path>
                </a:pathLst>
              </a:custGeom>
              <a:solidFill>
                <a:srgbClr val="9FA19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6">
                <a:extLst>
                  <a:ext uri="{FF2B5EF4-FFF2-40B4-BE49-F238E27FC236}">
                    <a16:creationId xmlns:a16="http://schemas.microsoft.com/office/drawing/2014/main" id="{A0B044F4-B860-C95A-13D0-A9594C92B7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75" y="187325"/>
                <a:ext cx="149225" cy="80963"/>
              </a:xfrm>
              <a:custGeom>
                <a:avLst/>
                <a:gdLst>
                  <a:gd name="T0" fmla="*/ 0 w 948"/>
                  <a:gd name="T1" fmla="*/ 12 h 520"/>
                  <a:gd name="T2" fmla="*/ 757 w 948"/>
                  <a:gd name="T3" fmla="*/ 520 h 520"/>
                  <a:gd name="T4" fmla="*/ 948 w 948"/>
                  <a:gd name="T5" fmla="*/ 112 h 520"/>
                  <a:gd name="T6" fmla="*/ 0 w 948"/>
                  <a:gd name="T7" fmla="*/ 12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8" h="520">
                    <a:moveTo>
                      <a:pt x="0" y="12"/>
                    </a:moveTo>
                    <a:cubicBezTo>
                      <a:pt x="263" y="165"/>
                      <a:pt x="515" y="335"/>
                      <a:pt x="757" y="520"/>
                    </a:cubicBezTo>
                    <a:cubicBezTo>
                      <a:pt x="820" y="379"/>
                      <a:pt x="884" y="243"/>
                      <a:pt x="948" y="112"/>
                    </a:cubicBezTo>
                    <a:cubicBezTo>
                      <a:pt x="638" y="33"/>
                      <a:pt x="319" y="0"/>
                      <a:pt x="0" y="12"/>
                    </a:cubicBezTo>
                  </a:path>
                </a:pathLst>
              </a:custGeom>
              <a:solidFill>
                <a:srgbClr val="C5C6C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7">
                <a:extLst>
                  <a:ext uri="{FF2B5EF4-FFF2-40B4-BE49-F238E27FC236}">
                    <a16:creationId xmlns:a16="http://schemas.microsoft.com/office/drawing/2014/main" id="{528EDD52-D51C-A05E-A247-D1F7FEBD5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625" y="60325"/>
                <a:ext cx="109538" cy="128588"/>
              </a:xfrm>
              <a:custGeom>
                <a:avLst/>
                <a:gdLst>
                  <a:gd name="T0" fmla="*/ 451 w 705"/>
                  <a:gd name="T1" fmla="*/ 819 h 819"/>
                  <a:gd name="T2" fmla="*/ 705 w 705"/>
                  <a:gd name="T3" fmla="*/ 394 h 819"/>
                  <a:gd name="T4" fmla="*/ 0 w 705"/>
                  <a:gd name="T5" fmla="*/ 0 h 819"/>
                  <a:gd name="T6" fmla="*/ 451 w 705"/>
                  <a:gd name="T7" fmla="*/ 819 h 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5" h="819">
                    <a:moveTo>
                      <a:pt x="451" y="819"/>
                    </a:moveTo>
                    <a:cubicBezTo>
                      <a:pt x="535" y="672"/>
                      <a:pt x="619" y="530"/>
                      <a:pt x="705" y="394"/>
                    </a:cubicBezTo>
                    <a:cubicBezTo>
                      <a:pt x="481" y="244"/>
                      <a:pt x="246" y="112"/>
                      <a:pt x="0" y="0"/>
                    </a:cubicBezTo>
                    <a:cubicBezTo>
                      <a:pt x="151" y="263"/>
                      <a:pt x="302" y="538"/>
                      <a:pt x="451" y="819"/>
                    </a:cubicBezTo>
                  </a:path>
                </a:pathLst>
              </a:custGeom>
              <a:solidFill>
                <a:srgbClr val="F6BD2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28">
                <a:extLst>
                  <a:ext uri="{FF2B5EF4-FFF2-40B4-BE49-F238E27FC236}">
                    <a16:creationId xmlns:a16="http://schemas.microsoft.com/office/drawing/2014/main" id="{27911051-D92E-270A-D85D-D5F408A52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000" y="60325"/>
                <a:ext cx="117475" cy="128588"/>
              </a:xfrm>
              <a:custGeom>
                <a:avLst/>
                <a:gdLst>
                  <a:gd name="T0" fmla="*/ 756 w 756"/>
                  <a:gd name="T1" fmla="*/ 819 h 819"/>
                  <a:gd name="T2" fmla="*/ 0 w 756"/>
                  <a:gd name="T3" fmla="*/ 465 h 819"/>
                  <a:gd name="T4" fmla="*/ 305 w 756"/>
                  <a:gd name="T5" fmla="*/ 0 h 819"/>
                  <a:gd name="T6" fmla="*/ 756 w 756"/>
                  <a:gd name="T7" fmla="*/ 819 h 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6" h="819">
                    <a:moveTo>
                      <a:pt x="756" y="819"/>
                    </a:moveTo>
                    <a:cubicBezTo>
                      <a:pt x="516" y="677"/>
                      <a:pt x="262" y="559"/>
                      <a:pt x="0" y="465"/>
                    </a:cubicBezTo>
                    <a:cubicBezTo>
                      <a:pt x="99" y="305"/>
                      <a:pt x="201" y="149"/>
                      <a:pt x="305" y="0"/>
                    </a:cubicBezTo>
                    <a:cubicBezTo>
                      <a:pt x="456" y="263"/>
                      <a:pt x="607" y="538"/>
                      <a:pt x="756" y="819"/>
                    </a:cubicBezTo>
                  </a:path>
                </a:pathLst>
              </a:custGeom>
              <a:solidFill>
                <a:srgbClr val="E4A82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40" name="dinosaur-right-speech-bubble">
            <a:extLst>
              <a:ext uri="{FF2B5EF4-FFF2-40B4-BE49-F238E27FC236}">
                <a16:creationId xmlns:a16="http://schemas.microsoft.com/office/drawing/2014/main" id="{4F295871-5DEF-32BC-DF02-10A4D72F4F29}"/>
              </a:ext>
            </a:extLst>
          </p:cNvPr>
          <p:cNvSpPr/>
          <p:nvPr/>
        </p:nvSpPr>
        <p:spPr>
          <a:xfrm>
            <a:off x="8929878" y="3121855"/>
            <a:ext cx="3108114" cy="1907327"/>
          </a:xfrm>
          <a:custGeom>
            <a:avLst/>
            <a:gdLst>
              <a:gd name="connsiteX0" fmla="*/ 0 w 889000"/>
              <a:gd name="connsiteY0" fmla="*/ 347134 h 694267"/>
              <a:gd name="connsiteX1" fmla="*/ 444500 w 889000"/>
              <a:gd name="connsiteY1" fmla="*/ 0 h 694267"/>
              <a:gd name="connsiteX2" fmla="*/ 889000 w 889000"/>
              <a:gd name="connsiteY2" fmla="*/ 347134 h 694267"/>
              <a:gd name="connsiteX3" fmla="*/ 444500 w 889000"/>
              <a:gd name="connsiteY3" fmla="*/ 694268 h 694267"/>
              <a:gd name="connsiteX4" fmla="*/ 0 w 889000"/>
              <a:gd name="connsiteY4" fmla="*/ 347134 h 694267"/>
              <a:gd name="connsiteX0" fmla="*/ 0 w 1020121"/>
              <a:gd name="connsiteY0" fmla="*/ 347134 h 695637"/>
              <a:gd name="connsiteX1" fmla="*/ 444500 w 1020121"/>
              <a:gd name="connsiteY1" fmla="*/ 0 h 695637"/>
              <a:gd name="connsiteX2" fmla="*/ 889000 w 1020121"/>
              <a:gd name="connsiteY2" fmla="*/ 347134 h 695637"/>
              <a:gd name="connsiteX3" fmla="*/ 995363 w 1020121"/>
              <a:gd name="connsiteY3" fmla="*/ 463550 h 695637"/>
              <a:gd name="connsiteX4" fmla="*/ 444500 w 1020121"/>
              <a:gd name="connsiteY4" fmla="*/ 694268 h 695637"/>
              <a:gd name="connsiteX5" fmla="*/ 0 w 1020121"/>
              <a:gd name="connsiteY5" fmla="*/ 347134 h 695637"/>
              <a:gd name="connsiteX0" fmla="*/ 0 w 995389"/>
              <a:gd name="connsiteY0" fmla="*/ 347134 h 695827"/>
              <a:gd name="connsiteX1" fmla="*/ 444500 w 995389"/>
              <a:gd name="connsiteY1" fmla="*/ 0 h 695827"/>
              <a:gd name="connsiteX2" fmla="*/ 889000 w 995389"/>
              <a:gd name="connsiteY2" fmla="*/ 347134 h 695827"/>
              <a:gd name="connsiteX3" fmla="*/ 995363 w 995389"/>
              <a:gd name="connsiteY3" fmla="*/ 463550 h 695827"/>
              <a:gd name="connsiteX4" fmla="*/ 835025 w 995389"/>
              <a:gd name="connsiteY4" fmla="*/ 474663 h 695827"/>
              <a:gd name="connsiteX5" fmla="*/ 444500 w 995389"/>
              <a:gd name="connsiteY5" fmla="*/ 694268 h 695827"/>
              <a:gd name="connsiteX6" fmla="*/ 0 w 995389"/>
              <a:gd name="connsiteY6" fmla="*/ 347134 h 695827"/>
              <a:gd name="connsiteX0" fmla="*/ 0 w 995389"/>
              <a:gd name="connsiteY0" fmla="*/ 347134 h 670632"/>
              <a:gd name="connsiteX1" fmla="*/ 444500 w 995389"/>
              <a:gd name="connsiteY1" fmla="*/ 0 h 670632"/>
              <a:gd name="connsiteX2" fmla="*/ 889000 w 995389"/>
              <a:gd name="connsiteY2" fmla="*/ 347134 h 670632"/>
              <a:gd name="connsiteX3" fmla="*/ 995363 w 995389"/>
              <a:gd name="connsiteY3" fmla="*/ 463550 h 670632"/>
              <a:gd name="connsiteX4" fmla="*/ 835025 w 995389"/>
              <a:gd name="connsiteY4" fmla="*/ 474663 h 670632"/>
              <a:gd name="connsiteX5" fmla="*/ 446088 w 995389"/>
              <a:gd name="connsiteY5" fmla="*/ 668868 h 670632"/>
              <a:gd name="connsiteX6" fmla="*/ 0 w 995389"/>
              <a:gd name="connsiteY6" fmla="*/ 347134 h 670632"/>
              <a:gd name="connsiteX0" fmla="*/ 0 w 995389"/>
              <a:gd name="connsiteY0" fmla="*/ 347134 h 669604"/>
              <a:gd name="connsiteX1" fmla="*/ 444500 w 995389"/>
              <a:gd name="connsiteY1" fmla="*/ 0 h 669604"/>
              <a:gd name="connsiteX2" fmla="*/ 889000 w 995389"/>
              <a:gd name="connsiteY2" fmla="*/ 347134 h 669604"/>
              <a:gd name="connsiteX3" fmla="*/ 995363 w 995389"/>
              <a:gd name="connsiteY3" fmla="*/ 463550 h 669604"/>
              <a:gd name="connsiteX4" fmla="*/ 835025 w 995389"/>
              <a:gd name="connsiteY4" fmla="*/ 474663 h 669604"/>
              <a:gd name="connsiteX5" fmla="*/ 446088 w 995389"/>
              <a:gd name="connsiteY5" fmla="*/ 668868 h 669604"/>
              <a:gd name="connsiteX6" fmla="*/ 0 w 995389"/>
              <a:gd name="connsiteY6" fmla="*/ 347134 h 669604"/>
              <a:gd name="connsiteX0" fmla="*/ 0 w 995418"/>
              <a:gd name="connsiteY0" fmla="*/ 347134 h 669597"/>
              <a:gd name="connsiteX1" fmla="*/ 444500 w 995418"/>
              <a:gd name="connsiteY1" fmla="*/ 0 h 669597"/>
              <a:gd name="connsiteX2" fmla="*/ 889000 w 995418"/>
              <a:gd name="connsiteY2" fmla="*/ 347134 h 669597"/>
              <a:gd name="connsiteX3" fmla="*/ 995363 w 995418"/>
              <a:gd name="connsiteY3" fmla="*/ 463550 h 669597"/>
              <a:gd name="connsiteX4" fmla="*/ 873125 w 995418"/>
              <a:gd name="connsiteY4" fmla="*/ 434976 h 669597"/>
              <a:gd name="connsiteX5" fmla="*/ 446088 w 995418"/>
              <a:gd name="connsiteY5" fmla="*/ 668868 h 669597"/>
              <a:gd name="connsiteX6" fmla="*/ 0 w 995418"/>
              <a:gd name="connsiteY6" fmla="*/ 347134 h 669597"/>
              <a:gd name="connsiteX0" fmla="*/ 0 w 995418"/>
              <a:gd name="connsiteY0" fmla="*/ 347299 h 669762"/>
              <a:gd name="connsiteX1" fmla="*/ 444500 w 995418"/>
              <a:gd name="connsiteY1" fmla="*/ 165 h 669762"/>
              <a:gd name="connsiteX2" fmla="*/ 877887 w 995418"/>
              <a:gd name="connsiteY2" fmla="*/ 391749 h 669762"/>
              <a:gd name="connsiteX3" fmla="*/ 995363 w 995418"/>
              <a:gd name="connsiteY3" fmla="*/ 463715 h 669762"/>
              <a:gd name="connsiteX4" fmla="*/ 873125 w 995418"/>
              <a:gd name="connsiteY4" fmla="*/ 435141 h 669762"/>
              <a:gd name="connsiteX5" fmla="*/ 446088 w 995418"/>
              <a:gd name="connsiteY5" fmla="*/ 669033 h 669762"/>
              <a:gd name="connsiteX6" fmla="*/ 0 w 995418"/>
              <a:gd name="connsiteY6" fmla="*/ 347299 h 669762"/>
              <a:gd name="connsiteX0" fmla="*/ 0 w 995418"/>
              <a:gd name="connsiteY0" fmla="*/ 347299 h 669762"/>
              <a:gd name="connsiteX1" fmla="*/ 444500 w 995418"/>
              <a:gd name="connsiteY1" fmla="*/ 165 h 669762"/>
              <a:gd name="connsiteX2" fmla="*/ 877887 w 995418"/>
              <a:gd name="connsiteY2" fmla="*/ 391749 h 669762"/>
              <a:gd name="connsiteX3" fmla="*/ 995363 w 995418"/>
              <a:gd name="connsiteY3" fmla="*/ 458953 h 669762"/>
              <a:gd name="connsiteX4" fmla="*/ 873125 w 995418"/>
              <a:gd name="connsiteY4" fmla="*/ 435141 h 669762"/>
              <a:gd name="connsiteX5" fmla="*/ 446088 w 995418"/>
              <a:gd name="connsiteY5" fmla="*/ 669033 h 669762"/>
              <a:gd name="connsiteX6" fmla="*/ 0 w 995418"/>
              <a:gd name="connsiteY6" fmla="*/ 347299 h 669762"/>
              <a:gd name="connsiteX0" fmla="*/ 0 w 995418"/>
              <a:gd name="connsiteY0" fmla="*/ 347299 h 669762"/>
              <a:gd name="connsiteX1" fmla="*/ 444500 w 995418"/>
              <a:gd name="connsiteY1" fmla="*/ 165 h 669762"/>
              <a:gd name="connsiteX2" fmla="*/ 877887 w 995418"/>
              <a:gd name="connsiteY2" fmla="*/ 391749 h 669762"/>
              <a:gd name="connsiteX3" fmla="*/ 995363 w 995418"/>
              <a:gd name="connsiteY3" fmla="*/ 458953 h 669762"/>
              <a:gd name="connsiteX4" fmla="*/ 873125 w 995418"/>
              <a:gd name="connsiteY4" fmla="*/ 435141 h 669762"/>
              <a:gd name="connsiteX5" fmla="*/ 446088 w 995418"/>
              <a:gd name="connsiteY5" fmla="*/ 669033 h 669762"/>
              <a:gd name="connsiteX6" fmla="*/ 0 w 995418"/>
              <a:gd name="connsiteY6" fmla="*/ 347299 h 669762"/>
              <a:gd name="connsiteX0" fmla="*/ 0 w 995363"/>
              <a:gd name="connsiteY0" fmla="*/ 347299 h 669762"/>
              <a:gd name="connsiteX1" fmla="*/ 444500 w 995363"/>
              <a:gd name="connsiteY1" fmla="*/ 165 h 669762"/>
              <a:gd name="connsiteX2" fmla="*/ 877887 w 995363"/>
              <a:gd name="connsiteY2" fmla="*/ 391749 h 669762"/>
              <a:gd name="connsiteX3" fmla="*/ 995363 w 995363"/>
              <a:gd name="connsiteY3" fmla="*/ 458953 h 669762"/>
              <a:gd name="connsiteX4" fmla="*/ 873125 w 995363"/>
              <a:gd name="connsiteY4" fmla="*/ 435141 h 669762"/>
              <a:gd name="connsiteX5" fmla="*/ 446088 w 995363"/>
              <a:gd name="connsiteY5" fmla="*/ 669033 h 669762"/>
              <a:gd name="connsiteX6" fmla="*/ 0 w 995363"/>
              <a:gd name="connsiteY6" fmla="*/ 347299 h 669762"/>
              <a:gd name="connsiteX0" fmla="*/ 0 w 995363"/>
              <a:gd name="connsiteY0" fmla="*/ 347299 h 669762"/>
              <a:gd name="connsiteX1" fmla="*/ 444500 w 995363"/>
              <a:gd name="connsiteY1" fmla="*/ 165 h 669762"/>
              <a:gd name="connsiteX2" fmla="*/ 877887 w 995363"/>
              <a:gd name="connsiteY2" fmla="*/ 391749 h 669762"/>
              <a:gd name="connsiteX3" fmla="*/ 995363 w 995363"/>
              <a:gd name="connsiteY3" fmla="*/ 458953 h 669762"/>
              <a:gd name="connsiteX4" fmla="*/ 873125 w 995363"/>
              <a:gd name="connsiteY4" fmla="*/ 435141 h 669762"/>
              <a:gd name="connsiteX5" fmla="*/ 446088 w 995363"/>
              <a:gd name="connsiteY5" fmla="*/ 669033 h 669762"/>
              <a:gd name="connsiteX6" fmla="*/ 0 w 995363"/>
              <a:gd name="connsiteY6" fmla="*/ 347299 h 669762"/>
              <a:gd name="connsiteX0" fmla="*/ 0 w 995363"/>
              <a:gd name="connsiteY0" fmla="*/ 347299 h 669762"/>
              <a:gd name="connsiteX1" fmla="*/ 444500 w 995363"/>
              <a:gd name="connsiteY1" fmla="*/ 165 h 669762"/>
              <a:gd name="connsiteX2" fmla="*/ 877887 w 995363"/>
              <a:gd name="connsiteY2" fmla="*/ 391749 h 669762"/>
              <a:gd name="connsiteX3" fmla="*/ 995363 w 995363"/>
              <a:gd name="connsiteY3" fmla="*/ 458953 h 669762"/>
              <a:gd name="connsiteX4" fmla="*/ 873125 w 995363"/>
              <a:gd name="connsiteY4" fmla="*/ 435141 h 669762"/>
              <a:gd name="connsiteX5" fmla="*/ 446088 w 995363"/>
              <a:gd name="connsiteY5" fmla="*/ 669033 h 669762"/>
              <a:gd name="connsiteX6" fmla="*/ 0 w 995363"/>
              <a:gd name="connsiteY6" fmla="*/ 347299 h 669762"/>
              <a:gd name="connsiteX0" fmla="*/ 0 w 995363"/>
              <a:gd name="connsiteY0" fmla="*/ 347299 h 669762"/>
              <a:gd name="connsiteX1" fmla="*/ 444500 w 995363"/>
              <a:gd name="connsiteY1" fmla="*/ 165 h 669762"/>
              <a:gd name="connsiteX2" fmla="*/ 877887 w 995363"/>
              <a:gd name="connsiteY2" fmla="*/ 391749 h 669762"/>
              <a:gd name="connsiteX3" fmla="*/ 995363 w 995363"/>
              <a:gd name="connsiteY3" fmla="*/ 458953 h 669762"/>
              <a:gd name="connsiteX4" fmla="*/ 873125 w 995363"/>
              <a:gd name="connsiteY4" fmla="*/ 435141 h 669762"/>
              <a:gd name="connsiteX5" fmla="*/ 446088 w 995363"/>
              <a:gd name="connsiteY5" fmla="*/ 669033 h 669762"/>
              <a:gd name="connsiteX6" fmla="*/ 0 w 995363"/>
              <a:gd name="connsiteY6" fmla="*/ 347299 h 669762"/>
              <a:gd name="connsiteX0" fmla="*/ 0 w 995363"/>
              <a:gd name="connsiteY0" fmla="*/ 347299 h 669762"/>
              <a:gd name="connsiteX1" fmla="*/ 444500 w 995363"/>
              <a:gd name="connsiteY1" fmla="*/ 165 h 669762"/>
              <a:gd name="connsiteX2" fmla="*/ 877887 w 995363"/>
              <a:gd name="connsiteY2" fmla="*/ 391749 h 669762"/>
              <a:gd name="connsiteX3" fmla="*/ 995363 w 995363"/>
              <a:gd name="connsiteY3" fmla="*/ 458953 h 669762"/>
              <a:gd name="connsiteX4" fmla="*/ 873125 w 995363"/>
              <a:gd name="connsiteY4" fmla="*/ 435141 h 669762"/>
              <a:gd name="connsiteX5" fmla="*/ 446088 w 995363"/>
              <a:gd name="connsiteY5" fmla="*/ 669033 h 669762"/>
              <a:gd name="connsiteX6" fmla="*/ 0 w 995363"/>
              <a:gd name="connsiteY6" fmla="*/ 347299 h 669762"/>
              <a:gd name="connsiteX0" fmla="*/ 0 w 995363"/>
              <a:gd name="connsiteY0" fmla="*/ 347299 h 670762"/>
              <a:gd name="connsiteX1" fmla="*/ 444500 w 995363"/>
              <a:gd name="connsiteY1" fmla="*/ 165 h 670762"/>
              <a:gd name="connsiteX2" fmla="*/ 877887 w 995363"/>
              <a:gd name="connsiteY2" fmla="*/ 391749 h 670762"/>
              <a:gd name="connsiteX3" fmla="*/ 995363 w 995363"/>
              <a:gd name="connsiteY3" fmla="*/ 458953 h 670762"/>
              <a:gd name="connsiteX4" fmla="*/ 873125 w 995363"/>
              <a:gd name="connsiteY4" fmla="*/ 435141 h 670762"/>
              <a:gd name="connsiteX5" fmla="*/ 446088 w 995363"/>
              <a:gd name="connsiteY5" fmla="*/ 669033 h 670762"/>
              <a:gd name="connsiteX6" fmla="*/ 0 w 995363"/>
              <a:gd name="connsiteY6" fmla="*/ 347299 h 670762"/>
              <a:gd name="connsiteX0" fmla="*/ 20 w 995383"/>
              <a:gd name="connsiteY0" fmla="*/ 347917 h 671380"/>
              <a:gd name="connsiteX1" fmla="*/ 444520 w 995383"/>
              <a:gd name="connsiteY1" fmla="*/ 783 h 671380"/>
              <a:gd name="connsiteX2" fmla="*/ 877907 w 995383"/>
              <a:gd name="connsiteY2" fmla="*/ 392367 h 671380"/>
              <a:gd name="connsiteX3" fmla="*/ 995383 w 995383"/>
              <a:gd name="connsiteY3" fmla="*/ 459571 h 671380"/>
              <a:gd name="connsiteX4" fmla="*/ 873145 w 995383"/>
              <a:gd name="connsiteY4" fmla="*/ 435759 h 671380"/>
              <a:gd name="connsiteX5" fmla="*/ 446108 w 995383"/>
              <a:gd name="connsiteY5" fmla="*/ 669651 h 671380"/>
              <a:gd name="connsiteX6" fmla="*/ 20 w 995383"/>
              <a:gd name="connsiteY6" fmla="*/ 347917 h 671380"/>
              <a:gd name="connsiteX0" fmla="*/ 20 w 995383"/>
              <a:gd name="connsiteY0" fmla="*/ 347917 h 669692"/>
              <a:gd name="connsiteX1" fmla="*/ 444520 w 995383"/>
              <a:gd name="connsiteY1" fmla="*/ 783 h 669692"/>
              <a:gd name="connsiteX2" fmla="*/ 877907 w 995383"/>
              <a:gd name="connsiteY2" fmla="*/ 392367 h 669692"/>
              <a:gd name="connsiteX3" fmla="*/ 995383 w 995383"/>
              <a:gd name="connsiteY3" fmla="*/ 459571 h 669692"/>
              <a:gd name="connsiteX4" fmla="*/ 873145 w 995383"/>
              <a:gd name="connsiteY4" fmla="*/ 435759 h 669692"/>
              <a:gd name="connsiteX5" fmla="*/ 446108 w 995383"/>
              <a:gd name="connsiteY5" fmla="*/ 669651 h 669692"/>
              <a:gd name="connsiteX6" fmla="*/ 20 w 995383"/>
              <a:gd name="connsiteY6" fmla="*/ 347917 h 669692"/>
              <a:gd name="connsiteX0" fmla="*/ 20 w 995383"/>
              <a:gd name="connsiteY0" fmla="*/ 347917 h 669692"/>
              <a:gd name="connsiteX1" fmla="*/ 444520 w 995383"/>
              <a:gd name="connsiteY1" fmla="*/ 783 h 669692"/>
              <a:gd name="connsiteX2" fmla="*/ 877907 w 995383"/>
              <a:gd name="connsiteY2" fmla="*/ 392367 h 669692"/>
              <a:gd name="connsiteX3" fmla="*/ 995383 w 995383"/>
              <a:gd name="connsiteY3" fmla="*/ 459571 h 669692"/>
              <a:gd name="connsiteX4" fmla="*/ 873145 w 995383"/>
              <a:gd name="connsiteY4" fmla="*/ 435759 h 669692"/>
              <a:gd name="connsiteX5" fmla="*/ 446108 w 995383"/>
              <a:gd name="connsiteY5" fmla="*/ 669651 h 669692"/>
              <a:gd name="connsiteX6" fmla="*/ 20 w 995383"/>
              <a:gd name="connsiteY6" fmla="*/ 347917 h 669692"/>
              <a:gd name="connsiteX0" fmla="*/ 19 w 995382"/>
              <a:gd name="connsiteY0" fmla="*/ 347917 h 730020"/>
              <a:gd name="connsiteX1" fmla="*/ 444519 w 995382"/>
              <a:gd name="connsiteY1" fmla="*/ 783 h 730020"/>
              <a:gd name="connsiteX2" fmla="*/ 877906 w 995382"/>
              <a:gd name="connsiteY2" fmla="*/ 392367 h 730020"/>
              <a:gd name="connsiteX3" fmla="*/ 995382 w 995382"/>
              <a:gd name="connsiteY3" fmla="*/ 459571 h 730020"/>
              <a:gd name="connsiteX4" fmla="*/ 657382 w 995382"/>
              <a:gd name="connsiteY4" fmla="*/ 626688 h 730020"/>
              <a:gd name="connsiteX5" fmla="*/ 446107 w 995382"/>
              <a:gd name="connsiteY5" fmla="*/ 669651 h 730020"/>
              <a:gd name="connsiteX6" fmla="*/ 19 w 995382"/>
              <a:gd name="connsiteY6" fmla="*/ 347917 h 730020"/>
              <a:gd name="connsiteX0" fmla="*/ 19 w 995382"/>
              <a:gd name="connsiteY0" fmla="*/ 357620 h 739723"/>
              <a:gd name="connsiteX1" fmla="*/ 444519 w 995382"/>
              <a:gd name="connsiteY1" fmla="*/ 10486 h 739723"/>
              <a:gd name="connsiteX2" fmla="*/ 727215 w 995382"/>
              <a:gd name="connsiteY2" fmla="*/ 605520 h 739723"/>
              <a:gd name="connsiteX3" fmla="*/ 995382 w 995382"/>
              <a:gd name="connsiteY3" fmla="*/ 469274 h 739723"/>
              <a:gd name="connsiteX4" fmla="*/ 657382 w 995382"/>
              <a:gd name="connsiteY4" fmla="*/ 636391 h 739723"/>
              <a:gd name="connsiteX5" fmla="*/ 446107 w 995382"/>
              <a:gd name="connsiteY5" fmla="*/ 679354 h 739723"/>
              <a:gd name="connsiteX6" fmla="*/ 19 w 995382"/>
              <a:gd name="connsiteY6" fmla="*/ 357620 h 739723"/>
              <a:gd name="connsiteX0" fmla="*/ 19 w 817293"/>
              <a:gd name="connsiteY0" fmla="*/ 357620 h 739723"/>
              <a:gd name="connsiteX1" fmla="*/ 444519 w 817293"/>
              <a:gd name="connsiteY1" fmla="*/ 10486 h 739723"/>
              <a:gd name="connsiteX2" fmla="*/ 727215 w 817293"/>
              <a:gd name="connsiteY2" fmla="*/ 605520 h 739723"/>
              <a:gd name="connsiteX3" fmla="*/ 817293 w 817293"/>
              <a:gd name="connsiteY3" fmla="*/ 735323 h 739723"/>
              <a:gd name="connsiteX4" fmla="*/ 657382 w 817293"/>
              <a:gd name="connsiteY4" fmla="*/ 636391 h 739723"/>
              <a:gd name="connsiteX5" fmla="*/ 446107 w 817293"/>
              <a:gd name="connsiteY5" fmla="*/ 679354 h 739723"/>
              <a:gd name="connsiteX6" fmla="*/ 19 w 817293"/>
              <a:gd name="connsiteY6" fmla="*/ 357620 h 739723"/>
              <a:gd name="connsiteX0" fmla="*/ 19 w 817293"/>
              <a:gd name="connsiteY0" fmla="*/ 357620 h 739723"/>
              <a:gd name="connsiteX1" fmla="*/ 444519 w 817293"/>
              <a:gd name="connsiteY1" fmla="*/ 10486 h 739723"/>
              <a:gd name="connsiteX2" fmla="*/ 710091 w 817293"/>
              <a:gd name="connsiteY2" fmla="*/ 605520 h 739723"/>
              <a:gd name="connsiteX3" fmla="*/ 817293 w 817293"/>
              <a:gd name="connsiteY3" fmla="*/ 735323 h 739723"/>
              <a:gd name="connsiteX4" fmla="*/ 657382 w 817293"/>
              <a:gd name="connsiteY4" fmla="*/ 636391 h 739723"/>
              <a:gd name="connsiteX5" fmla="*/ 446107 w 817293"/>
              <a:gd name="connsiteY5" fmla="*/ 679354 h 739723"/>
              <a:gd name="connsiteX6" fmla="*/ 19 w 817293"/>
              <a:gd name="connsiteY6" fmla="*/ 357620 h 739723"/>
              <a:gd name="connsiteX0" fmla="*/ 19 w 810444"/>
              <a:gd name="connsiteY0" fmla="*/ 357620 h 739723"/>
              <a:gd name="connsiteX1" fmla="*/ 444519 w 810444"/>
              <a:gd name="connsiteY1" fmla="*/ 10486 h 739723"/>
              <a:gd name="connsiteX2" fmla="*/ 710091 w 810444"/>
              <a:gd name="connsiteY2" fmla="*/ 605520 h 739723"/>
              <a:gd name="connsiteX3" fmla="*/ 810444 w 810444"/>
              <a:gd name="connsiteY3" fmla="*/ 722803 h 739723"/>
              <a:gd name="connsiteX4" fmla="*/ 657382 w 810444"/>
              <a:gd name="connsiteY4" fmla="*/ 636391 h 739723"/>
              <a:gd name="connsiteX5" fmla="*/ 446107 w 810444"/>
              <a:gd name="connsiteY5" fmla="*/ 679354 h 739723"/>
              <a:gd name="connsiteX6" fmla="*/ 19 w 810444"/>
              <a:gd name="connsiteY6" fmla="*/ 357620 h 739723"/>
              <a:gd name="connsiteX0" fmla="*/ 19 w 810444"/>
              <a:gd name="connsiteY0" fmla="*/ 357958 h 740061"/>
              <a:gd name="connsiteX1" fmla="*/ 444519 w 810444"/>
              <a:gd name="connsiteY1" fmla="*/ 10824 h 740061"/>
              <a:gd name="connsiteX2" fmla="*/ 686974 w 810444"/>
              <a:gd name="connsiteY2" fmla="*/ 611727 h 740061"/>
              <a:gd name="connsiteX3" fmla="*/ 810444 w 810444"/>
              <a:gd name="connsiteY3" fmla="*/ 723141 h 740061"/>
              <a:gd name="connsiteX4" fmla="*/ 657382 w 810444"/>
              <a:gd name="connsiteY4" fmla="*/ 636729 h 740061"/>
              <a:gd name="connsiteX5" fmla="*/ 446107 w 810444"/>
              <a:gd name="connsiteY5" fmla="*/ 679692 h 740061"/>
              <a:gd name="connsiteX6" fmla="*/ 19 w 810444"/>
              <a:gd name="connsiteY6" fmla="*/ 357958 h 740061"/>
              <a:gd name="connsiteX0" fmla="*/ 19 w 872729"/>
              <a:gd name="connsiteY0" fmla="*/ 357958 h 740061"/>
              <a:gd name="connsiteX1" fmla="*/ 444519 w 872729"/>
              <a:gd name="connsiteY1" fmla="*/ 10824 h 740061"/>
              <a:gd name="connsiteX2" fmla="*/ 686974 w 872729"/>
              <a:gd name="connsiteY2" fmla="*/ 611727 h 740061"/>
              <a:gd name="connsiteX3" fmla="*/ 810444 w 872729"/>
              <a:gd name="connsiteY3" fmla="*/ 723141 h 740061"/>
              <a:gd name="connsiteX4" fmla="*/ 657382 w 872729"/>
              <a:gd name="connsiteY4" fmla="*/ 636729 h 740061"/>
              <a:gd name="connsiteX5" fmla="*/ 446107 w 872729"/>
              <a:gd name="connsiteY5" fmla="*/ 679692 h 740061"/>
              <a:gd name="connsiteX6" fmla="*/ 19 w 872729"/>
              <a:gd name="connsiteY6" fmla="*/ 357958 h 740061"/>
              <a:gd name="connsiteX0" fmla="*/ 19 w 888668"/>
              <a:gd name="connsiteY0" fmla="*/ 347242 h 729345"/>
              <a:gd name="connsiteX1" fmla="*/ 444519 w 888668"/>
              <a:gd name="connsiteY1" fmla="*/ 108 h 729345"/>
              <a:gd name="connsiteX2" fmla="*/ 686974 w 888668"/>
              <a:gd name="connsiteY2" fmla="*/ 601011 h 729345"/>
              <a:gd name="connsiteX3" fmla="*/ 810444 w 888668"/>
              <a:gd name="connsiteY3" fmla="*/ 712425 h 729345"/>
              <a:gd name="connsiteX4" fmla="*/ 657382 w 888668"/>
              <a:gd name="connsiteY4" fmla="*/ 626013 h 729345"/>
              <a:gd name="connsiteX5" fmla="*/ 446107 w 888668"/>
              <a:gd name="connsiteY5" fmla="*/ 668976 h 729345"/>
              <a:gd name="connsiteX6" fmla="*/ 19 w 888668"/>
              <a:gd name="connsiteY6" fmla="*/ 347242 h 729345"/>
              <a:gd name="connsiteX0" fmla="*/ 19 w 929641"/>
              <a:gd name="connsiteY0" fmla="*/ 347242 h 729345"/>
              <a:gd name="connsiteX1" fmla="*/ 444519 w 929641"/>
              <a:gd name="connsiteY1" fmla="*/ 108 h 729345"/>
              <a:gd name="connsiteX2" fmla="*/ 686974 w 929641"/>
              <a:gd name="connsiteY2" fmla="*/ 601011 h 729345"/>
              <a:gd name="connsiteX3" fmla="*/ 810444 w 929641"/>
              <a:gd name="connsiteY3" fmla="*/ 712425 h 729345"/>
              <a:gd name="connsiteX4" fmla="*/ 657382 w 929641"/>
              <a:gd name="connsiteY4" fmla="*/ 626013 h 729345"/>
              <a:gd name="connsiteX5" fmla="*/ 446107 w 929641"/>
              <a:gd name="connsiteY5" fmla="*/ 668976 h 729345"/>
              <a:gd name="connsiteX6" fmla="*/ 19 w 929641"/>
              <a:gd name="connsiteY6" fmla="*/ 347242 h 729345"/>
              <a:gd name="connsiteX0" fmla="*/ 19 w 885789"/>
              <a:gd name="connsiteY0" fmla="*/ 347143 h 729246"/>
              <a:gd name="connsiteX1" fmla="*/ 444519 w 885789"/>
              <a:gd name="connsiteY1" fmla="*/ 9 h 729246"/>
              <a:gd name="connsiteX2" fmla="*/ 686974 w 885789"/>
              <a:gd name="connsiteY2" fmla="*/ 600912 h 729246"/>
              <a:gd name="connsiteX3" fmla="*/ 810444 w 885789"/>
              <a:gd name="connsiteY3" fmla="*/ 712326 h 729246"/>
              <a:gd name="connsiteX4" fmla="*/ 657382 w 885789"/>
              <a:gd name="connsiteY4" fmla="*/ 625914 h 729246"/>
              <a:gd name="connsiteX5" fmla="*/ 446107 w 885789"/>
              <a:gd name="connsiteY5" fmla="*/ 668877 h 729246"/>
              <a:gd name="connsiteX6" fmla="*/ 19 w 885789"/>
              <a:gd name="connsiteY6" fmla="*/ 347143 h 729246"/>
              <a:gd name="connsiteX0" fmla="*/ 1 w 885771"/>
              <a:gd name="connsiteY0" fmla="*/ 347143 h 712326"/>
              <a:gd name="connsiteX1" fmla="*/ 444501 w 885771"/>
              <a:gd name="connsiteY1" fmla="*/ 9 h 712326"/>
              <a:gd name="connsiteX2" fmla="*/ 686956 w 885771"/>
              <a:gd name="connsiteY2" fmla="*/ 600912 h 712326"/>
              <a:gd name="connsiteX3" fmla="*/ 810426 w 885771"/>
              <a:gd name="connsiteY3" fmla="*/ 712326 h 712326"/>
              <a:gd name="connsiteX4" fmla="*/ 657364 w 885771"/>
              <a:gd name="connsiteY4" fmla="*/ 625914 h 712326"/>
              <a:gd name="connsiteX5" fmla="*/ 443520 w 885771"/>
              <a:gd name="connsiteY5" fmla="*/ 590236 h 712326"/>
              <a:gd name="connsiteX6" fmla="*/ 1 w 885771"/>
              <a:gd name="connsiteY6" fmla="*/ 347143 h 712326"/>
              <a:gd name="connsiteX0" fmla="*/ 1 w 885771"/>
              <a:gd name="connsiteY0" fmla="*/ 347143 h 712326"/>
              <a:gd name="connsiteX1" fmla="*/ 444501 w 885771"/>
              <a:gd name="connsiteY1" fmla="*/ 9 h 712326"/>
              <a:gd name="connsiteX2" fmla="*/ 686956 w 885771"/>
              <a:gd name="connsiteY2" fmla="*/ 600912 h 712326"/>
              <a:gd name="connsiteX3" fmla="*/ 810426 w 885771"/>
              <a:gd name="connsiteY3" fmla="*/ 712326 h 712326"/>
              <a:gd name="connsiteX4" fmla="*/ 657364 w 885771"/>
              <a:gd name="connsiteY4" fmla="*/ 625914 h 712326"/>
              <a:gd name="connsiteX5" fmla="*/ 443520 w 885771"/>
              <a:gd name="connsiteY5" fmla="*/ 590236 h 712326"/>
              <a:gd name="connsiteX6" fmla="*/ 1 w 885771"/>
              <a:gd name="connsiteY6" fmla="*/ 347143 h 712326"/>
              <a:gd name="connsiteX0" fmla="*/ 38 w 885808"/>
              <a:gd name="connsiteY0" fmla="*/ 347143 h 712326"/>
              <a:gd name="connsiteX1" fmla="*/ 444538 w 885808"/>
              <a:gd name="connsiteY1" fmla="*/ 9 h 712326"/>
              <a:gd name="connsiteX2" fmla="*/ 686993 w 885808"/>
              <a:gd name="connsiteY2" fmla="*/ 600912 h 712326"/>
              <a:gd name="connsiteX3" fmla="*/ 810463 w 885808"/>
              <a:gd name="connsiteY3" fmla="*/ 712326 h 712326"/>
              <a:gd name="connsiteX4" fmla="*/ 657401 w 885808"/>
              <a:gd name="connsiteY4" fmla="*/ 625914 h 712326"/>
              <a:gd name="connsiteX5" fmla="*/ 443557 w 885808"/>
              <a:gd name="connsiteY5" fmla="*/ 590236 h 712326"/>
              <a:gd name="connsiteX6" fmla="*/ 38 w 885808"/>
              <a:gd name="connsiteY6" fmla="*/ 347143 h 712326"/>
              <a:gd name="connsiteX0" fmla="*/ 38 w 881307"/>
              <a:gd name="connsiteY0" fmla="*/ 301372 h 666555"/>
              <a:gd name="connsiteX1" fmla="*/ 422705 w 881307"/>
              <a:gd name="connsiteY1" fmla="*/ 14 h 666555"/>
              <a:gd name="connsiteX2" fmla="*/ 686993 w 881307"/>
              <a:gd name="connsiteY2" fmla="*/ 555141 h 666555"/>
              <a:gd name="connsiteX3" fmla="*/ 810463 w 881307"/>
              <a:gd name="connsiteY3" fmla="*/ 666555 h 666555"/>
              <a:gd name="connsiteX4" fmla="*/ 657401 w 881307"/>
              <a:gd name="connsiteY4" fmla="*/ 580143 h 666555"/>
              <a:gd name="connsiteX5" fmla="*/ 443557 w 881307"/>
              <a:gd name="connsiteY5" fmla="*/ 544465 h 666555"/>
              <a:gd name="connsiteX6" fmla="*/ 38 w 881307"/>
              <a:gd name="connsiteY6" fmla="*/ 301372 h 666555"/>
              <a:gd name="connsiteX0" fmla="*/ 54 w 895026"/>
              <a:gd name="connsiteY0" fmla="*/ 301474 h 666657"/>
              <a:gd name="connsiteX1" fmla="*/ 422721 w 895026"/>
              <a:gd name="connsiteY1" fmla="*/ 116 h 666657"/>
              <a:gd name="connsiteX2" fmla="*/ 687009 w 895026"/>
              <a:gd name="connsiteY2" fmla="*/ 555243 h 666657"/>
              <a:gd name="connsiteX3" fmla="*/ 810479 w 895026"/>
              <a:gd name="connsiteY3" fmla="*/ 666657 h 666657"/>
              <a:gd name="connsiteX4" fmla="*/ 657417 w 895026"/>
              <a:gd name="connsiteY4" fmla="*/ 580245 h 666657"/>
              <a:gd name="connsiteX5" fmla="*/ 443573 w 895026"/>
              <a:gd name="connsiteY5" fmla="*/ 544567 h 666657"/>
              <a:gd name="connsiteX6" fmla="*/ 54 w 895026"/>
              <a:gd name="connsiteY6" fmla="*/ 301474 h 666657"/>
              <a:gd name="connsiteX0" fmla="*/ 83 w 895055"/>
              <a:gd name="connsiteY0" fmla="*/ 301474 h 666657"/>
              <a:gd name="connsiteX1" fmla="*/ 422750 w 895055"/>
              <a:gd name="connsiteY1" fmla="*/ 116 h 666657"/>
              <a:gd name="connsiteX2" fmla="*/ 687038 w 895055"/>
              <a:gd name="connsiteY2" fmla="*/ 555243 h 666657"/>
              <a:gd name="connsiteX3" fmla="*/ 810508 w 895055"/>
              <a:gd name="connsiteY3" fmla="*/ 666657 h 666657"/>
              <a:gd name="connsiteX4" fmla="*/ 657446 w 895055"/>
              <a:gd name="connsiteY4" fmla="*/ 580245 h 666657"/>
              <a:gd name="connsiteX5" fmla="*/ 443602 w 895055"/>
              <a:gd name="connsiteY5" fmla="*/ 544567 h 666657"/>
              <a:gd name="connsiteX6" fmla="*/ 83 w 895055"/>
              <a:gd name="connsiteY6" fmla="*/ 301474 h 666657"/>
              <a:gd name="connsiteX0" fmla="*/ 83 w 895055"/>
              <a:gd name="connsiteY0" fmla="*/ 301474 h 666657"/>
              <a:gd name="connsiteX1" fmla="*/ 422750 w 895055"/>
              <a:gd name="connsiteY1" fmla="*/ 116 h 666657"/>
              <a:gd name="connsiteX2" fmla="*/ 687038 w 895055"/>
              <a:gd name="connsiteY2" fmla="*/ 555243 h 666657"/>
              <a:gd name="connsiteX3" fmla="*/ 810508 w 895055"/>
              <a:gd name="connsiteY3" fmla="*/ 666657 h 666657"/>
              <a:gd name="connsiteX4" fmla="*/ 657446 w 895055"/>
              <a:gd name="connsiteY4" fmla="*/ 580245 h 666657"/>
              <a:gd name="connsiteX5" fmla="*/ 443602 w 895055"/>
              <a:gd name="connsiteY5" fmla="*/ 544567 h 666657"/>
              <a:gd name="connsiteX6" fmla="*/ 83 w 895055"/>
              <a:gd name="connsiteY6" fmla="*/ 301474 h 666657"/>
              <a:gd name="connsiteX0" fmla="*/ 83 w 843883"/>
              <a:gd name="connsiteY0" fmla="*/ 309615 h 674798"/>
              <a:gd name="connsiteX1" fmla="*/ 422750 w 843883"/>
              <a:gd name="connsiteY1" fmla="*/ 8257 h 674798"/>
              <a:gd name="connsiteX2" fmla="*/ 657500 w 843883"/>
              <a:gd name="connsiteY2" fmla="*/ 557515 h 674798"/>
              <a:gd name="connsiteX3" fmla="*/ 810508 w 843883"/>
              <a:gd name="connsiteY3" fmla="*/ 674798 h 674798"/>
              <a:gd name="connsiteX4" fmla="*/ 657446 w 843883"/>
              <a:gd name="connsiteY4" fmla="*/ 588386 h 674798"/>
              <a:gd name="connsiteX5" fmla="*/ 443602 w 843883"/>
              <a:gd name="connsiteY5" fmla="*/ 552708 h 674798"/>
              <a:gd name="connsiteX6" fmla="*/ 83 w 843883"/>
              <a:gd name="connsiteY6" fmla="*/ 309615 h 674798"/>
              <a:gd name="connsiteX0" fmla="*/ 83 w 930906"/>
              <a:gd name="connsiteY0" fmla="*/ 309615 h 674798"/>
              <a:gd name="connsiteX1" fmla="*/ 422750 w 930906"/>
              <a:gd name="connsiteY1" fmla="*/ 8257 h 674798"/>
              <a:gd name="connsiteX2" fmla="*/ 657500 w 930906"/>
              <a:gd name="connsiteY2" fmla="*/ 557515 h 674798"/>
              <a:gd name="connsiteX3" fmla="*/ 810508 w 930906"/>
              <a:gd name="connsiteY3" fmla="*/ 674798 h 674798"/>
              <a:gd name="connsiteX4" fmla="*/ 657446 w 930906"/>
              <a:gd name="connsiteY4" fmla="*/ 588386 h 674798"/>
              <a:gd name="connsiteX5" fmla="*/ 443602 w 930906"/>
              <a:gd name="connsiteY5" fmla="*/ 552708 h 674798"/>
              <a:gd name="connsiteX6" fmla="*/ 83 w 930906"/>
              <a:gd name="connsiteY6" fmla="*/ 309615 h 674798"/>
              <a:gd name="connsiteX0" fmla="*/ 83 w 930906"/>
              <a:gd name="connsiteY0" fmla="*/ 309615 h 674798"/>
              <a:gd name="connsiteX1" fmla="*/ 422750 w 930906"/>
              <a:gd name="connsiteY1" fmla="*/ 8257 h 674798"/>
              <a:gd name="connsiteX2" fmla="*/ 657500 w 930906"/>
              <a:gd name="connsiteY2" fmla="*/ 557515 h 674798"/>
              <a:gd name="connsiteX3" fmla="*/ 810508 w 930906"/>
              <a:gd name="connsiteY3" fmla="*/ 674798 h 674798"/>
              <a:gd name="connsiteX4" fmla="*/ 657446 w 930906"/>
              <a:gd name="connsiteY4" fmla="*/ 588386 h 674798"/>
              <a:gd name="connsiteX5" fmla="*/ 443602 w 930906"/>
              <a:gd name="connsiteY5" fmla="*/ 552708 h 674798"/>
              <a:gd name="connsiteX6" fmla="*/ 83 w 930906"/>
              <a:gd name="connsiteY6" fmla="*/ 309615 h 674798"/>
              <a:gd name="connsiteX0" fmla="*/ 83 w 933713"/>
              <a:gd name="connsiteY0" fmla="*/ 301359 h 666542"/>
              <a:gd name="connsiteX1" fmla="*/ 422750 w 933713"/>
              <a:gd name="connsiteY1" fmla="*/ 1 h 666542"/>
              <a:gd name="connsiteX2" fmla="*/ 657500 w 933713"/>
              <a:gd name="connsiteY2" fmla="*/ 549259 h 666542"/>
              <a:gd name="connsiteX3" fmla="*/ 810508 w 933713"/>
              <a:gd name="connsiteY3" fmla="*/ 666542 h 666542"/>
              <a:gd name="connsiteX4" fmla="*/ 657446 w 933713"/>
              <a:gd name="connsiteY4" fmla="*/ 580130 h 666542"/>
              <a:gd name="connsiteX5" fmla="*/ 443602 w 933713"/>
              <a:gd name="connsiteY5" fmla="*/ 544452 h 666542"/>
              <a:gd name="connsiteX6" fmla="*/ 83 w 933713"/>
              <a:gd name="connsiteY6" fmla="*/ 301359 h 666542"/>
              <a:gd name="connsiteX0" fmla="*/ 83 w 949721"/>
              <a:gd name="connsiteY0" fmla="*/ 301359 h 666542"/>
              <a:gd name="connsiteX1" fmla="*/ 422750 w 949721"/>
              <a:gd name="connsiteY1" fmla="*/ 1 h 666542"/>
              <a:gd name="connsiteX2" fmla="*/ 657500 w 949721"/>
              <a:gd name="connsiteY2" fmla="*/ 549259 h 666542"/>
              <a:gd name="connsiteX3" fmla="*/ 810508 w 949721"/>
              <a:gd name="connsiteY3" fmla="*/ 666542 h 666542"/>
              <a:gd name="connsiteX4" fmla="*/ 657446 w 949721"/>
              <a:gd name="connsiteY4" fmla="*/ 580130 h 666542"/>
              <a:gd name="connsiteX5" fmla="*/ 443602 w 949721"/>
              <a:gd name="connsiteY5" fmla="*/ 544452 h 666542"/>
              <a:gd name="connsiteX6" fmla="*/ 83 w 949721"/>
              <a:gd name="connsiteY6" fmla="*/ 301359 h 666542"/>
              <a:gd name="connsiteX0" fmla="*/ 65 w 949703"/>
              <a:gd name="connsiteY0" fmla="*/ 301359 h 666542"/>
              <a:gd name="connsiteX1" fmla="*/ 422732 w 949703"/>
              <a:gd name="connsiteY1" fmla="*/ 1 h 666542"/>
              <a:gd name="connsiteX2" fmla="*/ 657482 w 949703"/>
              <a:gd name="connsiteY2" fmla="*/ 549259 h 666542"/>
              <a:gd name="connsiteX3" fmla="*/ 810490 w 949703"/>
              <a:gd name="connsiteY3" fmla="*/ 666542 h 666542"/>
              <a:gd name="connsiteX4" fmla="*/ 600919 w 949703"/>
              <a:gd name="connsiteY4" fmla="*/ 554307 h 666542"/>
              <a:gd name="connsiteX5" fmla="*/ 443584 w 949703"/>
              <a:gd name="connsiteY5" fmla="*/ 544452 h 666542"/>
              <a:gd name="connsiteX6" fmla="*/ 65 w 949703"/>
              <a:gd name="connsiteY6" fmla="*/ 301359 h 666542"/>
              <a:gd name="connsiteX0" fmla="*/ 65 w 949703"/>
              <a:gd name="connsiteY0" fmla="*/ 301359 h 666542"/>
              <a:gd name="connsiteX1" fmla="*/ 422732 w 949703"/>
              <a:gd name="connsiteY1" fmla="*/ 1 h 666542"/>
              <a:gd name="connsiteX2" fmla="*/ 657482 w 949703"/>
              <a:gd name="connsiteY2" fmla="*/ 549259 h 666542"/>
              <a:gd name="connsiteX3" fmla="*/ 810490 w 949703"/>
              <a:gd name="connsiteY3" fmla="*/ 666542 h 666542"/>
              <a:gd name="connsiteX4" fmla="*/ 600919 w 949703"/>
              <a:gd name="connsiteY4" fmla="*/ 554307 h 666542"/>
              <a:gd name="connsiteX5" fmla="*/ 443584 w 949703"/>
              <a:gd name="connsiteY5" fmla="*/ 544452 h 666542"/>
              <a:gd name="connsiteX6" fmla="*/ 65 w 949703"/>
              <a:gd name="connsiteY6" fmla="*/ 301359 h 666542"/>
              <a:gd name="connsiteX0" fmla="*/ 65 w 949703"/>
              <a:gd name="connsiteY0" fmla="*/ 301359 h 666542"/>
              <a:gd name="connsiteX1" fmla="*/ 422732 w 949703"/>
              <a:gd name="connsiteY1" fmla="*/ 1 h 666542"/>
              <a:gd name="connsiteX2" fmla="*/ 657482 w 949703"/>
              <a:gd name="connsiteY2" fmla="*/ 549259 h 666542"/>
              <a:gd name="connsiteX3" fmla="*/ 810490 w 949703"/>
              <a:gd name="connsiteY3" fmla="*/ 666542 h 666542"/>
              <a:gd name="connsiteX4" fmla="*/ 599634 w 949703"/>
              <a:gd name="connsiteY4" fmla="*/ 551960 h 666542"/>
              <a:gd name="connsiteX5" fmla="*/ 443584 w 949703"/>
              <a:gd name="connsiteY5" fmla="*/ 544452 h 666542"/>
              <a:gd name="connsiteX6" fmla="*/ 65 w 949703"/>
              <a:gd name="connsiteY6" fmla="*/ 301359 h 666542"/>
              <a:gd name="connsiteX0" fmla="*/ 65 w 949703"/>
              <a:gd name="connsiteY0" fmla="*/ 301359 h 666542"/>
              <a:gd name="connsiteX1" fmla="*/ 422732 w 949703"/>
              <a:gd name="connsiteY1" fmla="*/ 1 h 666542"/>
              <a:gd name="connsiteX2" fmla="*/ 657482 w 949703"/>
              <a:gd name="connsiteY2" fmla="*/ 549259 h 666542"/>
              <a:gd name="connsiteX3" fmla="*/ 774530 w 949703"/>
              <a:gd name="connsiteY3" fmla="*/ 666542 h 666542"/>
              <a:gd name="connsiteX4" fmla="*/ 599634 w 949703"/>
              <a:gd name="connsiteY4" fmla="*/ 551960 h 666542"/>
              <a:gd name="connsiteX5" fmla="*/ 443584 w 949703"/>
              <a:gd name="connsiteY5" fmla="*/ 544452 h 666542"/>
              <a:gd name="connsiteX6" fmla="*/ 65 w 949703"/>
              <a:gd name="connsiteY6" fmla="*/ 301359 h 666542"/>
              <a:gd name="connsiteX0" fmla="*/ 2072 w 951710"/>
              <a:gd name="connsiteY0" fmla="*/ 301359 h 666542"/>
              <a:gd name="connsiteX1" fmla="*/ 424739 w 951710"/>
              <a:gd name="connsiteY1" fmla="*/ 1 h 666542"/>
              <a:gd name="connsiteX2" fmla="*/ 659489 w 951710"/>
              <a:gd name="connsiteY2" fmla="*/ 549259 h 666542"/>
              <a:gd name="connsiteX3" fmla="*/ 776537 w 951710"/>
              <a:gd name="connsiteY3" fmla="*/ 666542 h 666542"/>
              <a:gd name="connsiteX4" fmla="*/ 601641 w 951710"/>
              <a:gd name="connsiteY4" fmla="*/ 551960 h 666542"/>
              <a:gd name="connsiteX5" fmla="*/ 277348 w 951710"/>
              <a:gd name="connsiteY5" fmla="*/ 530367 h 666542"/>
              <a:gd name="connsiteX6" fmla="*/ 2072 w 951710"/>
              <a:gd name="connsiteY6" fmla="*/ 301359 h 666542"/>
              <a:gd name="connsiteX0" fmla="*/ 4394 w 954032"/>
              <a:gd name="connsiteY0" fmla="*/ 301359 h 666542"/>
              <a:gd name="connsiteX1" fmla="*/ 427061 w 954032"/>
              <a:gd name="connsiteY1" fmla="*/ 1 h 666542"/>
              <a:gd name="connsiteX2" fmla="*/ 661811 w 954032"/>
              <a:gd name="connsiteY2" fmla="*/ 549259 h 666542"/>
              <a:gd name="connsiteX3" fmla="*/ 778859 w 954032"/>
              <a:gd name="connsiteY3" fmla="*/ 666542 h 666542"/>
              <a:gd name="connsiteX4" fmla="*/ 603963 w 954032"/>
              <a:gd name="connsiteY4" fmla="*/ 551960 h 666542"/>
              <a:gd name="connsiteX5" fmla="*/ 279670 w 954032"/>
              <a:gd name="connsiteY5" fmla="*/ 530367 h 666542"/>
              <a:gd name="connsiteX6" fmla="*/ 4394 w 954032"/>
              <a:gd name="connsiteY6" fmla="*/ 301359 h 666542"/>
              <a:gd name="connsiteX0" fmla="*/ 4394 w 954032"/>
              <a:gd name="connsiteY0" fmla="*/ 301359 h 666542"/>
              <a:gd name="connsiteX1" fmla="*/ 427061 w 954032"/>
              <a:gd name="connsiteY1" fmla="*/ 1 h 666542"/>
              <a:gd name="connsiteX2" fmla="*/ 661811 w 954032"/>
              <a:gd name="connsiteY2" fmla="*/ 549259 h 666542"/>
              <a:gd name="connsiteX3" fmla="*/ 778859 w 954032"/>
              <a:gd name="connsiteY3" fmla="*/ 666542 h 666542"/>
              <a:gd name="connsiteX4" fmla="*/ 603963 w 954032"/>
              <a:gd name="connsiteY4" fmla="*/ 551960 h 666542"/>
              <a:gd name="connsiteX5" fmla="*/ 279670 w 954032"/>
              <a:gd name="connsiteY5" fmla="*/ 530367 h 666542"/>
              <a:gd name="connsiteX6" fmla="*/ 4394 w 954032"/>
              <a:gd name="connsiteY6" fmla="*/ 301359 h 666542"/>
              <a:gd name="connsiteX0" fmla="*/ 2781 w 944075"/>
              <a:gd name="connsiteY0" fmla="*/ 194549 h 559732"/>
              <a:gd name="connsiteX1" fmla="*/ 388203 w 944075"/>
              <a:gd name="connsiteY1" fmla="*/ 1 h 559732"/>
              <a:gd name="connsiteX2" fmla="*/ 660198 w 944075"/>
              <a:gd name="connsiteY2" fmla="*/ 442449 h 559732"/>
              <a:gd name="connsiteX3" fmla="*/ 777246 w 944075"/>
              <a:gd name="connsiteY3" fmla="*/ 559732 h 559732"/>
              <a:gd name="connsiteX4" fmla="*/ 602350 w 944075"/>
              <a:gd name="connsiteY4" fmla="*/ 445150 h 559732"/>
              <a:gd name="connsiteX5" fmla="*/ 278057 w 944075"/>
              <a:gd name="connsiteY5" fmla="*/ 423557 h 559732"/>
              <a:gd name="connsiteX6" fmla="*/ 2781 w 944075"/>
              <a:gd name="connsiteY6" fmla="*/ 194549 h 559732"/>
              <a:gd name="connsiteX0" fmla="*/ 2781 w 911225"/>
              <a:gd name="connsiteY0" fmla="*/ 194549 h 559732"/>
              <a:gd name="connsiteX1" fmla="*/ 388203 w 911225"/>
              <a:gd name="connsiteY1" fmla="*/ 1 h 559732"/>
              <a:gd name="connsiteX2" fmla="*/ 660198 w 911225"/>
              <a:gd name="connsiteY2" fmla="*/ 442449 h 559732"/>
              <a:gd name="connsiteX3" fmla="*/ 777246 w 911225"/>
              <a:gd name="connsiteY3" fmla="*/ 559732 h 559732"/>
              <a:gd name="connsiteX4" fmla="*/ 602350 w 911225"/>
              <a:gd name="connsiteY4" fmla="*/ 445150 h 559732"/>
              <a:gd name="connsiteX5" fmla="*/ 278057 w 911225"/>
              <a:gd name="connsiteY5" fmla="*/ 423557 h 559732"/>
              <a:gd name="connsiteX6" fmla="*/ 2781 w 911225"/>
              <a:gd name="connsiteY6" fmla="*/ 194549 h 559732"/>
              <a:gd name="connsiteX0" fmla="*/ 1147 w 907913"/>
              <a:gd name="connsiteY0" fmla="*/ 227385 h 564398"/>
              <a:gd name="connsiteX1" fmla="*/ 401980 w 907913"/>
              <a:gd name="connsiteY1" fmla="*/ 4667 h 564398"/>
              <a:gd name="connsiteX2" fmla="*/ 673975 w 907913"/>
              <a:gd name="connsiteY2" fmla="*/ 447115 h 564398"/>
              <a:gd name="connsiteX3" fmla="*/ 791023 w 907913"/>
              <a:gd name="connsiteY3" fmla="*/ 564398 h 564398"/>
              <a:gd name="connsiteX4" fmla="*/ 616127 w 907913"/>
              <a:gd name="connsiteY4" fmla="*/ 449816 h 564398"/>
              <a:gd name="connsiteX5" fmla="*/ 291834 w 907913"/>
              <a:gd name="connsiteY5" fmla="*/ 428223 h 564398"/>
              <a:gd name="connsiteX6" fmla="*/ 1147 w 907913"/>
              <a:gd name="connsiteY6" fmla="*/ 227385 h 564398"/>
              <a:gd name="connsiteX0" fmla="*/ 116 w 906882"/>
              <a:gd name="connsiteY0" fmla="*/ 233079 h 570092"/>
              <a:gd name="connsiteX1" fmla="*/ 400949 w 906882"/>
              <a:gd name="connsiteY1" fmla="*/ 10361 h 570092"/>
              <a:gd name="connsiteX2" fmla="*/ 672944 w 906882"/>
              <a:gd name="connsiteY2" fmla="*/ 452809 h 570092"/>
              <a:gd name="connsiteX3" fmla="*/ 789992 w 906882"/>
              <a:gd name="connsiteY3" fmla="*/ 570092 h 570092"/>
              <a:gd name="connsiteX4" fmla="*/ 615096 w 906882"/>
              <a:gd name="connsiteY4" fmla="*/ 455510 h 570092"/>
              <a:gd name="connsiteX5" fmla="*/ 290803 w 906882"/>
              <a:gd name="connsiteY5" fmla="*/ 433917 h 570092"/>
              <a:gd name="connsiteX6" fmla="*/ 116 w 906882"/>
              <a:gd name="connsiteY6" fmla="*/ 233079 h 570092"/>
              <a:gd name="connsiteX0" fmla="*/ 116 w 935418"/>
              <a:gd name="connsiteY0" fmla="*/ 222730 h 559743"/>
              <a:gd name="connsiteX1" fmla="*/ 400949 w 935418"/>
              <a:gd name="connsiteY1" fmla="*/ 12 h 559743"/>
              <a:gd name="connsiteX2" fmla="*/ 672944 w 935418"/>
              <a:gd name="connsiteY2" fmla="*/ 442460 h 559743"/>
              <a:gd name="connsiteX3" fmla="*/ 789992 w 935418"/>
              <a:gd name="connsiteY3" fmla="*/ 559743 h 559743"/>
              <a:gd name="connsiteX4" fmla="*/ 615096 w 935418"/>
              <a:gd name="connsiteY4" fmla="*/ 445161 h 559743"/>
              <a:gd name="connsiteX5" fmla="*/ 290803 w 935418"/>
              <a:gd name="connsiteY5" fmla="*/ 423568 h 559743"/>
              <a:gd name="connsiteX6" fmla="*/ 116 w 935418"/>
              <a:gd name="connsiteY6" fmla="*/ 222730 h 559743"/>
              <a:gd name="connsiteX0" fmla="*/ 9755 w 945057"/>
              <a:gd name="connsiteY0" fmla="*/ 222730 h 559743"/>
              <a:gd name="connsiteX1" fmla="*/ 410588 w 945057"/>
              <a:gd name="connsiteY1" fmla="*/ 12 h 559743"/>
              <a:gd name="connsiteX2" fmla="*/ 682583 w 945057"/>
              <a:gd name="connsiteY2" fmla="*/ 442460 h 559743"/>
              <a:gd name="connsiteX3" fmla="*/ 799631 w 945057"/>
              <a:gd name="connsiteY3" fmla="*/ 559743 h 559743"/>
              <a:gd name="connsiteX4" fmla="*/ 624735 w 945057"/>
              <a:gd name="connsiteY4" fmla="*/ 445161 h 559743"/>
              <a:gd name="connsiteX5" fmla="*/ 165591 w 945057"/>
              <a:gd name="connsiteY5" fmla="*/ 434132 h 559743"/>
              <a:gd name="connsiteX6" fmla="*/ 9755 w 945057"/>
              <a:gd name="connsiteY6" fmla="*/ 222730 h 559743"/>
              <a:gd name="connsiteX0" fmla="*/ 10690 w 945992"/>
              <a:gd name="connsiteY0" fmla="*/ 222730 h 559743"/>
              <a:gd name="connsiteX1" fmla="*/ 411523 w 945992"/>
              <a:gd name="connsiteY1" fmla="*/ 12 h 559743"/>
              <a:gd name="connsiteX2" fmla="*/ 683518 w 945992"/>
              <a:gd name="connsiteY2" fmla="*/ 442460 h 559743"/>
              <a:gd name="connsiteX3" fmla="*/ 800566 w 945992"/>
              <a:gd name="connsiteY3" fmla="*/ 559743 h 559743"/>
              <a:gd name="connsiteX4" fmla="*/ 625670 w 945992"/>
              <a:gd name="connsiteY4" fmla="*/ 445161 h 559743"/>
              <a:gd name="connsiteX5" fmla="*/ 166526 w 945992"/>
              <a:gd name="connsiteY5" fmla="*/ 434132 h 559743"/>
              <a:gd name="connsiteX6" fmla="*/ 10690 w 945992"/>
              <a:gd name="connsiteY6" fmla="*/ 222730 h 559743"/>
              <a:gd name="connsiteX0" fmla="*/ 4240 w 939542"/>
              <a:gd name="connsiteY0" fmla="*/ 222730 h 559743"/>
              <a:gd name="connsiteX1" fmla="*/ 405073 w 939542"/>
              <a:gd name="connsiteY1" fmla="*/ 12 h 559743"/>
              <a:gd name="connsiteX2" fmla="*/ 677068 w 939542"/>
              <a:gd name="connsiteY2" fmla="*/ 442460 h 559743"/>
              <a:gd name="connsiteX3" fmla="*/ 794116 w 939542"/>
              <a:gd name="connsiteY3" fmla="*/ 559743 h 559743"/>
              <a:gd name="connsiteX4" fmla="*/ 619220 w 939542"/>
              <a:gd name="connsiteY4" fmla="*/ 445161 h 559743"/>
              <a:gd name="connsiteX5" fmla="*/ 160076 w 939542"/>
              <a:gd name="connsiteY5" fmla="*/ 434132 h 559743"/>
              <a:gd name="connsiteX6" fmla="*/ 4240 w 939542"/>
              <a:gd name="connsiteY6" fmla="*/ 222730 h 559743"/>
              <a:gd name="connsiteX0" fmla="*/ 10613 w 945619"/>
              <a:gd name="connsiteY0" fmla="*/ 182825 h 519838"/>
              <a:gd name="connsiteX1" fmla="*/ 410162 w 945619"/>
              <a:gd name="connsiteY1" fmla="*/ 14 h 519838"/>
              <a:gd name="connsiteX2" fmla="*/ 683441 w 945619"/>
              <a:gd name="connsiteY2" fmla="*/ 402555 h 519838"/>
              <a:gd name="connsiteX3" fmla="*/ 800489 w 945619"/>
              <a:gd name="connsiteY3" fmla="*/ 519838 h 519838"/>
              <a:gd name="connsiteX4" fmla="*/ 625593 w 945619"/>
              <a:gd name="connsiteY4" fmla="*/ 405256 h 519838"/>
              <a:gd name="connsiteX5" fmla="*/ 166449 w 945619"/>
              <a:gd name="connsiteY5" fmla="*/ 394227 h 519838"/>
              <a:gd name="connsiteX6" fmla="*/ 10613 w 945619"/>
              <a:gd name="connsiteY6" fmla="*/ 182825 h 519838"/>
              <a:gd name="connsiteX0" fmla="*/ 10613 w 958648"/>
              <a:gd name="connsiteY0" fmla="*/ 182814 h 519827"/>
              <a:gd name="connsiteX1" fmla="*/ 410162 w 958648"/>
              <a:gd name="connsiteY1" fmla="*/ 3 h 519827"/>
              <a:gd name="connsiteX2" fmla="*/ 683441 w 958648"/>
              <a:gd name="connsiteY2" fmla="*/ 402544 h 519827"/>
              <a:gd name="connsiteX3" fmla="*/ 800489 w 958648"/>
              <a:gd name="connsiteY3" fmla="*/ 519827 h 519827"/>
              <a:gd name="connsiteX4" fmla="*/ 625593 w 958648"/>
              <a:gd name="connsiteY4" fmla="*/ 405245 h 519827"/>
              <a:gd name="connsiteX5" fmla="*/ 166449 w 958648"/>
              <a:gd name="connsiteY5" fmla="*/ 394216 h 519827"/>
              <a:gd name="connsiteX6" fmla="*/ 10613 w 958648"/>
              <a:gd name="connsiteY6" fmla="*/ 182814 h 519827"/>
              <a:gd name="connsiteX0" fmla="*/ 941 w 948976"/>
              <a:gd name="connsiteY0" fmla="*/ 182814 h 519827"/>
              <a:gd name="connsiteX1" fmla="*/ 400490 w 948976"/>
              <a:gd name="connsiteY1" fmla="*/ 3 h 519827"/>
              <a:gd name="connsiteX2" fmla="*/ 673769 w 948976"/>
              <a:gd name="connsiteY2" fmla="*/ 402544 h 519827"/>
              <a:gd name="connsiteX3" fmla="*/ 790817 w 948976"/>
              <a:gd name="connsiteY3" fmla="*/ 519827 h 519827"/>
              <a:gd name="connsiteX4" fmla="*/ 615921 w 948976"/>
              <a:gd name="connsiteY4" fmla="*/ 405245 h 519827"/>
              <a:gd name="connsiteX5" fmla="*/ 156777 w 948976"/>
              <a:gd name="connsiteY5" fmla="*/ 394216 h 519827"/>
              <a:gd name="connsiteX6" fmla="*/ 941 w 948976"/>
              <a:gd name="connsiteY6" fmla="*/ 182814 h 519827"/>
              <a:gd name="connsiteX0" fmla="*/ 3071 w 951106"/>
              <a:gd name="connsiteY0" fmla="*/ 182814 h 519827"/>
              <a:gd name="connsiteX1" fmla="*/ 402620 w 951106"/>
              <a:gd name="connsiteY1" fmla="*/ 3 h 519827"/>
              <a:gd name="connsiteX2" fmla="*/ 675899 w 951106"/>
              <a:gd name="connsiteY2" fmla="*/ 402544 h 519827"/>
              <a:gd name="connsiteX3" fmla="*/ 792947 w 951106"/>
              <a:gd name="connsiteY3" fmla="*/ 519827 h 519827"/>
              <a:gd name="connsiteX4" fmla="*/ 618051 w 951106"/>
              <a:gd name="connsiteY4" fmla="*/ 405245 h 519827"/>
              <a:gd name="connsiteX5" fmla="*/ 158907 w 951106"/>
              <a:gd name="connsiteY5" fmla="*/ 394216 h 519827"/>
              <a:gd name="connsiteX6" fmla="*/ 3071 w 951106"/>
              <a:gd name="connsiteY6" fmla="*/ 182814 h 519827"/>
              <a:gd name="connsiteX0" fmla="*/ 4561 w 952596"/>
              <a:gd name="connsiteY0" fmla="*/ 182814 h 519827"/>
              <a:gd name="connsiteX1" fmla="*/ 404110 w 952596"/>
              <a:gd name="connsiteY1" fmla="*/ 3 h 519827"/>
              <a:gd name="connsiteX2" fmla="*/ 677389 w 952596"/>
              <a:gd name="connsiteY2" fmla="*/ 402544 h 519827"/>
              <a:gd name="connsiteX3" fmla="*/ 794437 w 952596"/>
              <a:gd name="connsiteY3" fmla="*/ 519827 h 519827"/>
              <a:gd name="connsiteX4" fmla="*/ 619541 w 952596"/>
              <a:gd name="connsiteY4" fmla="*/ 405245 h 519827"/>
              <a:gd name="connsiteX5" fmla="*/ 160397 w 952596"/>
              <a:gd name="connsiteY5" fmla="*/ 394216 h 519827"/>
              <a:gd name="connsiteX6" fmla="*/ 4561 w 952596"/>
              <a:gd name="connsiteY6" fmla="*/ 182814 h 519827"/>
              <a:gd name="connsiteX0" fmla="*/ 4561 w 952596"/>
              <a:gd name="connsiteY0" fmla="*/ 182814 h 519827"/>
              <a:gd name="connsiteX1" fmla="*/ 404110 w 952596"/>
              <a:gd name="connsiteY1" fmla="*/ 3 h 519827"/>
              <a:gd name="connsiteX2" fmla="*/ 677389 w 952596"/>
              <a:gd name="connsiteY2" fmla="*/ 402544 h 519827"/>
              <a:gd name="connsiteX3" fmla="*/ 794437 w 952596"/>
              <a:gd name="connsiteY3" fmla="*/ 519827 h 519827"/>
              <a:gd name="connsiteX4" fmla="*/ 619541 w 952596"/>
              <a:gd name="connsiteY4" fmla="*/ 405245 h 519827"/>
              <a:gd name="connsiteX5" fmla="*/ 160397 w 952596"/>
              <a:gd name="connsiteY5" fmla="*/ 394216 h 519827"/>
              <a:gd name="connsiteX6" fmla="*/ 4561 w 952596"/>
              <a:gd name="connsiteY6" fmla="*/ 182814 h 519827"/>
              <a:gd name="connsiteX0" fmla="*/ 4561 w 952596"/>
              <a:gd name="connsiteY0" fmla="*/ 182814 h 519827"/>
              <a:gd name="connsiteX1" fmla="*/ 404110 w 952596"/>
              <a:gd name="connsiteY1" fmla="*/ 3 h 519827"/>
              <a:gd name="connsiteX2" fmla="*/ 677389 w 952596"/>
              <a:gd name="connsiteY2" fmla="*/ 402544 h 519827"/>
              <a:gd name="connsiteX3" fmla="*/ 794437 w 952596"/>
              <a:gd name="connsiteY3" fmla="*/ 519827 h 519827"/>
              <a:gd name="connsiteX4" fmla="*/ 619541 w 952596"/>
              <a:gd name="connsiteY4" fmla="*/ 405245 h 519827"/>
              <a:gd name="connsiteX5" fmla="*/ 160397 w 952596"/>
              <a:gd name="connsiteY5" fmla="*/ 394216 h 519827"/>
              <a:gd name="connsiteX6" fmla="*/ 4561 w 952596"/>
              <a:gd name="connsiteY6" fmla="*/ 182814 h 519827"/>
              <a:gd name="connsiteX0" fmla="*/ 4561 w 952596"/>
              <a:gd name="connsiteY0" fmla="*/ 182814 h 519827"/>
              <a:gd name="connsiteX1" fmla="*/ 404110 w 952596"/>
              <a:gd name="connsiteY1" fmla="*/ 3 h 519827"/>
              <a:gd name="connsiteX2" fmla="*/ 677389 w 952596"/>
              <a:gd name="connsiteY2" fmla="*/ 402544 h 519827"/>
              <a:gd name="connsiteX3" fmla="*/ 794437 w 952596"/>
              <a:gd name="connsiteY3" fmla="*/ 519827 h 519827"/>
              <a:gd name="connsiteX4" fmla="*/ 619541 w 952596"/>
              <a:gd name="connsiteY4" fmla="*/ 405245 h 519827"/>
              <a:gd name="connsiteX5" fmla="*/ 160397 w 952596"/>
              <a:gd name="connsiteY5" fmla="*/ 394216 h 519827"/>
              <a:gd name="connsiteX6" fmla="*/ 4561 w 952596"/>
              <a:gd name="connsiteY6" fmla="*/ 182814 h 519827"/>
              <a:gd name="connsiteX0" fmla="*/ 20718 w 1013997"/>
              <a:gd name="connsiteY0" fmla="*/ 192203 h 529216"/>
              <a:gd name="connsiteX1" fmla="*/ 579236 w 1013997"/>
              <a:gd name="connsiteY1" fmla="*/ 2 h 529216"/>
              <a:gd name="connsiteX2" fmla="*/ 693546 w 1013997"/>
              <a:gd name="connsiteY2" fmla="*/ 411933 h 529216"/>
              <a:gd name="connsiteX3" fmla="*/ 810594 w 1013997"/>
              <a:gd name="connsiteY3" fmla="*/ 529216 h 529216"/>
              <a:gd name="connsiteX4" fmla="*/ 635698 w 1013997"/>
              <a:gd name="connsiteY4" fmla="*/ 414634 h 529216"/>
              <a:gd name="connsiteX5" fmla="*/ 176554 w 1013997"/>
              <a:gd name="connsiteY5" fmla="*/ 403605 h 529216"/>
              <a:gd name="connsiteX6" fmla="*/ 20718 w 1013997"/>
              <a:gd name="connsiteY6" fmla="*/ 192203 h 529216"/>
              <a:gd name="connsiteX0" fmla="*/ 20718 w 996106"/>
              <a:gd name="connsiteY0" fmla="*/ 192231 h 529244"/>
              <a:gd name="connsiteX1" fmla="*/ 579236 w 996106"/>
              <a:gd name="connsiteY1" fmla="*/ 30 h 529244"/>
              <a:gd name="connsiteX2" fmla="*/ 693546 w 996106"/>
              <a:gd name="connsiteY2" fmla="*/ 411961 h 529244"/>
              <a:gd name="connsiteX3" fmla="*/ 810594 w 996106"/>
              <a:gd name="connsiteY3" fmla="*/ 529244 h 529244"/>
              <a:gd name="connsiteX4" fmla="*/ 635698 w 996106"/>
              <a:gd name="connsiteY4" fmla="*/ 414662 h 529244"/>
              <a:gd name="connsiteX5" fmla="*/ 176554 w 996106"/>
              <a:gd name="connsiteY5" fmla="*/ 403633 h 529244"/>
              <a:gd name="connsiteX6" fmla="*/ 20718 w 996106"/>
              <a:gd name="connsiteY6" fmla="*/ 192231 h 529244"/>
              <a:gd name="connsiteX0" fmla="*/ 7 w 975395"/>
              <a:gd name="connsiteY0" fmla="*/ 192231 h 529244"/>
              <a:gd name="connsiteX1" fmla="*/ 558525 w 975395"/>
              <a:gd name="connsiteY1" fmla="*/ 30 h 529244"/>
              <a:gd name="connsiteX2" fmla="*/ 672835 w 975395"/>
              <a:gd name="connsiteY2" fmla="*/ 411961 h 529244"/>
              <a:gd name="connsiteX3" fmla="*/ 789883 w 975395"/>
              <a:gd name="connsiteY3" fmla="*/ 529244 h 529244"/>
              <a:gd name="connsiteX4" fmla="*/ 614987 w 975395"/>
              <a:gd name="connsiteY4" fmla="*/ 414662 h 529244"/>
              <a:gd name="connsiteX5" fmla="*/ 155843 w 975395"/>
              <a:gd name="connsiteY5" fmla="*/ 403633 h 529244"/>
              <a:gd name="connsiteX6" fmla="*/ 7 w 975395"/>
              <a:gd name="connsiteY6" fmla="*/ 192231 h 529244"/>
              <a:gd name="connsiteX0" fmla="*/ 5 w 940807"/>
              <a:gd name="connsiteY0" fmla="*/ 230401 h 534549"/>
              <a:gd name="connsiteX1" fmla="*/ 558523 w 940807"/>
              <a:gd name="connsiteY1" fmla="*/ 5335 h 534549"/>
              <a:gd name="connsiteX2" fmla="*/ 672833 w 940807"/>
              <a:gd name="connsiteY2" fmla="*/ 417266 h 534549"/>
              <a:gd name="connsiteX3" fmla="*/ 789881 w 940807"/>
              <a:gd name="connsiteY3" fmla="*/ 534549 h 534549"/>
              <a:gd name="connsiteX4" fmla="*/ 614985 w 940807"/>
              <a:gd name="connsiteY4" fmla="*/ 419967 h 534549"/>
              <a:gd name="connsiteX5" fmla="*/ 155841 w 940807"/>
              <a:gd name="connsiteY5" fmla="*/ 408938 h 534549"/>
              <a:gd name="connsiteX6" fmla="*/ 5 w 940807"/>
              <a:gd name="connsiteY6" fmla="*/ 230401 h 534549"/>
              <a:gd name="connsiteX0" fmla="*/ 1 w 940803"/>
              <a:gd name="connsiteY0" fmla="*/ 238247 h 542395"/>
              <a:gd name="connsiteX1" fmla="*/ 558519 w 940803"/>
              <a:gd name="connsiteY1" fmla="*/ 13181 h 542395"/>
              <a:gd name="connsiteX2" fmla="*/ 672829 w 940803"/>
              <a:gd name="connsiteY2" fmla="*/ 425112 h 542395"/>
              <a:gd name="connsiteX3" fmla="*/ 789877 w 940803"/>
              <a:gd name="connsiteY3" fmla="*/ 542395 h 542395"/>
              <a:gd name="connsiteX4" fmla="*/ 614981 w 940803"/>
              <a:gd name="connsiteY4" fmla="*/ 427813 h 542395"/>
              <a:gd name="connsiteX5" fmla="*/ 155837 w 940803"/>
              <a:gd name="connsiteY5" fmla="*/ 416784 h 542395"/>
              <a:gd name="connsiteX6" fmla="*/ 1 w 940803"/>
              <a:gd name="connsiteY6" fmla="*/ 238247 h 542395"/>
              <a:gd name="connsiteX0" fmla="*/ 1 w 940803"/>
              <a:gd name="connsiteY0" fmla="*/ 238247 h 542395"/>
              <a:gd name="connsiteX1" fmla="*/ 558519 w 940803"/>
              <a:gd name="connsiteY1" fmla="*/ 13181 h 542395"/>
              <a:gd name="connsiteX2" fmla="*/ 672829 w 940803"/>
              <a:gd name="connsiteY2" fmla="*/ 425112 h 542395"/>
              <a:gd name="connsiteX3" fmla="*/ 789877 w 940803"/>
              <a:gd name="connsiteY3" fmla="*/ 542395 h 542395"/>
              <a:gd name="connsiteX4" fmla="*/ 614981 w 940803"/>
              <a:gd name="connsiteY4" fmla="*/ 427813 h 542395"/>
              <a:gd name="connsiteX5" fmla="*/ 155837 w 940803"/>
              <a:gd name="connsiteY5" fmla="*/ 416784 h 542395"/>
              <a:gd name="connsiteX6" fmla="*/ 1 w 940803"/>
              <a:gd name="connsiteY6" fmla="*/ 238247 h 542395"/>
              <a:gd name="connsiteX0" fmla="*/ 9351 w 950153"/>
              <a:gd name="connsiteY0" fmla="*/ 228592 h 532740"/>
              <a:gd name="connsiteX1" fmla="*/ 567869 w 950153"/>
              <a:gd name="connsiteY1" fmla="*/ 3526 h 532740"/>
              <a:gd name="connsiteX2" fmla="*/ 682179 w 950153"/>
              <a:gd name="connsiteY2" fmla="*/ 415457 h 532740"/>
              <a:gd name="connsiteX3" fmla="*/ 799227 w 950153"/>
              <a:gd name="connsiteY3" fmla="*/ 532740 h 532740"/>
              <a:gd name="connsiteX4" fmla="*/ 624331 w 950153"/>
              <a:gd name="connsiteY4" fmla="*/ 418158 h 532740"/>
              <a:gd name="connsiteX5" fmla="*/ 229451 w 950153"/>
              <a:gd name="connsiteY5" fmla="*/ 439994 h 532740"/>
              <a:gd name="connsiteX6" fmla="*/ 9351 w 950153"/>
              <a:gd name="connsiteY6" fmla="*/ 228592 h 532740"/>
              <a:gd name="connsiteX0" fmla="*/ 54 w 940856"/>
              <a:gd name="connsiteY0" fmla="*/ 235026 h 539174"/>
              <a:gd name="connsiteX1" fmla="*/ 558572 w 940856"/>
              <a:gd name="connsiteY1" fmla="*/ 9960 h 539174"/>
              <a:gd name="connsiteX2" fmla="*/ 672882 w 940856"/>
              <a:gd name="connsiteY2" fmla="*/ 421891 h 539174"/>
              <a:gd name="connsiteX3" fmla="*/ 789930 w 940856"/>
              <a:gd name="connsiteY3" fmla="*/ 539174 h 539174"/>
              <a:gd name="connsiteX4" fmla="*/ 615034 w 940856"/>
              <a:gd name="connsiteY4" fmla="*/ 424592 h 539174"/>
              <a:gd name="connsiteX5" fmla="*/ 220154 w 940856"/>
              <a:gd name="connsiteY5" fmla="*/ 446428 h 539174"/>
              <a:gd name="connsiteX6" fmla="*/ 54 w 940856"/>
              <a:gd name="connsiteY6" fmla="*/ 235026 h 539174"/>
              <a:gd name="connsiteX0" fmla="*/ 8603 w 945308"/>
              <a:gd name="connsiteY0" fmla="*/ 164123 h 468271"/>
              <a:gd name="connsiteX1" fmla="*/ 550210 w 945308"/>
              <a:gd name="connsiteY1" fmla="*/ 4787 h 468271"/>
              <a:gd name="connsiteX2" fmla="*/ 681431 w 945308"/>
              <a:gd name="connsiteY2" fmla="*/ 350988 h 468271"/>
              <a:gd name="connsiteX3" fmla="*/ 798479 w 945308"/>
              <a:gd name="connsiteY3" fmla="*/ 468271 h 468271"/>
              <a:gd name="connsiteX4" fmla="*/ 623583 w 945308"/>
              <a:gd name="connsiteY4" fmla="*/ 353689 h 468271"/>
              <a:gd name="connsiteX5" fmla="*/ 228703 w 945308"/>
              <a:gd name="connsiteY5" fmla="*/ 375525 h 468271"/>
              <a:gd name="connsiteX6" fmla="*/ 8603 w 945308"/>
              <a:gd name="connsiteY6" fmla="*/ 164123 h 468271"/>
              <a:gd name="connsiteX0" fmla="*/ 8603 w 976644"/>
              <a:gd name="connsiteY0" fmla="*/ 159766 h 463914"/>
              <a:gd name="connsiteX1" fmla="*/ 550210 w 976644"/>
              <a:gd name="connsiteY1" fmla="*/ 430 h 463914"/>
              <a:gd name="connsiteX2" fmla="*/ 681431 w 976644"/>
              <a:gd name="connsiteY2" fmla="*/ 346631 h 463914"/>
              <a:gd name="connsiteX3" fmla="*/ 798479 w 976644"/>
              <a:gd name="connsiteY3" fmla="*/ 463914 h 463914"/>
              <a:gd name="connsiteX4" fmla="*/ 623583 w 976644"/>
              <a:gd name="connsiteY4" fmla="*/ 349332 h 463914"/>
              <a:gd name="connsiteX5" fmla="*/ 228703 w 976644"/>
              <a:gd name="connsiteY5" fmla="*/ 371168 h 463914"/>
              <a:gd name="connsiteX6" fmla="*/ 8603 w 976644"/>
              <a:gd name="connsiteY6" fmla="*/ 159766 h 463914"/>
              <a:gd name="connsiteX0" fmla="*/ 8603 w 798479"/>
              <a:gd name="connsiteY0" fmla="*/ 159612 h 463760"/>
              <a:gd name="connsiteX1" fmla="*/ 550210 w 798479"/>
              <a:gd name="connsiteY1" fmla="*/ 276 h 463760"/>
              <a:gd name="connsiteX2" fmla="*/ 681431 w 798479"/>
              <a:gd name="connsiteY2" fmla="*/ 346477 h 463760"/>
              <a:gd name="connsiteX3" fmla="*/ 798479 w 798479"/>
              <a:gd name="connsiteY3" fmla="*/ 463760 h 463760"/>
              <a:gd name="connsiteX4" fmla="*/ 623583 w 798479"/>
              <a:gd name="connsiteY4" fmla="*/ 349178 h 463760"/>
              <a:gd name="connsiteX5" fmla="*/ 228703 w 798479"/>
              <a:gd name="connsiteY5" fmla="*/ 371014 h 463760"/>
              <a:gd name="connsiteX6" fmla="*/ 8603 w 798479"/>
              <a:gd name="connsiteY6" fmla="*/ 159612 h 463760"/>
              <a:gd name="connsiteX0" fmla="*/ 8603 w 810464"/>
              <a:gd name="connsiteY0" fmla="*/ 159557 h 463705"/>
              <a:gd name="connsiteX1" fmla="*/ 550210 w 810464"/>
              <a:gd name="connsiteY1" fmla="*/ 221 h 463705"/>
              <a:gd name="connsiteX2" fmla="*/ 808292 w 810464"/>
              <a:gd name="connsiteY2" fmla="*/ 193312 h 463705"/>
              <a:gd name="connsiteX3" fmla="*/ 681431 w 810464"/>
              <a:gd name="connsiteY3" fmla="*/ 346422 h 463705"/>
              <a:gd name="connsiteX4" fmla="*/ 798479 w 810464"/>
              <a:gd name="connsiteY4" fmla="*/ 463705 h 463705"/>
              <a:gd name="connsiteX5" fmla="*/ 623583 w 810464"/>
              <a:gd name="connsiteY5" fmla="*/ 349123 h 463705"/>
              <a:gd name="connsiteX6" fmla="*/ 228703 w 810464"/>
              <a:gd name="connsiteY6" fmla="*/ 370959 h 463705"/>
              <a:gd name="connsiteX7" fmla="*/ 8603 w 810464"/>
              <a:gd name="connsiteY7" fmla="*/ 159557 h 463705"/>
              <a:gd name="connsiteX0" fmla="*/ 8603 w 808292"/>
              <a:gd name="connsiteY0" fmla="*/ 159557 h 463705"/>
              <a:gd name="connsiteX1" fmla="*/ 550210 w 808292"/>
              <a:gd name="connsiteY1" fmla="*/ 221 h 463705"/>
              <a:gd name="connsiteX2" fmla="*/ 808292 w 808292"/>
              <a:gd name="connsiteY2" fmla="*/ 193312 h 463705"/>
              <a:gd name="connsiteX3" fmla="*/ 681431 w 808292"/>
              <a:gd name="connsiteY3" fmla="*/ 346422 h 463705"/>
              <a:gd name="connsiteX4" fmla="*/ 798479 w 808292"/>
              <a:gd name="connsiteY4" fmla="*/ 463705 h 463705"/>
              <a:gd name="connsiteX5" fmla="*/ 623583 w 808292"/>
              <a:gd name="connsiteY5" fmla="*/ 349123 h 463705"/>
              <a:gd name="connsiteX6" fmla="*/ 228703 w 808292"/>
              <a:gd name="connsiteY6" fmla="*/ 370959 h 463705"/>
              <a:gd name="connsiteX7" fmla="*/ 8603 w 808292"/>
              <a:gd name="connsiteY7" fmla="*/ 159557 h 463705"/>
              <a:gd name="connsiteX0" fmla="*/ 8603 w 808442"/>
              <a:gd name="connsiteY0" fmla="*/ 159557 h 463705"/>
              <a:gd name="connsiteX1" fmla="*/ 550210 w 808442"/>
              <a:gd name="connsiteY1" fmla="*/ 221 h 463705"/>
              <a:gd name="connsiteX2" fmla="*/ 808292 w 808442"/>
              <a:gd name="connsiteY2" fmla="*/ 193312 h 463705"/>
              <a:gd name="connsiteX3" fmla="*/ 681431 w 808442"/>
              <a:gd name="connsiteY3" fmla="*/ 346422 h 463705"/>
              <a:gd name="connsiteX4" fmla="*/ 798479 w 808442"/>
              <a:gd name="connsiteY4" fmla="*/ 463705 h 463705"/>
              <a:gd name="connsiteX5" fmla="*/ 623583 w 808442"/>
              <a:gd name="connsiteY5" fmla="*/ 349123 h 463705"/>
              <a:gd name="connsiteX6" fmla="*/ 228703 w 808442"/>
              <a:gd name="connsiteY6" fmla="*/ 370959 h 463705"/>
              <a:gd name="connsiteX7" fmla="*/ 8603 w 808442"/>
              <a:gd name="connsiteY7" fmla="*/ 159557 h 463705"/>
              <a:gd name="connsiteX0" fmla="*/ 9643 w 823013"/>
              <a:gd name="connsiteY0" fmla="*/ 187512 h 463490"/>
              <a:gd name="connsiteX1" fmla="*/ 564779 w 823013"/>
              <a:gd name="connsiteY1" fmla="*/ 6 h 463490"/>
              <a:gd name="connsiteX2" fmla="*/ 822861 w 823013"/>
              <a:gd name="connsiteY2" fmla="*/ 193097 h 463490"/>
              <a:gd name="connsiteX3" fmla="*/ 696000 w 823013"/>
              <a:gd name="connsiteY3" fmla="*/ 346207 h 463490"/>
              <a:gd name="connsiteX4" fmla="*/ 813048 w 823013"/>
              <a:gd name="connsiteY4" fmla="*/ 463490 h 463490"/>
              <a:gd name="connsiteX5" fmla="*/ 638152 w 823013"/>
              <a:gd name="connsiteY5" fmla="*/ 348908 h 463490"/>
              <a:gd name="connsiteX6" fmla="*/ 243272 w 823013"/>
              <a:gd name="connsiteY6" fmla="*/ 370744 h 463490"/>
              <a:gd name="connsiteX7" fmla="*/ 9643 w 823013"/>
              <a:gd name="connsiteY7" fmla="*/ 187512 h 463490"/>
              <a:gd name="connsiteX0" fmla="*/ 88 w 813458"/>
              <a:gd name="connsiteY0" fmla="*/ 187838 h 463816"/>
              <a:gd name="connsiteX1" fmla="*/ 555224 w 813458"/>
              <a:gd name="connsiteY1" fmla="*/ 332 h 463816"/>
              <a:gd name="connsiteX2" fmla="*/ 813306 w 813458"/>
              <a:gd name="connsiteY2" fmla="*/ 193423 h 463816"/>
              <a:gd name="connsiteX3" fmla="*/ 686445 w 813458"/>
              <a:gd name="connsiteY3" fmla="*/ 346533 h 463816"/>
              <a:gd name="connsiteX4" fmla="*/ 803493 w 813458"/>
              <a:gd name="connsiteY4" fmla="*/ 463816 h 463816"/>
              <a:gd name="connsiteX5" fmla="*/ 628597 w 813458"/>
              <a:gd name="connsiteY5" fmla="*/ 349234 h 463816"/>
              <a:gd name="connsiteX6" fmla="*/ 233717 w 813458"/>
              <a:gd name="connsiteY6" fmla="*/ 371070 h 463816"/>
              <a:gd name="connsiteX7" fmla="*/ 88 w 813458"/>
              <a:gd name="connsiteY7" fmla="*/ 187838 h 463816"/>
              <a:gd name="connsiteX0" fmla="*/ 2708 w 824883"/>
              <a:gd name="connsiteY0" fmla="*/ 173427 h 449405"/>
              <a:gd name="connsiteX1" fmla="*/ 386473 w 824883"/>
              <a:gd name="connsiteY1" fmla="*/ 6 h 449405"/>
              <a:gd name="connsiteX2" fmla="*/ 815926 w 824883"/>
              <a:gd name="connsiteY2" fmla="*/ 179012 h 449405"/>
              <a:gd name="connsiteX3" fmla="*/ 689065 w 824883"/>
              <a:gd name="connsiteY3" fmla="*/ 332122 h 449405"/>
              <a:gd name="connsiteX4" fmla="*/ 806113 w 824883"/>
              <a:gd name="connsiteY4" fmla="*/ 449405 h 449405"/>
              <a:gd name="connsiteX5" fmla="*/ 631217 w 824883"/>
              <a:gd name="connsiteY5" fmla="*/ 334823 h 449405"/>
              <a:gd name="connsiteX6" fmla="*/ 236337 w 824883"/>
              <a:gd name="connsiteY6" fmla="*/ 356659 h 449405"/>
              <a:gd name="connsiteX7" fmla="*/ 2708 w 824883"/>
              <a:gd name="connsiteY7" fmla="*/ 173427 h 449405"/>
              <a:gd name="connsiteX0" fmla="*/ 2708 w 824883"/>
              <a:gd name="connsiteY0" fmla="*/ 174306 h 450284"/>
              <a:gd name="connsiteX1" fmla="*/ 386473 w 824883"/>
              <a:gd name="connsiteY1" fmla="*/ 885 h 450284"/>
              <a:gd name="connsiteX2" fmla="*/ 815926 w 824883"/>
              <a:gd name="connsiteY2" fmla="*/ 179891 h 450284"/>
              <a:gd name="connsiteX3" fmla="*/ 689065 w 824883"/>
              <a:gd name="connsiteY3" fmla="*/ 333001 h 450284"/>
              <a:gd name="connsiteX4" fmla="*/ 806113 w 824883"/>
              <a:gd name="connsiteY4" fmla="*/ 450284 h 450284"/>
              <a:gd name="connsiteX5" fmla="*/ 631217 w 824883"/>
              <a:gd name="connsiteY5" fmla="*/ 335702 h 450284"/>
              <a:gd name="connsiteX6" fmla="*/ 236337 w 824883"/>
              <a:gd name="connsiteY6" fmla="*/ 357538 h 450284"/>
              <a:gd name="connsiteX7" fmla="*/ 2708 w 824883"/>
              <a:gd name="connsiteY7" fmla="*/ 174306 h 450284"/>
              <a:gd name="connsiteX0" fmla="*/ 123 w 822298"/>
              <a:gd name="connsiteY0" fmla="*/ 174306 h 450284"/>
              <a:gd name="connsiteX1" fmla="*/ 383888 w 822298"/>
              <a:gd name="connsiteY1" fmla="*/ 885 h 450284"/>
              <a:gd name="connsiteX2" fmla="*/ 813341 w 822298"/>
              <a:gd name="connsiteY2" fmla="*/ 179891 h 450284"/>
              <a:gd name="connsiteX3" fmla="*/ 686480 w 822298"/>
              <a:gd name="connsiteY3" fmla="*/ 333001 h 450284"/>
              <a:gd name="connsiteX4" fmla="*/ 803528 w 822298"/>
              <a:gd name="connsiteY4" fmla="*/ 450284 h 450284"/>
              <a:gd name="connsiteX5" fmla="*/ 628632 w 822298"/>
              <a:gd name="connsiteY5" fmla="*/ 335702 h 450284"/>
              <a:gd name="connsiteX6" fmla="*/ 233752 w 822298"/>
              <a:gd name="connsiteY6" fmla="*/ 357538 h 450284"/>
              <a:gd name="connsiteX7" fmla="*/ 123 w 822298"/>
              <a:gd name="connsiteY7" fmla="*/ 174306 h 450284"/>
              <a:gd name="connsiteX0" fmla="*/ 35 w 822210"/>
              <a:gd name="connsiteY0" fmla="*/ 174306 h 450284"/>
              <a:gd name="connsiteX1" fmla="*/ 383800 w 822210"/>
              <a:gd name="connsiteY1" fmla="*/ 885 h 450284"/>
              <a:gd name="connsiteX2" fmla="*/ 813253 w 822210"/>
              <a:gd name="connsiteY2" fmla="*/ 179891 h 450284"/>
              <a:gd name="connsiteX3" fmla="*/ 686392 w 822210"/>
              <a:gd name="connsiteY3" fmla="*/ 333001 h 450284"/>
              <a:gd name="connsiteX4" fmla="*/ 803440 w 822210"/>
              <a:gd name="connsiteY4" fmla="*/ 450284 h 450284"/>
              <a:gd name="connsiteX5" fmla="*/ 628544 w 822210"/>
              <a:gd name="connsiteY5" fmla="*/ 335702 h 450284"/>
              <a:gd name="connsiteX6" fmla="*/ 233664 w 822210"/>
              <a:gd name="connsiteY6" fmla="*/ 357538 h 450284"/>
              <a:gd name="connsiteX7" fmla="*/ 35 w 822210"/>
              <a:gd name="connsiteY7" fmla="*/ 174306 h 450284"/>
              <a:gd name="connsiteX0" fmla="*/ 35 w 813557"/>
              <a:gd name="connsiteY0" fmla="*/ 174829 h 450807"/>
              <a:gd name="connsiteX1" fmla="*/ 383800 w 813557"/>
              <a:gd name="connsiteY1" fmla="*/ 1408 h 450807"/>
              <a:gd name="connsiteX2" fmla="*/ 813253 w 813557"/>
              <a:gd name="connsiteY2" fmla="*/ 180414 h 450807"/>
              <a:gd name="connsiteX3" fmla="*/ 686392 w 813557"/>
              <a:gd name="connsiteY3" fmla="*/ 333524 h 450807"/>
              <a:gd name="connsiteX4" fmla="*/ 803440 w 813557"/>
              <a:gd name="connsiteY4" fmla="*/ 450807 h 450807"/>
              <a:gd name="connsiteX5" fmla="*/ 628544 w 813557"/>
              <a:gd name="connsiteY5" fmla="*/ 336225 h 450807"/>
              <a:gd name="connsiteX6" fmla="*/ 233664 w 813557"/>
              <a:gd name="connsiteY6" fmla="*/ 358061 h 450807"/>
              <a:gd name="connsiteX7" fmla="*/ 35 w 813557"/>
              <a:gd name="connsiteY7" fmla="*/ 174829 h 450807"/>
              <a:gd name="connsiteX0" fmla="*/ 1122 w 814644"/>
              <a:gd name="connsiteY0" fmla="*/ 174829 h 450807"/>
              <a:gd name="connsiteX1" fmla="*/ 384887 w 814644"/>
              <a:gd name="connsiteY1" fmla="*/ 1408 h 450807"/>
              <a:gd name="connsiteX2" fmla="*/ 814340 w 814644"/>
              <a:gd name="connsiteY2" fmla="*/ 180414 h 450807"/>
              <a:gd name="connsiteX3" fmla="*/ 687479 w 814644"/>
              <a:gd name="connsiteY3" fmla="*/ 333524 h 450807"/>
              <a:gd name="connsiteX4" fmla="*/ 804527 w 814644"/>
              <a:gd name="connsiteY4" fmla="*/ 450807 h 450807"/>
              <a:gd name="connsiteX5" fmla="*/ 629631 w 814644"/>
              <a:gd name="connsiteY5" fmla="*/ 336225 h 450807"/>
              <a:gd name="connsiteX6" fmla="*/ 279849 w 814644"/>
              <a:gd name="connsiteY6" fmla="*/ 339281 h 450807"/>
              <a:gd name="connsiteX7" fmla="*/ 1122 w 814644"/>
              <a:gd name="connsiteY7" fmla="*/ 174829 h 450807"/>
              <a:gd name="connsiteX0" fmla="*/ 8419 w 821941"/>
              <a:gd name="connsiteY0" fmla="*/ 174829 h 450807"/>
              <a:gd name="connsiteX1" fmla="*/ 392184 w 821941"/>
              <a:gd name="connsiteY1" fmla="*/ 1408 h 450807"/>
              <a:gd name="connsiteX2" fmla="*/ 821637 w 821941"/>
              <a:gd name="connsiteY2" fmla="*/ 180414 h 450807"/>
              <a:gd name="connsiteX3" fmla="*/ 694776 w 821941"/>
              <a:gd name="connsiteY3" fmla="*/ 333524 h 450807"/>
              <a:gd name="connsiteX4" fmla="*/ 811824 w 821941"/>
              <a:gd name="connsiteY4" fmla="*/ 450807 h 450807"/>
              <a:gd name="connsiteX5" fmla="*/ 636928 w 821941"/>
              <a:gd name="connsiteY5" fmla="*/ 336225 h 450807"/>
              <a:gd name="connsiteX6" fmla="*/ 287146 w 821941"/>
              <a:gd name="connsiteY6" fmla="*/ 339281 h 450807"/>
              <a:gd name="connsiteX7" fmla="*/ 8419 w 821941"/>
              <a:gd name="connsiteY7" fmla="*/ 174829 h 450807"/>
              <a:gd name="connsiteX0" fmla="*/ 390 w 813912"/>
              <a:gd name="connsiteY0" fmla="*/ 174829 h 450807"/>
              <a:gd name="connsiteX1" fmla="*/ 384155 w 813912"/>
              <a:gd name="connsiteY1" fmla="*/ 1408 h 450807"/>
              <a:gd name="connsiteX2" fmla="*/ 813608 w 813912"/>
              <a:gd name="connsiteY2" fmla="*/ 180414 h 450807"/>
              <a:gd name="connsiteX3" fmla="*/ 686747 w 813912"/>
              <a:gd name="connsiteY3" fmla="*/ 333524 h 450807"/>
              <a:gd name="connsiteX4" fmla="*/ 803795 w 813912"/>
              <a:gd name="connsiteY4" fmla="*/ 450807 h 450807"/>
              <a:gd name="connsiteX5" fmla="*/ 628899 w 813912"/>
              <a:gd name="connsiteY5" fmla="*/ 336225 h 450807"/>
              <a:gd name="connsiteX6" fmla="*/ 279117 w 813912"/>
              <a:gd name="connsiteY6" fmla="*/ 339281 h 450807"/>
              <a:gd name="connsiteX7" fmla="*/ 390 w 813912"/>
              <a:gd name="connsiteY7" fmla="*/ 174829 h 450807"/>
              <a:gd name="connsiteX0" fmla="*/ 20 w 851737"/>
              <a:gd name="connsiteY0" fmla="*/ 178117 h 449400"/>
              <a:gd name="connsiteX1" fmla="*/ 422118 w 851737"/>
              <a:gd name="connsiteY1" fmla="*/ 1 h 449400"/>
              <a:gd name="connsiteX2" fmla="*/ 851571 w 851737"/>
              <a:gd name="connsiteY2" fmla="*/ 179007 h 449400"/>
              <a:gd name="connsiteX3" fmla="*/ 724710 w 851737"/>
              <a:gd name="connsiteY3" fmla="*/ 332117 h 449400"/>
              <a:gd name="connsiteX4" fmla="*/ 841758 w 851737"/>
              <a:gd name="connsiteY4" fmla="*/ 449400 h 449400"/>
              <a:gd name="connsiteX5" fmla="*/ 666862 w 851737"/>
              <a:gd name="connsiteY5" fmla="*/ 334818 h 449400"/>
              <a:gd name="connsiteX6" fmla="*/ 317080 w 851737"/>
              <a:gd name="connsiteY6" fmla="*/ 337874 h 449400"/>
              <a:gd name="connsiteX7" fmla="*/ 20 w 851737"/>
              <a:gd name="connsiteY7" fmla="*/ 178117 h 449400"/>
              <a:gd name="connsiteX0" fmla="*/ 20 w 851737"/>
              <a:gd name="connsiteY0" fmla="*/ 180066 h 451349"/>
              <a:gd name="connsiteX1" fmla="*/ 422118 w 851737"/>
              <a:gd name="connsiteY1" fmla="*/ 1950 h 451349"/>
              <a:gd name="connsiteX2" fmla="*/ 851571 w 851737"/>
              <a:gd name="connsiteY2" fmla="*/ 180956 h 451349"/>
              <a:gd name="connsiteX3" fmla="*/ 724710 w 851737"/>
              <a:gd name="connsiteY3" fmla="*/ 334066 h 451349"/>
              <a:gd name="connsiteX4" fmla="*/ 841758 w 851737"/>
              <a:gd name="connsiteY4" fmla="*/ 451349 h 451349"/>
              <a:gd name="connsiteX5" fmla="*/ 666862 w 851737"/>
              <a:gd name="connsiteY5" fmla="*/ 336767 h 451349"/>
              <a:gd name="connsiteX6" fmla="*/ 317080 w 851737"/>
              <a:gd name="connsiteY6" fmla="*/ 339823 h 451349"/>
              <a:gd name="connsiteX7" fmla="*/ 20 w 851737"/>
              <a:gd name="connsiteY7" fmla="*/ 180066 h 451349"/>
              <a:gd name="connsiteX0" fmla="*/ 20 w 851605"/>
              <a:gd name="connsiteY0" fmla="*/ 180066 h 451349"/>
              <a:gd name="connsiteX1" fmla="*/ 422118 w 851605"/>
              <a:gd name="connsiteY1" fmla="*/ 1950 h 451349"/>
              <a:gd name="connsiteX2" fmla="*/ 851571 w 851605"/>
              <a:gd name="connsiteY2" fmla="*/ 180956 h 451349"/>
              <a:gd name="connsiteX3" fmla="*/ 724710 w 851605"/>
              <a:gd name="connsiteY3" fmla="*/ 334066 h 451349"/>
              <a:gd name="connsiteX4" fmla="*/ 841758 w 851605"/>
              <a:gd name="connsiteY4" fmla="*/ 451349 h 451349"/>
              <a:gd name="connsiteX5" fmla="*/ 666862 w 851605"/>
              <a:gd name="connsiteY5" fmla="*/ 336767 h 451349"/>
              <a:gd name="connsiteX6" fmla="*/ 317080 w 851605"/>
              <a:gd name="connsiteY6" fmla="*/ 339823 h 451349"/>
              <a:gd name="connsiteX7" fmla="*/ 20 w 851605"/>
              <a:gd name="connsiteY7" fmla="*/ 180066 h 451349"/>
              <a:gd name="connsiteX0" fmla="*/ 1232 w 852817"/>
              <a:gd name="connsiteY0" fmla="*/ 178117 h 449400"/>
              <a:gd name="connsiteX1" fmla="*/ 423330 w 852817"/>
              <a:gd name="connsiteY1" fmla="*/ 1 h 449400"/>
              <a:gd name="connsiteX2" fmla="*/ 852783 w 852817"/>
              <a:gd name="connsiteY2" fmla="*/ 179007 h 449400"/>
              <a:gd name="connsiteX3" fmla="*/ 725922 w 852817"/>
              <a:gd name="connsiteY3" fmla="*/ 332117 h 449400"/>
              <a:gd name="connsiteX4" fmla="*/ 842970 w 852817"/>
              <a:gd name="connsiteY4" fmla="*/ 449400 h 449400"/>
              <a:gd name="connsiteX5" fmla="*/ 668074 w 852817"/>
              <a:gd name="connsiteY5" fmla="*/ 334818 h 449400"/>
              <a:gd name="connsiteX6" fmla="*/ 307018 w 852817"/>
              <a:gd name="connsiteY6" fmla="*/ 356654 h 449400"/>
              <a:gd name="connsiteX7" fmla="*/ 1232 w 852817"/>
              <a:gd name="connsiteY7" fmla="*/ 178117 h 449400"/>
              <a:gd name="connsiteX0" fmla="*/ 1849 w 853434"/>
              <a:gd name="connsiteY0" fmla="*/ 178117 h 449400"/>
              <a:gd name="connsiteX1" fmla="*/ 423947 w 853434"/>
              <a:gd name="connsiteY1" fmla="*/ 1 h 449400"/>
              <a:gd name="connsiteX2" fmla="*/ 853400 w 853434"/>
              <a:gd name="connsiteY2" fmla="*/ 179007 h 449400"/>
              <a:gd name="connsiteX3" fmla="*/ 726539 w 853434"/>
              <a:gd name="connsiteY3" fmla="*/ 332117 h 449400"/>
              <a:gd name="connsiteX4" fmla="*/ 843587 w 853434"/>
              <a:gd name="connsiteY4" fmla="*/ 449400 h 449400"/>
              <a:gd name="connsiteX5" fmla="*/ 668691 w 853434"/>
              <a:gd name="connsiteY5" fmla="*/ 334818 h 449400"/>
              <a:gd name="connsiteX6" fmla="*/ 307635 w 853434"/>
              <a:gd name="connsiteY6" fmla="*/ 356654 h 449400"/>
              <a:gd name="connsiteX7" fmla="*/ 1849 w 853434"/>
              <a:gd name="connsiteY7" fmla="*/ 178117 h 449400"/>
              <a:gd name="connsiteX0" fmla="*/ 3601 w 855186"/>
              <a:gd name="connsiteY0" fmla="*/ 178117 h 449400"/>
              <a:gd name="connsiteX1" fmla="*/ 425699 w 855186"/>
              <a:gd name="connsiteY1" fmla="*/ 1 h 449400"/>
              <a:gd name="connsiteX2" fmla="*/ 855152 w 855186"/>
              <a:gd name="connsiteY2" fmla="*/ 179007 h 449400"/>
              <a:gd name="connsiteX3" fmla="*/ 728291 w 855186"/>
              <a:gd name="connsiteY3" fmla="*/ 332117 h 449400"/>
              <a:gd name="connsiteX4" fmla="*/ 845339 w 855186"/>
              <a:gd name="connsiteY4" fmla="*/ 449400 h 449400"/>
              <a:gd name="connsiteX5" fmla="*/ 670443 w 855186"/>
              <a:gd name="connsiteY5" fmla="*/ 334818 h 449400"/>
              <a:gd name="connsiteX6" fmla="*/ 275564 w 855186"/>
              <a:gd name="connsiteY6" fmla="*/ 333179 h 449400"/>
              <a:gd name="connsiteX7" fmla="*/ 3601 w 855186"/>
              <a:gd name="connsiteY7" fmla="*/ 178117 h 449400"/>
              <a:gd name="connsiteX0" fmla="*/ 1 w 851586"/>
              <a:gd name="connsiteY0" fmla="*/ 178117 h 449400"/>
              <a:gd name="connsiteX1" fmla="*/ 422099 w 851586"/>
              <a:gd name="connsiteY1" fmla="*/ 1 h 449400"/>
              <a:gd name="connsiteX2" fmla="*/ 851552 w 851586"/>
              <a:gd name="connsiteY2" fmla="*/ 179007 h 449400"/>
              <a:gd name="connsiteX3" fmla="*/ 724691 w 851586"/>
              <a:gd name="connsiteY3" fmla="*/ 332117 h 449400"/>
              <a:gd name="connsiteX4" fmla="*/ 841739 w 851586"/>
              <a:gd name="connsiteY4" fmla="*/ 449400 h 449400"/>
              <a:gd name="connsiteX5" fmla="*/ 666843 w 851586"/>
              <a:gd name="connsiteY5" fmla="*/ 334818 h 449400"/>
              <a:gd name="connsiteX6" fmla="*/ 271964 w 851586"/>
              <a:gd name="connsiteY6" fmla="*/ 333179 h 449400"/>
              <a:gd name="connsiteX7" fmla="*/ 1 w 851586"/>
              <a:gd name="connsiteY7" fmla="*/ 178117 h 449400"/>
              <a:gd name="connsiteX0" fmla="*/ 1 w 851586"/>
              <a:gd name="connsiteY0" fmla="*/ 144504 h 450975"/>
              <a:gd name="connsiteX1" fmla="*/ 422099 w 851586"/>
              <a:gd name="connsiteY1" fmla="*/ 1576 h 450975"/>
              <a:gd name="connsiteX2" fmla="*/ 851552 w 851586"/>
              <a:gd name="connsiteY2" fmla="*/ 180582 h 450975"/>
              <a:gd name="connsiteX3" fmla="*/ 724691 w 851586"/>
              <a:gd name="connsiteY3" fmla="*/ 333692 h 450975"/>
              <a:gd name="connsiteX4" fmla="*/ 841739 w 851586"/>
              <a:gd name="connsiteY4" fmla="*/ 450975 h 450975"/>
              <a:gd name="connsiteX5" fmla="*/ 666843 w 851586"/>
              <a:gd name="connsiteY5" fmla="*/ 336393 h 450975"/>
              <a:gd name="connsiteX6" fmla="*/ 271964 w 851586"/>
              <a:gd name="connsiteY6" fmla="*/ 334754 h 450975"/>
              <a:gd name="connsiteX7" fmla="*/ 1 w 851586"/>
              <a:gd name="connsiteY7" fmla="*/ 144504 h 450975"/>
              <a:gd name="connsiteX0" fmla="*/ 0 w 855336"/>
              <a:gd name="connsiteY0" fmla="*/ 145707 h 450825"/>
              <a:gd name="connsiteX1" fmla="*/ 425849 w 855336"/>
              <a:gd name="connsiteY1" fmla="*/ 1426 h 450825"/>
              <a:gd name="connsiteX2" fmla="*/ 855302 w 855336"/>
              <a:gd name="connsiteY2" fmla="*/ 180432 h 450825"/>
              <a:gd name="connsiteX3" fmla="*/ 728441 w 855336"/>
              <a:gd name="connsiteY3" fmla="*/ 333542 h 450825"/>
              <a:gd name="connsiteX4" fmla="*/ 845489 w 855336"/>
              <a:gd name="connsiteY4" fmla="*/ 450825 h 450825"/>
              <a:gd name="connsiteX5" fmla="*/ 670593 w 855336"/>
              <a:gd name="connsiteY5" fmla="*/ 336243 h 450825"/>
              <a:gd name="connsiteX6" fmla="*/ 275714 w 855336"/>
              <a:gd name="connsiteY6" fmla="*/ 334604 h 450825"/>
              <a:gd name="connsiteX7" fmla="*/ 0 w 855336"/>
              <a:gd name="connsiteY7" fmla="*/ 145707 h 450825"/>
              <a:gd name="connsiteX0" fmla="*/ 69 w 855405"/>
              <a:gd name="connsiteY0" fmla="*/ 149685 h 454803"/>
              <a:gd name="connsiteX1" fmla="*/ 425918 w 855405"/>
              <a:gd name="connsiteY1" fmla="*/ 5404 h 454803"/>
              <a:gd name="connsiteX2" fmla="*/ 855371 w 855405"/>
              <a:gd name="connsiteY2" fmla="*/ 184410 h 454803"/>
              <a:gd name="connsiteX3" fmla="*/ 728510 w 855405"/>
              <a:gd name="connsiteY3" fmla="*/ 337520 h 454803"/>
              <a:gd name="connsiteX4" fmla="*/ 845558 w 855405"/>
              <a:gd name="connsiteY4" fmla="*/ 454803 h 454803"/>
              <a:gd name="connsiteX5" fmla="*/ 670662 w 855405"/>
              <a:gd name="connsiteY5" fmla="*/ 340221 h 454803"/>
              <a:gd name="connsiteX6" fmla="*/ 275783 w 855405"/>
              <a:gd name="connsiteY6" fmla="*/ 338582 h 454803"/>
              <a:gd name="connsiteX7" fmla="*/ 69 w 855405"/>
              <a:gd name="connsiteY7" fmla="*/ 149685 h 454803"/>
              <a:gd name="connsiteX0" fmla="*/ 7800 w 863136"/>
              <a:gd name="connsiteY0" fmla="*/ 144537 h 449655"/>
              <a:gd name="connsiteX1" fmla="*/ 433649 w 863136"/>
              <a:gd name="connsiteY1" fmla="*/ 256 h 449655"/>
              <a:gd name="connsiteX2" fmla="*/ 863102 w 863136"/>
              <a:gd name="connsiteY2" fmla="*/ 179262 h 449655"/>
              <a:gd name="connsiteX3" fmla="*/ 736241 w 863136"/>
              <a:gd name="connsiteY3" fmla="*/ 332372 h 449655"/>
              <a:gd name="connsiteX4" fmla="*/ 853289 w 863136"/>
              <a:gd name="connsiteY4" fmla="*/ 449655 h 449655"/>
              <a:gd name="connsiteX5" fmla="*/ 678393 w 863136"/>
              <a:gd name="connsiteY5" fmla="*/ 335073 h 449655"/>
              <a:gd name="connsiteX6" fmla="*/ 197237 w 863136"/>
              <a:gd name="connsiteY6" fmla="*/ 337494 h 449655"/>
              <a:gd name="connsiteX7" fmla="*/ 7800 w 863136"/>
              <a:gd name="connsiteY7" fmla="*/ 144537 h 449655"/>
              <a:gd name="connsiteX0" fmla="*/ 1 w 855337"/>
              <a:gd name="connsiteY0" fmla="*/ 145749 h 450867"/>
              <a:gd name="connsiteX1" fmla="*/ 425850 w 855337"/>
              <a:gd name="connsiteY1" fmla="*/ 1468 h 450867"/>
              <a:gd name="connsiteX2" fmla="*/ 855303 w 855337"/>
              <a:gd name="connsiteY2" fmla="*/ 180474 h 450867"/>
              <a:gd name="connsiteX3" fmla="*/ 728442 w 855337"/>
              <a:gd name="connsiteY3" fmla="*/ 333584 h 450867"/>
              <a:gd name="connsiteX4" fmla="*/ 845490 w 855337"/>
              <a:gd name="connsiteY4" fmla="*/ 450867 h 450867"/>
              <a:gd name="connsiteX5" fmla="*/ 670594 w 855337"/>
              <a:gd name="connsiteY5" fmla="*/ 336285 h 450867"/>
              <a:gd name="connsiteX6" fmla="*/ 189438 w 855337"/>
              <a:gd name="connsiteY6" fmla="*/ 338706 h 450867"/>
              <a:gd name="connsiteX7" fmla="*/ 1 w 855337"/>
              <a:gd name="connsiteY7" fmla="*/ 145749 h 450867"/>
              <a:gd name="connsiteX0" fmla="*/ 573 w 855909"/>
              <a:gd name="connsiteY0" fmla="*/ 145436 h 450554"/>
              <a:gd name="connsiteX1" fmla="*/ 426422 w 855909"/>
              <a:gd name="connsiteY1" fmla="*/ 1155 h 450554"/>
              <a:gd name="connsiteX2" fmla="*/ 855875 w 855909"/>
              <a:gd name="connsiteY2" fmla="*/ 180161 h 450554"/>
              <a:gd name="connsiteX3" fmla="*/ 729014 w 855909"/>
              <a:gd name="connsiteY3" fmla="*/ 333271 h 450554"/>
              <a:gd name="connsiteX4" fmla="*/ 846062 w 855909"/>
              <a:gd name="connsiteY4" fmla="*/ 450554 h 450554"/>
              <a:gd name="connsiteX5" fmla="*/ 671166 w 855909"/>
              <a:gd name="connsiteY5" fmla="*/ 335972 h 450554"/>
              <a:gd name="connsiteX6" fmla="*/ 190010 w 855909"/>
              <a:gd name="connsiteY6" fmla="*/ 338393 h 450554"/>
              <a:gd name="connsiteX7" fmla="*/ 573 w 855909"/>
              <a:gd name="connsiteY7" fmla="*/ 145436 h 450554"/>
              <a:gd name="connsiteX0" fmla="*/ 9559 w 864895"/>
              <a:gd name="connsiteY0" fmla="*/ 144533 h 449651"/>
              <a:gd name="connsiteX1" fmla="*/ 435408 w 864895"/>
              <a:gd name="connsiteY1" fmla="*/ 252 h 449651"/>
              <a:gd name="connsiteX2" fmla="*/ 864861 w 864895"/>
              <a:gd name="connsiteY2" fmla="*/ 179258 h 449651"/>
              <a:gd name="connsiteX3" fmla="*/ 738000 w 864895"/>
              <a:gd name="connsiteY3" fmla="*/ 332368 h 449651"/>
              <a:gd name="connsiteX4" fmla="*/ 855048 w 864895"/>
              <a:gd name="connsiteY4" fmla="*/ 449651 h 449651"/>
              <a:gd name="connsiteX5" fmla="*/ 680152 w 864895"/>
              <a:gd name="connsiteY5" fmla="*/ 335069 h 449651"/>
              <a:gd name="connsiteX6" fmla="*/ 183053 w 864895"/>
              <a:gd name="connsiteY6" fmla="*/ 326663 h 449651"/>
              <a:gd name="connsiteX7" fmla="*/ 9559 w 864895"/>
              <a:gd name="connsiteY7" fmla="*/ 144533 h 449651"/>
              <a:gd name="connsiteX0" fmla="*/ 1 w 855337"/>
              <a:gd name="connsiteY0" fmla="*/ 144768 h 449886"/>
              <a:gd name="connsiteX1" fmla="*/ 425850 w 855337"/>
              <a:gd name="connsiteY1" fmla="*/ 487 h 449886"/>
              <a:gd name="connsiteX2" fmla="*/ 855303 w 855337"/>
              <a:gd name="connsiteY2" fmla="*/ 179493 h 449886"/>
              <a:gd name="connsiteX3" fmla="*/ 728442 w 855337"/>
              <a:gd name="connsiteY3" fmla="*/ 332603 h 449886"/>
              <a:gd name="connsiteX4" fmla="*/ 845490 w 855337"/>
              <a:gd name="connsiteY4" fmla="*/ 449886 h 449886"/>
              <a:gd name="connsiteX5" fmla="*/ 670594 w 855337"/>
              <a:gd name="connsiteY5" fmla="*/ 335304 h 449886"/>
              <a:gd name="connsiteX6" fmla="*/ 173495 w 855337"/>
              <a:gd name="connsiteY6" fmla="*/ 326898 h 449886"/>
              <a:gd name="connsiteX7" fmla="*/ 1 w 855337"/>
              <a:gd name="connsiteY7" fmla="*/ 144768 h 449886"/>
              <a:gd name="connsiteX0" fmla="*/ 142 w 855478"/>
              <a:gd name="connsiteY0" fmla="*/ 145015 h 450133"/>
              <a:gd name="connsiteX1" fmla="*/ 425991 w 855478"/>
              <a:gd name="connsiteY1" fmla="*/ 734 h 450133"/>
              <a:gd name="connsiteX2" fmla="*/ 855444 w 855478"/>
              <a:gd name="connsiteY2" fmla="*/ 179740 h 450133"/>
              <a:gd name="connsiteX3" fmla="*/ 728583 w 855478"/>
              <a:gd name="connsiteY3" fmla="*/ 332850 h 450133"/>
              <a:gd name="connsiteX4" fmla="*/ 845631 w 855478"/>
              <a:gd name="connsiteY4" fmla="*/ 450133 h 450133"/>
              <a:gd name="connsiteX5" fmla="*/ 670735 w 855478"/>
              <a:gd name="connsiteY5" fmla="*/ 335551 h 450133"/>
              <a:gd name="connsiteX6" fmla="*/ 173636 w 855478"/>
              <a:gd name="connsiteY6" fmla="*/ 327145 h 450133"/>
              <a:gd name="connsiteX7" fmla="*/ 142 w 855478"/>
              <a:gd name="connsiteY7" fmla="*/ 145015 h 450133"/>
              <a:gd name="connsiteX0" fmla="*/ 84 w 855420"/>
              <a:gd name="connsiteY0" fmla="*/ 145015 h 450133"/>
              <a:gd name="connsiteX1" fmla="*/ 425933 w 855420"/>
              <a:gd name="connsiteY1" fmla="*/ 734 h 450133"/>
              <a:gd name="connsiteX2" fmla="*/ 855386 w 855420"/>
              <a:gd name="connsiteY2" fmla="*/ 179740 h 450133"/>
              <a:gd name="connsiteX3" fmla="*/ 728525 w 855420"/>
              <a:gd name="connsiteY3" fmla="*/ 332850 h 450133"/>
              <a:gd name="connsiteX4" fmla="*/ 845573 w 855420"/>
              <a:gd name="connsiteY4" fmla="*/ 450133 h 450133"/>
              <a:gd name="connsiteX5" fmla="*/ 375585 w 855420"/>
              <a:gd name="connsiteY5" fmla="*/ 341499 h 450133"/>
              <a:gd name="connsiteX6" fmla="*/ 173578 w 855420"/>
              <a:gd name="connsiteY6" fmla="*/ 327145 h 450133"/>
              <a:gd name="connsiteX7" fmla="*/ 84 w 855420"/>
              <a:gd name="connsiteY7" fmla="*/ 145015 h 450133"/>
              <a:gd name="connsiteX0" fmla="*/ 84 w 855596"/>
              <a:gd name="connsiteY0" fmla="*/ 145015 h 450133"/>
              <a:gd name="connsiteX1" fmla="*/ 425933 w 855596"/>
              <a:gd name="connsiteY1" fmla="*/ 734 h 450133"/>
              <a:gd name="connsiteX2" fmla="*/ 855386 w 855596"/>
              <a:gd name="connsiteY2" fmla="*/ 179740 h 450133"/>
              <a:gd name="connsiteX3" fmla="*/ 488450 w 855596"/>
              <a:gd name="connsiteY3" fmla="*/ 353670 h 450133"/>
              <a:gd name="connsiteX4" fmla="*/ 845573 w 855596"/>
              <a:gd name="connsiteY4" fmla="*/ 450133 h 450133"/>
              <a:gd name="connsiteX5" fmla="*/ 375585 w 855596"/>
              <a:gd name="connsiteY5" fmla="*/ 341499 h 450133"/>
              <a:gd name="connsiteX6" fmla="*/ 173578 w 855596"/>
              <a:gd name="connsiteY6" fmla="*/ 327145 h 450133"/>
              <a:gd name="connsiteX7" fmla="*/ 84 w 855596"/>
              <a:gd name="connsiteY7" fmla="*/ 145015 h 450133"/>
              <a:gd name="connsiteX0" fmla="*/ 84 w 855596"/>
              <a:gd name="connsiteY0" fmla="*/ 145015 h 542333"/>
              <a:gd name="connsiteX1" fmla="*/ 425933 w 855596"/>
              <a:gd name="connsiteY1" fmla="*/ 734 h 542333"/>
              <a:gd name="connsiteX2" fmla="*/ 855386 w 855596"/>
              <a:gd name="connsiteY2" fmla="*/ 179740 h 542333"/>
              <a:gd name="connsiteX3" fmla="*/ 488450 w 855596"/>
              <a:gd name="connsiteY3" fmla="*/ 353670 h 542333"/>
              <a:gd name="connsiteX4" fmla="*/ 602998 w 855596"/>
              <a:gd name="connsiteY4" fmla="*/ 542333 h 542333"/>
              <a:gd name="connsiteX5" fmla="*/ 375585 w 855596"/>
              <a:gd name="connsiteY5" fmla="*/ 341499 h 542333"/>
              <a:gd name="connsiteX6" fmla="*/ 173578 w 855596"/>
              <a:gd name="connsiteY6" fmla="*/ 327145 h 542333"/>
              <a:gd name="connsiteX7" fmla="*/ 84 w 855596"/>
              <a:gd name="connsiteY7" fmla="*/ 145015 h 542333"/>
              <a:gd name="connsiteX0" fmla="*/ 84 w 855393"/>
              <a:gd name="connsiteY0" fmla="*/ 145015 h 542333"/>
              <a:gd name="connsiteX1" fmla="*/ 425933 w 855393"/>
              <a:gd name="connsiteY1" fmla="*/ 734 h 542333"/>
              <a:gd name="connsiteX2" fmla="*/ 855386 w 855393"/>
              <a:gd name="connsiteY2" fmla="*/ 179740 h 542333"/>
              <a:gd name="connsiteX3" fmla="*/ 438434 w 855393"/>
              <a:gd name="connsiteY3" fmla="*/ 356644 h 542333"/>
              <a:gd name="connsiteX4" fmla="*/ 602998 w 855393"/>
              <a:gd name="connsiteY4" fmla="*/ 542333 h 542333"/>
              <a:gd name="connsiteX5" fmla="*/ 375585 w 855393"/>
              <a:gd name="connsiteY5" fmla="*/ 341499 h 542333"/>
              <a:gd name="connsiteX6" fmla="*/ 173578 w 855393"/>
              <a:gd name="connsiteY6" fmla="*/ 327145 h 542333"/>
              <a:gd name="connsiteX7" fmla="*/ 84 w 855393"/>
              <a:gd name="connsiteY7" fmla="*/ 145015 h 542333"/>
              <a:gd name="connsiteX0" fmla="*/ 84 w 855430"/>
              <a:gd name="connsiteY0" fmla="*/ 145015 h 542333"/>
              <a:gd name="connsiteX1" fmla="*/ 425933 w 855430"/>
              <a:gd name="connsiteY1" fmla="*/ 734 h 542333"/>
              <a:gd name="connsiteX2" fmla="*/ 855386 w 855430"/>
              <a:gd name="connsiteY2" fmla="*/ 179740 h 542333"/>
              <a:gd name="connsiteX3" fmla="*/ 438434 w 855430"/>
              <a:gd name="connsiteY3" fmla="*/ 356644 h 542333"/>
              <a:gd name="connsiteX4" fmla="*/ 602998 w 855430"/>
              <a:gd name="connsiteY4" fmla="*/ 542333 h 542333"/>
              <a:gd name="connsiteX5" fmla="*/ 375585 w 855430"/>
              <a:gd name="connsiteY5" fmla="*/ 341499 h 542333"/>
              <a:gd name="connsiteX6" fmla="*/ 173578 w 855430"/>
              <a:gd name="connsiteY6" fmla="*/ 327145 h 542333"/>
              <a:gd name="connsiteX7" fmla="*/ 84 w 855430"/>
              <a:gd name="connsiteY7" fmla="*/ 145015 h 542333"/>
              <a:gd name="connsiteX0" fmla="*/ 84 w 855736"/>
              <a:gd name="connsiteY0" fmla="*/ 145015 h 542333"/>
              <a:gd name="connsiteX1" fmla="*/ 425933 w 855736"/>
              <a:gd name="connsiteY1" fmla="*/ 734 h 542333"/>
              <a:gd name="connsiteX2" fmla="*/ 855386 w 855736"/>
              <a:gd name="connsiteY2" fmla="*/ 179740 h 542333"/>
              <a:gd name="connsiteX3" fmla="*/ 458440 w 855736"/>
              <a:gd name="connsiteY3" fmla="*/ 341773 h 542333"/>
              <a:gd name="connsiteX4" fmla="*/ 602998 w 855736"/>
              <a:gd name="connsiteY4" fmla="*/ 542333 h 542333"/>
              <a:gd name="connsiteX5" fmla="*/ 375585 w 855736"/>
              <a:gd name="connsiteY5" fmla="*/ 341499 h 542333"/>
              <a:gd name="connsiteX6" fmla="*/ 173578 w 855736"/>
              <a:gd name="connsiteY6" fmla="*/ 327145 h 542333"/>
              <a:gd name="connsiteX7" fmla="*/ 84 w 855736"/>
              <a:gd name="connsiteY7" fmla="*/ 145015 h 542333"/>
              <a:gd name="connsiteX0" fmla="*/ 84 w 855388"/>
              <a:gd name="connsiteY0" fmla="*/ 145015 h 542333"/>
              <a:gd name="connsiteX1" fmla="*/ 425933 w 855388"/>
              <a:gd name="connsiteY1" fmla="*/ 734 h 542333"/>
              <a:gd name="connsiteX2" fmla="*/ 855386 w 855388"/>
              <a:gd name="connsiteY2" fmla="*/ 179740 h 542333"/>
              <a:gd name="connsiteX3" fmla="*/ 458440 w 855388"/>
              <a:gd name="connsiteY3" fmla="*/ 341773 h 542333"/>
              <a:gd name="connsiteX4" fmla="*/ 602998 w 855388"/>
              <a:gd name="connsiteY4" fmla="*/ 542333 h 542333"/>
              <a:gd name="connsiteX5" fmla="*/ 375585 w 855388"/>
              <a:gd name="connsiteY5" fmla="*/ 341499 h 542333"/>
              <a:gd name="connsiteX6" fmla="*/ 173578 w 855388"/>
              <a:gd name="connsiteY6" fmla="*/ 327145 h 542333"/>
              <a:gd name="connsiteX7" fmla="*/ 84 w 855388"/>
              <a:gd name="connsiteY7" fmla="*/ 145015 h 542333"/>
              <a:gd name="connsiteX0" fmla="*/ 8099 w 863403"/>
              <a:gd name="connsiteY0" fmla="*/ 144530 h 541848"/>
              <a:gd name="connsiteX1" fmla="*/ 433948 w 863403"/>
              <a:gd name="connsiteY1" fmla="*/ 249 h 541848"/>
              <a:gd name="connsiteX2" fmla="*/ 863401 w 863403"/>
              <a:gd name="connsiteY2" fmla="*/ 179255 h 541848"/>
              <a:gd name="connsiteX3" fmla="*/ 466455 w 863403"/>
              <a:gd name="connsiteY3" fmla="*/ 341288 h 541848"/>
              <a:gd name="connsiteX4" fmla="*/ 611013 w 863403"/>
              <a:gd name="connsiteY4" fmla="*/ 541848 h 541848"/>
              <a:gd name="connsiteX5" fmla="*/ 383600 w 863403"/>
              <a:gd name="connsiteY5" fmla="*/ 341014 h 541848"/>
              <a:gd name="connsiteX6" fmla="*/ 171590 w 863403"/>
              <a:gd name="connsiteY6" fmla="*/ 320712 h 541848"/>
              <a:gd name="connsiteX7" fmla="*/ 8099 w 863403"/>
              <a:gd name="connsiteY7" fmla="*/ 144530 h 541848"/>
              <a:gd name="connsiteX0" fmla="*/ 10051 w 865355"/>
              <a:gd name="connsiteY0" fmla="*/ 144530 h 541848"/>
              <a:gd name="connsiteX1" fmla="*/ 435900 w 865355"/>
              <a:gd name="connsiteY1" fmla="*/ 249 h 541848"/>
              <a:gd name="connsiteX2" fmla="*/ 865353 w 865355"/>
              <a:gd name="connsiteY2" fmla="*/ 179255 h 541848"/>
              <a:gd name="connsiteX3" fmla="*/ 468407 w 865355"/>
              <a:gd name="connsiteY3" fmla="*/ 341288 h 541848"/>
              <a:gd name="connsiteX4" fmla="*/ 612965 w 865355"/>
              <a:gd name="connsiteY4" fmla="*/ 541848 h 541848"/>
              <a:gd name="connsiteX5" fmla="*/ 385552 w 865355"/>
              <a:gd name="connsiteY5" fmla="*/ 341014 h 541848"/>
              <a:gd name="connsiteX6" fmla="*/ 173542 w 865355"/>
              <a:gd name="connsiteY6" fmla="*/ 320712 h 541848"/>
              <a:gd name="connsiteX7" fmla="*/ 10051 w 865355"/>
              <a:gd name="connsiteY7" fmla="*/ 144530 h 541848"/>
              <a:gd name="connsiteX0" fmla="*/ 1585 w 856889"/>
              <a:gd name="connsiteY0" fmla="*/ 144894 h 542212"/>
              <a:gd name="connsiteX1" fmla="*/ 427434 w 856889"/>
              <a:gd name="connsiteY1" fmla="*/ 613 h 542212"/>
              <a:gd name="connsiteX2" fmla="*/ 856887 w 856889"/>
              <a:gd name="connsiteY2" fmla="*/ 179619 h 542212"/>
              <a:gd name="connsiteX3" fmla="*/ 459941 w 856889"/>
              <a:gd name="connsiteY3" fmla="*/ 341652 h 542212"/>
              <a:gd name="connsiteX4" fmla="*/ 604499 w 856889"/>
              <a:gd name="connsiteY4" fmla="*/ 542212 h 542212"/>
              <a:gd name="connsiteX5" fmla="*/ 377086 w 856889"/>
              <a:gd name="connsiteY5" fmla="*/ 341378 h 542212"/>
              <a:gd name="connsiteX6" fmla="*/ 165076 w 856889"/>
              <a:gd name="connsiteY6" fmla="*/ 321076 h 542212"/>
              <a:gd name="connsiteX7" fmla="*/ 1585 w 856889"/>
              <a:gd name="connsiteY7" fmla="*/ 144894 h 542212"/>
              <a:gd name="connsiteX0" fmla="*/ 1585 w 857237"/>
              <a:gd name="connsiteY0" fmla="*/ 144894 h 542212"/>
              <a:gd name="connsiteX1" fmla="*/ 427434 w 857237"/>
              <a:gd name="connsiteY1" fmla="*/ 613 h 542212"/>
              <a:gd name="connsiteX2" fmla="*/ 856887 w 857237"/>
              <a:gd name="connsiteY2" fmla="*/ 179619 h 542212"/>
              <a:gd name="connsiteX3" fmla="*/ 459941 w 857237"/>
              <a:gd name="connsiteY3" fmla="*/ 341652 h 542212"/>
              <a:gd name="connsiteX4" fmla="*/ 604499 w 857237"/>
              <a:gd name="connsiteY4" fmla="*/ 542212 h 542212"/>
              <a:gd name="connsiteX5" fmla="*/ 377086 w 857237"/>
              <a:gd name="connsiteY5" fmla="*/ 341378 h 542212"/>
              <a:gd name="connsiteX6" fmla="*/ 165076 w 857237"/>
              <a:gd name="connsiteY6" fmla="*/ 321076 h 542212"/>
              <a:gd name="connsiteX7" fmla="*/ 1585 w 857237"/>
              <a:gd name="connsiteY7" fmla="*/ 144894 h 542212"/>
              <a:gd name="connsiteX0" fmla="*/ 1585 w 856887"/>
              <a:gd name="connsiteY0" fmla="*/ 144894 h 542212"/>
              <a:gd name="connsiteX1" fmla="*/ 427434 w 856887"/>
              <a:gd name="connsiteY1" fmla="*/ 613 h 542212"/>
              <a:gd name="connsiteX2" fmla="*/ 856887 w 856887"/>
              <a:gd name="connsiteY2" fmla="*/ 179619 h 542212"/>
              <a:gd name="connsiteX3" fmla="*/ 426180 w 856887"/>
              <a:gd name="connsiteY3" fmla="*/ 338678 h 542212"/>
              <a:gd name="connsiteX4" fmla="*/ 604499 w 856887"/>
              <a:gd name="connsiteY4" fmla="*/ 542212 h 542212"/>
              <a:gd name="connsiteX5" fmla="*/ 377086 w 856887"/>
              <a:gd name="connsiteY5" fmla="*/ 341378 h 542212"/>
              <a:gd name="connsiteX6" fmla="*/ 165076 w 856887"/>
              <a:gd name="connsiteY6" fmla="*/ 321076 h 542212"/>
              <a:gd name="connsiteX7" fmla="*/ 1585 w 856887"/>
              <a:gd name="connsiteY7" fmla="*/ 144894 h 542212"/>
              <a:gd name="connsiteX0" fmla="*/ 1585 w 856887"/>
              <a:gd name="connsiteY0" fmla="*/ 144894 h 542212"/>
              <a:gd name="connsiteX1" fmla="*/ 427434 w 856887"/>
              <a:gd name="connsiteY1" fmla="*/ 613 h 542212"/>
              <a:gd name="connsiteX2" fmla="*/ 856887 w 856887"/>
              <a:gd name="connsiteY2" fmla="*/ 179619 h 542212"/>
              <a:gd name="connsiteX3" fmla="*/ 426180 w 856887"/>
              <a:gd name="connsiteY3" fmla="*/ 338678 h 542212"/>
              <a:gd name="connsiteX4" fmla="*/ 604499 w 856887"/>
              <a:gd name="connsiteY4" fmla="*/ 542212 h 542212"/>
              <a:gd name="connsiteX5" fmla="*/ 377086 w 856887"/>
              <a:gd name="connsiteY5" fmla="*/ 341378 h 542212"/>
              <a:gd name="connsiteX6" fmla="*/ 165076 w 856887"/>
              <a:gd name="connsiteY6" fmla="*/ 321076 h 542212"/>
              <a:gd name="connsiteX7" fmla="*/ 1585 w 856887"/>
              <a:gd name="connsiteY7" fmla="*/ 144894 h 542212"/>
              <a:gd name="connsiteX0" fmla="*/ 1585 w 856887"/>
              <a:gd name="connsiteY0" fmla="*/ 144894 h 542212"/>
              <a:gd name="connsiteX1" fmla="*/ 427434 w 856887"/>
              <a:gd name="connsiteY1" fmla="*/ 613 h 542212"/>
              <a:gd name="connsiteX2" fmla="*/ 856887 w 856887"/>
              <a:gd name="connsiteY2" fmla="*/ 179619 h 542212"/>
              <a:gd name="connsiteX3" fmla="*/ 426180 w 856887"/>
              <a:gd name="connsiteY3" fmla="*/ 338678 h 542212"/>
              <a:gd name="connsiteX4" fmla="*/ 604499 w 856887"/>
              <a:gd name="connsiteY4" fmla="*/ 542212 h 542212"/>
              <a:gd name="connsiteX5" fmla="*/ 377086 w 856887"/>
              <a:gd name="connsiteY5" fmla="*/ 341378 h 542212"/>
              <a:gd name="connsiteX6" fmla="*/ 165076 w 856887"/>
              <a:gd name="connsiteY6" fmla="*/ 321076 h 542212"/>
              <a:gd name="connsiteX7" fmla="*/ 1585 w 856887"/>
              <a:gd name="connsiteY7" fmla="*/ 144894 h 542212"/>
              <a:gd name="connsiteX0" fmla="*/ 1585 w 858056"/>
              <a:gd name="connsiteY0" fmla="*/ 144894 h 542212"/>
              <a:gd name="connsiteX1" fmla="*/ 427434 w 858056"/>
              <a:gd name="connsiteY1" fmla="*/ 613 h 542212"/>
              <a:gd name="connsiteX2" fmla="*/ 856887 w 858056"/>
              <a:gd name="connsiteY2" fmla="*/ 179619 h 542212"/>
              <a:gd name="connsiteX3" fmla="*/ 426180 w 858056"/>
              <a:gd name="connsiteY3" fmla="*/ 338678 h 542212"/>
              <a:gd name="connsiteX4" fmla="*/ 604499 w 858056"/>
              <a:gd name="connsiteY4" fmla="*/ 542212 h 542212"/>
              <a:gd name="connsiteX5" fmla="*/ 377086 w 858056"/>
              <a:gd name="connsiteY5" fmla="*/ 341378 h 542212"/>
              <a:gd name="connsiteX6" fmla="*/ 165076 w 858056"/>
              <a:gd name="connsiteY6" fmla="*/ 321076 h 542212"/>
              <a:gd name="connsiteX7" fmla="*/ 1585 w 858056"/>
              <a:gd name="connsiteY7" fmla="*/ 144894 h 542212"/>
              <a:gd name="connsiteX0" fmla="*/ 9737 w 865046"/>
              <a:gd name="connsiteY0" fmla="*/ 106721 h 504039"/>
              <a:gd name="connsiteX1" fmla="*/ 429959 w 865046"/>
              <a:gd name="connsiteY1" fmla="*/ 361 h 504039"/>
              <a:gd name="connsiteX2" fmla="*/ 865039 w 865046"/>
              <a:gd name="connsiteY2" fmla="*/ 141446 h 504039"/>
              <a:gd name="connsiteX3" fmla="*/ 434332 w 865046"/>
              <a:gd name="connsiteY3" fmla="*/ 300505 h 504039"/>
              <a:gd name="connsiteX4" fmla="*/ 612651 w 865046"/>
              <a:gd name="connsiteY4" fmla="*/ 504039 h 504039"/>
              <a:gd name="connsiteX5" fmla="*/ 385238 w 865046"/>
              <a:gd name="connsiteY5" fmla="*/ 303205 h 504039"/>
              <a:gd name="connsiteX6" fmla="*/ 173228 w 865046"/>
              <a:gd name="connsiteY6" fmla="*/ 282903 h 504039"/>
              <a:gd name="connsiteX7" fmla="*/ 9737 w 865046"/>
              <a:gd name="connsiteY7" fmla="*/ 106721 h 504039"/>
              <a:gd name="connsiteX0" fmla="*/ 9737 w 865046"/>
              <a:gd name="connsiteY0" fmla="*/ 107376 h 504694"/>
              <a:gd name="connsiteX1" fmla="*/ 429959 w 865046"/>
              <a:gd name="connsiteY1" fmla="*/ 1016 h 504694"/>
              <a:gd name="connsiteX2" fmla="*/ 865039 w 865046"/>
              <a:gd name="connsiteY2" fmla="*/ 142101 h 504694"/>
              <a:gd name="connsiteX3" fmla="*/ 434332 w 865046"/>
              <a:gd name="connsiteY3" fmla="*/ 301160 h 504694"/>
              <a:gd name="connsiteX4" fmla="*/ 612651 w 865046"/>
              <a:gd name="connsiteY4" fmla="*/ 504694 h 504694"/>
              <a:gd name="connsiteX5" fmla="*/ 385238 w 865046"/>
              <a:gd name="connsiteY5" fmla="*/ 303860 h 504694"/>
              <a:gd name="connsiteX6" fmla="*/ 173228 w 865046"/>
              <a:gd name="connsiteY6" fmla="*/ 283558 h 504694"/>
              <a:gd name="connsiteX7" fmla="*/ 9737 w 865046"/>
              <a:gd name="connsiteY7" fmla="*/ 107376 h 504694"/>
              <a:gd name="connsiteX0" fmla="*/ 8188 w 854119"/>
              <a:gd name="connsiteY0" fmla="*/ 128704 h 503716"/>
              <a:gd name="connsiteX1" fmla="*/ 419032 w 854119"/>
              <a:gd name="connsiteY1" fmla="*/ 38 h 503716"/>
              <a:gd name="connsiteX2" fmla="*/ 854112 w 854119"/>
              <a:gd name="connsiteY2" fmla="*/ 141123 h 503716"/>
              <a:gd name="connsiteX3" fmla="*/ 423405 w 854119"/>
              <a:gd name="connsiteY3" fmla="*/ 300182 h 503716"/>
              <a:gd name="connsiteX4" fmla="*/ 601724 w 854119"/>
              <a:gd name="connsiteY4" fmla="*/ 503716 h 503716"/>
              <a:gd name="connsiteX5" fmla="*/ 374311 w 854119"/>
              <a:gd name="connsiteY5" fmla="*/ 302882 h 503716"/>
              <a:gd name="connsiteX6" fmla="*/ 162301 w 854119"/>
              <a:gd name="connsiteY6" fmla="*/ 282580 h 503716"/>
              <a:gd name="connsiteX7" fmla="*/ 8188 w 854119"/>
              <a:gd name="connsiteY7" fmla="*/ 128704 h 503716"/>
              <a:gd name="connsiteX0" fmla="*/ 14 w 845945"/>
              <a:gd name="connsiteY0" fmla="*/ 129344 h 504356"/>
              <a:gd name="connsiteX1" fmla="*/ 410858 w 845945"/>
              <a:gd name="connsiteY1" fmla="*/ 678 h 504356"/>
              <a:gd name="connsiteX2" fmla="*/ 845938 w 845945"/>
              <a:gd name="connsiteY2" fmla="*/ 141763 h 504356"/>
              <a:gd name="connsiteX3" fmla="*/ 415231 w 845945"/>
              <a:gd name="connsiteY3" fmla="*/ 300822 h 504356"/>
              <a:gd name="connsiteX4" fmla="*/ 593550 w 845945"/>
              <a:gd name="connsiteY4" fmla="*/ 504356 h 504356"/>
              <a:gd name="connsiteX5" fmla="*/ 366137 w 845945"/>
              <a:gd name="connsiteY5" fmla="*/ 303522 h 504356"/>
              <a:gd name="connsiteX6" fmla="*/ 154127 w 845945"/>
              <a:gd name="connsiteY6" fmla="*/ 283220 h 504356"/>
              <a:gd name="connsiteX7" fmla="*/ 14 w 845945"/>
              <a:gd name="connsiteY7" fmla="*/ 129344 h 504356"/>
              <a:gd name="connsiteX0" fmla="*/ 14 w 845941"/>
              <a:gd name="connsiteY0" fmla="*/ 129344 h 504356"/>
              <a:gd name="connsiteX1" fmla="*/ 410858 w 845941"/>
              <a:gd name="connsiteY1" fmla="*/ 678 h 504356"/>
              <a:gd name="connsiteX2" fmla="*/ 845938 w 845941"/>
              <a:gd name="connsiteY2" fmla="*/ 141763 h 504356"/>
              <a:gd name="connsiteX3" fmla="*/ 415231 w 845941"/>
              <a:gd name="connsiteY3" fmla="*/ 300822 h 504356"/>
              <a:gd name="connsiteX4" fmla="*/ 593550 w 845941"/>
              <a:gd name="connsiteY4" fmla="*/ 504356 h 504356"/>
              <a:gd name="connsiteX5" fmla="*/ 366137 w 845941"/>
              <a:gd name="connsiteY5" fmla="*/ 303522 h 504356"/>
              <a:gd name="connsiteX6" fmla="*/ 154127 w 845941"/>
              <a:gd name="connsiteY6" fmla="*/ 283220 h 504356"/>
              <a:gd name="connsiteX7" fmla="*/ 14 w 845941"/>
              <a:gd name="connsiteY7" fmla="*/ 129344 h 504356"/>
              <a:gd name="connsiteX0" fmla="*/ 8187 w 854114"/>
              <a:gd name="connsiteY0" fmla="*/ 128704 h 503716"/>
              <a:gd name="connsiteX1" fmla="*/ 419031 w 854114"/>
              <a:gd name="connsiteY1" fmla="*/ 38 h 503716"/>
              <a:gd name="connsiteX2" fmla="*/ 854111 w 854114"/>
              <a:gd name="connsiteY2" fmla="*/ 141123 h 503716"/>
              <a:gd name="connsiteX3" fmla="*/ 423404 w 854114"/>
              <a:gd name="connsiteY3" fmla="*/ 300182 h 503716"/>
              <a:gd name="connsiteX4" fmla="*/ 601723 w 854114"/>
              <a:gd name="connsiteY4" fmla="*/ 503716 h 503716"/>
              <a:gd name="connsiteX5" fmla="*/ 374310 w 854114"/>
              <a:gd name="connsiteY5" fmla="*/ 302882 h 503716"/>
              <a:gd name="connsiteX6" fmla="*/ 162300 w 854114"/>
              <a:gd name="connsiteY6" fmla="*/ 282580 h 503716"/>
              <a:gd name="connsiteX7" fmla="*/ 8187 w 854114"/>
              <a:gd name="connsiteY7" fmla="*/ 128704 h 503716"/>
              <a:gd name="connsiteX0" fmla="*/ 149 w 846076"/>
              <a:gd name="connsiteY0" fmla="*/ 128705 h 503717"/>
              <a:gd name="connsiteX1" fmla="*/ 410993 w 846076"/>
              <a:gd name="connsiteY1" fmla="*/ 39 h 503717"/>
              <a:gd name="connsiteX2" fmla="*/ 846073 w 846076"/>
              <a:gd name="connsiteY2" fmla="*/ 141124 h 503717"/>
              <a:gd name="connsiteX3" fmla="*/ 415366 w 846076"/>
              <a:gd name="connsiteY3" fmla="*/ 300183 h 503717"/>
              <a:gd name="connsiteX4" fmla="*/ 593685 w 846076"/>
              <a:gd name="connsiteY4" fmla="*/ 503717 h 503717"/>
              <a:gd name="connsiteX5" fmla="*/ 366272 w 846076"/>
              <a:gd name="connsiteY5" fmla="*/ 302883 h 503717"/>
              <a:gd name="connsiteX6" fmla="*/ 149 w 846076"/>
              <a:gd name="connsiteY6" fmla="*/ 128705 h 503717"/>
              <a:gd name="connsiteX0" fmla="*/ 40 w 845967"/>
              <a:gd name="connsiteY0" fmla="*/ 129555 h 504567"/>
              <a:gd name="connsiteX1" fmla="*/ 410884 w 845967"/>
              <a:gd name="connsiteY1" fmla="*/ 889 h 504567"/>
              <a:gd name="connsiteX2" fmla="*/ 845964 w 845967"/>
              <a:gd name="connsiteY2" fmla="*/ 141974 h 504567"/>
              <a:gd name="connsiteX3" fmla="*/ 415257 w 845967"/>
              <a:gd name="connsiteY3" fmla="*/ 301033 h 504567"/>
              <a:gd name="connsiteX4" fmla="*/ 593576 w 845967"/>
              <a:gd name="connsiteY4" fmla="*/ 504567 h 504567"/>
              <a:gd name="connsiteX5" fmla="*/ 366163 w 845967"/>
              <a:gd name="connsiteY5" fmla="*/ 303733 h 504567"/>
              <a:gd name="connsiteX6" fmla="*/ 40 w 845967"/>
              <a:gd name="connsiteY6" fmla="*/ 129555 h 504567"/>
              <a:gd name="connsiteX0" fmla="*/ 38 w 847841"/>
              <a:gd name="connsiteY0" fmla="*/ 153367 h 503842"/>
              <a:gd name="connsiteX1" fmla="*/ 412758 w 847841"/>
              <a:gd name="connsiteY1" fmla="*/ 164 h 503842"/>
              <a:gd name="connsiteX2" fmla="*/ 847838 w 847841"/>
              <a:gd name="connsiteY2" fmla="*/ 141249 h 503842"/>
              <a:gd name="connsiteX3" fmla="*/ 417131 w 847841"/>
              <a:gd name="connsiteY3" fmla="*/ 300308 h 503842"/>
              <a:gd name="connsiteX4" fmla="*/ 595450 w 847841"/>
              <a:gd name="connsiteY4" fmla="*/ 503842 h 503842"/>
              <a:gd name="connsiteX5" fmla="*/ 368037 w 847841"/>
              <a:gd name="connsiteY5" fmla="*/ 303008 h 503842"/>
              <a:gd name="connsiteX6" fmla="*/ 38 w 847841"/>
              <a:gd name="connsiteY6" fmla="*/ 153367 h 503842"/>
              <a:gd name="connsiteX0" fmla="*/ 161 w 847964"/>
              <a:gd name="connsiteY0" fmla="*/ 153367 h 503842"/>
              <a:gd name="connsiteX1" fmla="*/ 412881 w 847964"/>
              <a:gd name="connsiteY1" fmla="*/ 164 h 503842"/>
              <a:gd name="connsiteX2" fmla="*/ 847961 w 847964"/>
              <a:gd name="connsiteY2" fmla="*/ 141249 h 503842"/>
              <a:gd name="connsiteX3" fmla="*/ 417254 w 847964"/>
              <a:gd name="connsiteY3" fmla="*/ 300308 h 503842"/>
              <a:gd name="connsiteX4" fmla="*/ 595573 w 847964"/>
              <a:gd name="connsiteY4" fmla="*/ 503842 h 503842"/>
              <a:gd name="connsiteX5" fmla="*/ 366284 w 847964"/>
              <a:gd name="connsiteY5" fmla="*/ 291855 h 503842"/>
              <a:gd name="connsiteX6" fmla="*/ 161 w 847964"/>
              <a:gd name="connsiteY6" fmla="*/ 153367 h 503842"/>
              <a:gd name="connsiteX0" fmla="*/ 169 w 847972"/>
              <a:gd name="connsiteY0" fmla="*/ 153367 h 503842"/>
              <a:gd name="connsiteX1" fmla="*/ 412889 w 847972"/>
              <a:gd name="connsiteY1" fmla="*/ 164 h 503842"/>
              <a:gd name="connsiteX2" fmla="*/ 847969 w 847972"/>
              <a:gd name="connsiteY2" fmla="*/ 141249 h 503842"/>
              <a:gd name="connsiteX3" fmla="*/ 417262 w 847972"/>
              <a:gd name="connsiteY3" fmla="*/ 300308 h 503842"/>
              <a:gd name="connsiteX4" fmla="*/ 595581 w 847972"/>
              <a:gd name="connsiteY4" fmla="*/ 503842 h 503842"/>
              <a:gd name="connsiteX5" fmla="*/ 366292 w 847972"/>
              <a:gd name="connsiteY5" fmla="*/ 291855 h 503842"/>
              <a:gd name="connsiteX6" fmla="*/ 169 w 847972"/>
              <a:gd name="connsiteY6" fmla="*/ 153367 h 503842"/>
              <a:gd name="connsiteX0" fmla="*/ 77 w 847880"/>
              <a:gd name="connsiteY0" fmla="*/ 153367 h 503842"/>
              <a:gd name="connsiteX1" fmla="*/ 412797 w 847880"/>
              <a:gd name="connsiteY1" fmla="*/ 164 h 503842"/>
              <a:gd name="connsiteX2" fmla="*/ 847877 w 847880"/>
              <a:gd name="connsiteY2" fmla="*/ 141249 h 503842"/>
              <a:gd name="connsiteX3" fmla="*/ 417170 w 847880"/>
              <a:gd name="connsiteY3" fmla="*/ 300308 h 503842"/>
              <a:gd name="connsiteX4" fmla="*/ 595489 w 847880"/>
              <a:gd name="connsiteY4" fmla="*/ 503842 h 503842"/>
              <a:gd name="connsiteX5" fmla="*/ 366200 w 847880"/>
              <a:gd name="connsiteY5" fmla="*/ 291855 h 503842"/>
              <a:gd name="connsiteX6" fmla="*/ 77 w 847880"/>
              <a:gd name="connsiteY6" fmla="*/ 153367 h 503842"/>
              <a:gd name="connsiteX0" fmla="*/ 77 w 847879"/>
              <a:gd name="connsiteY0" fmla="*/ 153235 h 503710"/>
              <a:gd name="connsiteX1" fmla="*/ 412797 w 847879"/>
              <a:gd name="connsiteY1" fmla="*/ 32 h 503710"/>
              <a:gd name="connsiteX2" fmla="*/ 847877 w 847879"/>
              <a:gd name="connsiteY2" fmla="*/ 141117 h 503710"/>
              <a:gd name="connsiteX3" fmla="*/ 415294 w 847879"/>
              <a:gd name="connsiteY3" fmla="*/ 293484 h 503710"/>
              <a:gd name="connsiteX4" fmla="*/ 595489 w 847879"/>
              <a:gd name="connsiteY4" fmla="*/ 503710 h 503710"/>
              <a:gd name="connsiteX5" fmla="*/ 366200 w 847879"/>
              <a:gd name="connsiteY5" fmla="*/ 291723 h 503710"/>
              <a:gd name="connsiteX6" fmla="*/ 77 w 847879"/>
              <a:gd name="connsiteY6" fmla="*/ 153235 h 503710"/>
              <a:gd name="connsiteX0" fmla="*/ 77 w 848278"/>
              <a:gd name="connsiteY0" fmla="*/ 153262 h 503737"/>
              <a:gd name="connsiteX1" fmla="*/ 412797 w 848278"/>
              <a:gd name="connsiteY1" fmla="*/ 59 h 503737"/>
              <a:gd name="connsiteX2" fmla="*/ 847877 w 848278"/>
              <a:gd name="connsiteY2" fmla="*/ 141144 h 503737"/>
              <a:gd name="connsiteX3" fmla="*/ 415294 w 848278"/>
              <a:gd name="connsiteY3" fmla="*/ 293511 h 503737"/>
              <a:gd name="connsiteX4" fmla="*/ 595489 w 848278"/>
              <a:gd name="connsiteY4" fmla="*/ 503737 h 503737"/>
              <a:gd name="connsiteX5" fmla="*/ 366200 w 848278"/>
              <a:gd name="connsiteY5" fmla="*/ 291750 h 503737"/>
              <a:gd name="connsiteX6" fmla="*/ 77 w 848278"/>
              <a:gd name="connsiteY6" fmla="*/ 153262 h 503737"/>
              <a:gd name="connsiteX0" fmla="*/ 156 w 847963"/>
              <a:gd name="connsiteY0" fmla="*/ 115330 h 465805"/>
              <a:gd name="connsiteX1" fmla="*/ 411000 w 847963"/>
              <a:gd name="connsiteY1" fmla="*/ 48 h 465805"/>
              <a:gd name="connsiteX2" fmla="*/ 847956 w 847963"/>
              <a:gd name="connsiteY2" fmla="*/ 103212 h 465805"/>
              <a:gd name="connsiteX3" fmla="*/ 415373 w 847963"/>
              <a:gd name="connsiteY3" fmla="*/ 255579 h 465805"/>
              <a:gd name="connsiteX4" fmla="*/ 595568 w 847963"/>
              <a:gd name="connsiteY4" fmla="*/ 465805 h 465805"/>
              <a:gd name="connsiteX5" fmla="*/ 366279 w 847963"/>
              <a:gd name="connsiteY5" fmla="*/ 253818 h 465805"/>
              <a:gd name="connsiteX6" fmla="*/ 156 w 847963"/>
              <a:gd name="connsiteY6" fmla="*/ 115330 h 465805"/>
              <a:gd name="connsiteX0" fmla="*/ 11 w 847818"/>
              <a:gd name="connsiteY0" fmla="*/ 115330 h 465805"/>
              <a:gd name="connsiteX1" fmla="*/ 410855 w 847818"/>
              <a:gd name="connsiteY1" fmla="*/ 48 h 465805"/>
              <a:gd name="connsiteX2" fmla="*/ 847811 w 847818"/>
              <a:gd name="connsiteY2" fmla="*/ 103212 h 465805"/>
              <a:gd name="connsiteX3" fmla="*/ 415228 w 847818"/>
              <a:gd name="connsiteY3" fmla="*/ 255579 h 465805"/>
              <a:gd name="connsiteX4" fmla="*/ 595423 w 847818"/>
              <a:gd name="connsiteY4" fmla="*/ 465805 h 465805"/>
              <a:gd name="connsiteX5" fmla="*/ 366134 w 847818"/>
              <a:gd name="connsiteY5" fmla="*/ 253818 h 465805"/>
              <a:gd name="connsiteX6" fmla="*/ 11 w 847818"/>
              <a:gd name="connsiteY6" fmla="*/ 115330 h 465805"/>
              <a:gd name="connsiteX0" fmla="*/ 10 w 851568"/>
              <a:gd name="connsiteY0" fmla="*/ 140210 h 466148"/>
              <a:gd name="connsiteX1" fmla="*/ 414605 w 851568"/>
              <a:gd name="connsiteY1" fmla="*/ 391 h 466148"/>
              <a:gd name="connsiteX2" fmla="*/ 851561 w 851568"/>
              <a:gd name="connsiteY2" fmla="*/ 103555 h 466148"/>
              <a:gd name="connsiteX3" fmla="*/ 418978 w 851568"/>
              <a:gd name="connsiteY3" fmla="*/ 255922 h 466148"/>
              <a:gd name="connsiteX4" fmla="*/ 599173 w 851568"/>
              <a:gd name="connsiteY4" fmla="*/ 466148 h 466148"/>
              <a:gd name="connsiteX5" fmla="*/ 369884 w 851568"/>
              <a:gd name="connsiteY5" fmla="*/ 254161 h 466148"/>
              <a:gd name="connsiteX6" fmla="*/ 10 w 851568"/>
              <a:gd name="connsiteY6" fmla="*/ 140210 h 466148"/>
              <a:gd name="connsiteX0" fmla="*/ 10 w 840316"/>
              <a:gd name="connsiteY0" fmla="*/ 139820 h 465758"/>
              <a:gd name="connsiteX1" fmla="*/ 414605 w 840316"/>
              <a:gd name="connsiteY1" fmla="*/ 1 h 465758"/>
              <a:gd name="connsiteX2" fmla="*/ 840307 w 840316"/>
              <a:gd name="connsiteY2" fmla="*/ 138855 h 465758"/>
              <a:gd name="connsiteX3" fmla="*/ 418978 w 840316"/>
              <a:gd name="connsiteY3" fmla="*/ 255532 h 465758"/>
              <a:gd name="connsiteX4" fmla="*/ 599173 w 840316"/>
              <a:gd name="connsiteY4" fmla="*/ 465758 h 465758"/>
              <a:gd name="connsiteX5" fmla="*/ 369884 w 840316"/>
              <a:gd name="connsiteY5" fmla="*/ 253771 h 465758"/>
              <a:gd name="connsiteX6" fmla="*/ 10 w 840316"/>
              <a:gd name="connsiteY6" fmla="*/ 139820 h 465758"/>
              <a:gd name="connsiteX0" fmla="*/ 10 w 840368"/>
              <a:gd name="connsiteY0" fmla="*/ 139820 h 465758"/>
              <a:gd name="connsiteX1" fmla="*/ 414605 w 840368"/>
              <a:gd name="connsiteY1" fmla="*/ 1 h 465758"/>
              <a:gd name="connsiteX2" fmla="*/ 840307 w 840368"/>
              <a:gd name="connsiteY2" fmla="*/ 138855 h 465758"/>
              <a:gd name="connsiteX3" fmla="*/ 418978 w 840368"/>
              <a:gd name="connsiteY3" fmla="*/ 255532 h 465758"/>
              <a:gd name="connsiteX4" fmla="*/ 599173 w 840368"/>
              <a:gd name="connsiteY4" fmla="*/ 465758 h 465758"/>
              <a:gd name="connsiteX5" fmla="*/ 369884 w 840368"/>
              <a:gd name="connsiteY5" fmla="*/ 253771 h 465758"/>
              <a:gd name="connsiteX6" fmla="*/ 10 w 840368"/>
              <a:gd name="connsiteY6" fmla="*/ 139820 h 465758"/>
              <a:gd name="connsiteX0" fmla="*/ 11 w 840379"/>
              <a:gd name="connsiteY0" fmla="*/ 140256 h 466194"/>
              <a:gd name="connsiteX1" fmla="*/ 414606 w 840379"/>
              <a:gd name="connsiteY1" fmla="*/ 437 h 466194"/>
              <a:gd name="connsiteX2" fmla="*/ 840308 w 840379"/>
              <a:gd name="connsiteY2" fmla="*/ 139291 h 466194"/>
              <a:gd name="connsiteX3" fmla="*/ 418979 w 840379"/>
              <a:gd name="connsiteY3" fmla="*/ 255968 h 466194"/>
              <a:gd name="connsiteX4" fmla="*/ 599174 w 840379"/>
              <a:gd name="connsiteY4" fmla="*/ 466194 h 466194"/>
              <a:gd name="connsiteX5" fmla="*/ 369885 w 840379"/>
              <a:gd name="connsiteY5" fmla="*/ 254207 h 466194"/>
              <a:gd name="connsiteX6" fmla="*/ 11 w 840379"/>
              <a:gd name="connsiteY6" fmla="*/ 140256 h 466194"/>
              <a:gd name="connsiteX0" fmla="*/ 11 w 840412"/>
              <a:gd name="connsiteY0" fmla="*/ 140256 h 466194"/>
              <a:gd name="connsiteX1" fmla="*/ 414606 w 840412"/>
              <a:gd name="connsiteY1" fmla="*/ 437 h 466194"/>
              <a:gd name="connsiteX2" fmla="*/ 840308 w 840412"/>
              <a:gd name="connsiteY2" fmla="*/ 139291 h 466194"/>
              <a:gd name="connsiteX3" fmla="*/ 418979 w 840412"/>
              <a:gd name="connsiteY3" fmla="*/ 255968 h 466194"/>
              <a:gd name="connsiteX4" fmla="*/ 599174 w 840412"/>
              <a:gd name="connsiteY4" fmla="*/ 466194 h 466194"/>
              <a:gd name="connsiteX5" fmla="*/ 369885 w 840412"/>
              <a:gd name="connsiteY5" fmla="*/ 254207 h 466194"/>
              <a:gd name="connsiteX6" fmla="*/ 11 w 840412"/>
              <a:gd name="connsiteY6" fmla="*/ 140256 h 466194"/>
              <a:gd name="connsiteX0" fmla="*/ 11 w 840823"/>
              <a:gd name="connsiteY0" fmla="*/ 140256 h 466194"/>
              <a:gd name="connsiteX1" fmla="*/ 414606 w 840823"/>
              <a:gd name="connsiteY1" fmla="*/ 437 h 466194"/>
              <a:gd name="connsiteX2" fmla="*/ 840308 w 840823"/>
              <a:gd name="connsiteY2" fmla="*/ 139291 h 466194"/>
              <a:gd name="connsiteX3" fmla="*/ 418979 w 840823"/>
              <a:gd name="connsiteY3" fmla="*/ 255968 h 466194"/>
              <a:gd name="connsiteX4" fmla="*/ 599174 w 840823"/>
              <a:gd name="connsiteY4" fmla="*/ 466194 h 466194"/>
              <a:gd name="connsiteX5" fmla="*/ 369885 w 840823"/>
              <a:gd name="connsiteY5" fmla="*/ 254207 h 466194"/>
              <a:gd name="connsiteX6" fmla="*/ 11 w 840823"/>
              <a:gd name="connsiteY6" fmla="*/ 140256 h 466194"/>
              <a:gd name="connsiteX0" fmla="*/ 11 w 840317"/>
              <a:gd name="connsiteY0" fmla="*/ 140256 h 466194"/>
              <a:gd name="connsiteX1" fmla="*/ 414606 w 840317"/>
              <a:gd name="connsiteY1" fmla="*/ 437 h 466194"/>
              <a:gd name="connsiteX2" fmla="*/ 840308 w 840317"/>
              <a:gd name="connsiteY2" fmla="*/ 139291 h 466194"/>
              <a:gd name="connsiteX3" fmla="*/ 418979 w 840317"/>
              <a:gd name="connsiteY3" fmla="*/ 255968 h 466194"/>
              <a:gd name="connsiteX4" fmla="*/ 599174 w 840317"/>
              <a:gd name="connsiteY4" fmla="*/ 466194 h 466194"/>
              <a:gd name="connsiteX5" fmla="*/ 369885 w 840317"/>
              <a:gd name="connsiteY5" fmla="*/ 254207 h 466194"/>
              <a:gd name="connsiteX6" fmla="*/ 11 w 840317"/>
              <a:gd name="connsiteY6" fmla="*/ 140256 h 466194"/>
              <a:gd name="connsiteX0" fmla="*/ 11 w 840335"/>
              <a:gd name="connsiteY0" fmla="*/ 140256 h 466194"/>
              <a:gd name="connsiteX1" fmla="*/ 414606 w 840335"/>
              <a:gd name="connsiteY1" fmla="*/ 437 h 466194"/>
              <a:gd name="connsiteX2" fmla="*/ 840308 w 840335"/>
              <a:gd name="connsiteY2" fmla="*/ 139291 h 466194"/>
              <a:gd name="connsiteX3" fmla="*/ 418979 w 840335"/>
              <a:gd name="connsiteY3" fmla="*/ 255968 h 466194"/>
              <a:gd name="connsiteX4" fmla="*/ 599174 w 840335"/>
              <a:gd name="connsiteY4" fmla="*/ 466194 h 466194"/>
              <a:gd name="connsiteX5" fmla="*/ 369885 w 840335"/>
              <a:gd name="connsiteY5" fmla="*/ 254207 h 466194"/>
              <a:gd name="connsiteX6" fmla="*/ 11 w 840335"/>
              <a:gd name="connsiteY6" fmla="*/ 140256 h 466194"/>
              <a:gd name="connsiteX0" fmla="*/ 11 w 840335"/>
              <a:gd name="connsiteY0" fmla="*/ 140256 h 466194"/>
              <a:gd name="connsiteX1" fmla="*/ 414606 w 840335"/>
              <a:gd name="connsiteY1" fmla="*/ 437 h 466194"/>
              <a:gd name="connsiteX2" fmla="*/ 840308 w 840335"/>
              <a:gd name="connsiteY2" fmla="*/ 139291 h 466194"/>
              <a:gd name="connsiteX3" fmla="*/ 418979 w 840335"/>
              <a:gd name="connsiteY3" fmla="*/ 255968 h 466194"/>
              <a:gd name="connsiteX4" fmla="*/ 599174 w 840335"/>
              <a:gd name="connsiteY4" fmla="*/ 466194 h 466194"/>
              <a:gd name="connsiteX5" fmla="*/ 369885 w 840335"/>
              <a:gd name="connsiteY5" fmla="*/ 254207 h 466194"/>
              <a:gd name="connsiteX6" fmla="*/ 11 w 840335"/>
              <a:gd name="connsiteY6" fmla="*/ 140256 h 466194"/>
              <a:gd name="connsiteX0" fmla="*/ 22 w 840369"/>
              <a:gd name="connsiteY0" fmla="*/ 140366 h 466304"/>
              <a:gd name="connsiteX1" fmla="*/ 414617 w 840369"/>
              <a:gd name="connsiteY1" fmla="*/ 547 h 466304"/>
              <a:gd name="connsiteX2" fmla="*/ 840319 w 840369"/>
              <a:gd name="connsiteY2" fmla="*/ 139401 h 466304"/>
              <a:gd name="connsiteX3" fmla="*/ 418990 w 840369"/>
              <a:gd name="connsiteY3" fmla="*/ 256078 h 466304"/>
              <a:gd name="connsiteX4" fmla="*/ 599185 w 840369"/>
              <a:gd name="connsiteY4" fmla="*/ 466304 h 466304"/>
              <a:gd name="connsiteX5" fmla="*/ 369896 w 840369"/>
              <a:gd name="connsiteY5" fmla="*/ 254317 h 466304"/>
              <a:gd name="connsiteX6" fmla="*/ 22 w 840369"/>
              <a:gd name="connsiteY6" fmla="*/ 140366 h 466304"/>
              <a:gd name="connsiteX0" fmla="*/ 22 w 840369"/>
              <a:gd name="connsiteY0" fmla="*/ 140257 h 466195"/>
              <a:gd name="connsiteX1" fmla="*/ 414617 w 840369"/>
              <a:gd name="connsiteY1" fmla="*/ 438 h 466195"/>
              <a:gd name="connsiteX2" fmla="*/ 840319 w 840369"/>
              <a:gd name="connsiteY2" fmla="*/ 139292 h 466195"/>
              <a:gd name="connsiteX3" fmla="*/ 418990 w 840369"/>
              <a:gd name="connsiteY3" fmla="*/ 255969 h 466195"/>
              <a:gd name="connsiteX4" fmla="*/ 599185 w 840369"/>
              <a:gd name="connsiteY4" fmla="*/ 466195 h 466195"/>
              <a:gd name="connsiteX5" fmla="*/ 369896 w 840369"/>
              <a:gd name="connsiteY5" fmla="*/ 254208 h 466195"/>
              <a:gd name="connsiteX6" fmla="*/ 22 w 840369"/>
              <a:gd name="connsiteY6" fmla="*/ 140257 h 466195"/>
              <a:gd name="connsiteX0" fmla="*/ 22 w 840369"/>
              <a:gd name="connsiteY0" fmla="*/ 143852 h 469790"/>
              <a:gd name="connsiteX1" fmla="*/ 414617 w 840369"/>
              <a:gd name="connsiteY1" fmla="*/ 4033 h 469790"/>
              <a:gd name="connsiteX2" fmla="*/ 840319 w 840369"/>
              <a:gd name="connsiteY2" fmla="*/ 142887 h 469790"/>
              <a:gd name="connsiteX3" fmla="*/ 418990 w 840369"/>
              <a:gd name="connsiteY3" fmla="*/ 259564 h 469790"/>
              <a:gd name="connsiteX4" fmla="*/ 599185 w 840369"/>
              <a:gd name="connsiteY4" fmla="*/ 469790 h 469790"/>
              <a:gd name="connsiteX5" fmla="*/ 369896 w 840369"/>
              <a:gd name="connsiteY5" fmla="*/ 257803 h 469790"/>
              <a:gd name="connsiteX6" fmla="*/ 22 w 840369"/>
              <a:gd name="connsiteY6" fmla="*/ 143852 h 469790"/>
              <a:gd name="connsiteX0" fmla="*/ 22 w 840369"/>
              <a:gd name="connsiteY0" fmla="*/ 143852 h 494327"/>
              <a:gd name="connsiteX1" fmla="*/ 414617 w 840369"/>
              <a:gd name="connsiteY1" fmla="*/ 4033 h 494327"/>
              <a:gd name="connsiteX2" fmla="*/ 840319 w 840369"/>
              <a:gd name="connsiteY2" fmla="*/ 142887 h 494327"/>
              <a:gd name="connsiteX3" fmla="*/ 418990 w 840369"/>
              <a:gd name="connsiteY3" fmla="*/ 259564 h 494327"/>
              <a:gd name="connsiteX4" fmla="*/ 561673 w 840369"/>
              <a:gd name="connsiteY4" fmla="*/ 494327 h 494327"/>
              <a:gd name="connsiteX5" fmla="*/ 369896 w 840369"/>
              <a:gd name="connsiteY5" fmla="*/ 257803 h 494327"/>
              <a:gd name="connsiteX6" fmla="*/ 22 w 840369"/>
              <a:gd name="connsiteY6" fmla="*/ 143852 h 494327"/>
              <a:gd name="connsiteX0" fmla="*/ 22 w 840369"/>
              <a:gd name="connsiteY0" fmla="*/ 143852 h 494327"/>
              <a:gd name="connsiteX1" fmla="*/ 414617 w 840369"/>
              <a:gd name="connsiteY1" fmla="*/ 4033 h 494327"/>
              <a:gd name="connsiteX2" fmla="*/ 840319 w 840369"/>
              <a:gd name="connsiteY2" fmla="*/ 142887 h 494327"/>
              <a:gd name="connsiteX3" fmla="*/ 418990 w 840369"/>
              <a:gd name="connsiteY3" fmla="*/ 259564 h 494327"/>
              <a:gd name="connsiteX4" fmla="*/ 561673 w 840369"/>
              <a:gd name="connsiteY4" fmla="*/ 494327 h 494327"/>
              <a:gd name="connsiteX5" fmla="*/ 369896 w 840369"/>
              <a:gd name="connsiteY5" fmla="*/ 257803 h 494327"/>
              <a:gd name="connsiteX6" fmla="*/ 22 w 840369"/>
              <a:gd name="connsiteY6" fmla="*/ 143852 h 494327"/>
              <a:gd name="connsiteX0" fmla="*/ 22 w 840369"/>
              <a:gd name="connsiteY0" fmla="*/ 143852 h 494327"/>
              <a:gd name="connsiteX1" fmla="*/ 414617 w 840369"/>
              <a:gd name="connsiteY1" fmla="*/ 4033 h 494327"/>
              <a:gd name="connsiteX2" fmla="*/ 840319 w 840369"/>
              <a:gd name="connsiteY2" fmla="*/ 142887 h 494327"/>
              <a:gd name="connsiteX3" fmla="*/ 418990 w 840369"/>
              <a:gd name="connsiteY3" fmla="*/ 259564 h 494327"/>
              <a:gd name="connsiteX4" fmla="*/ 561673 w 840369"/>
              <a:gd name="connsiteY4" fmla="*/ 494327 h 494327"/>
              <a:gd name="connsiteX5" fmla="*/ 369896 w 840369"/>
              <a:gd name="connsiteY5" fmla="*/ 257803 h 494327"/>
              <a:gd name="connsiteX6" fmla="*/ 22 w 840369"/>
              <a:gd name="connsiteY6" fmla="*/ 143852 h 49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0369" h="494327">
                <a:moveTo>
                  <a:pt x="22" y="143852"/>
                </a:moveTo>
                <a:cubicBezTo>
                  <a:pt x="-1902" y="25715"/>
                  <a:pt x="118894" y="-13651"/>
                  <a:pt x="414617" y="4033"/>
                </a:cubicBezTo>
                <a:cubicBezTo>
                  <a:pt x="710340" y="21717"/>
                  <a:pt x="843342" y="22226"/>
                  <a:pt x="840319" y="142887"/>
                </a:cubicBezTo>
                <a:cubicBezTo>
                  <a:pt x="837296" y="263548"/>
                  <a:pt x="705458" y="251206"/>
                  <a:pt x="418990" y="259564"/>
                </a:cubicBezTo>
                <a:cubicBezTo>
                  <a:pt x="463225" y="292108"/>
                  <a:pt x="505143" y="404593"/>
                  <a:pt x="561673" y="494327"/>
                </a:cubicBezTo>
                <a:cubicBezTo>
                  <a:pt x="493438" y="416805"/>
                  <a:pt x="461707" y="266975"/>
                  <a:pt x="369896" y="257803"/>
                </a:cubicBezTo>
                <a:cubicBezTo>
                  <a:pt x="257844" y="262221"/>
                  <a:pt x="1946" y="261989"/>
                  <a:pt x="22" y="14385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797B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91440" bIns="0" rtlCol="0" anchor="t" anchorCtr="0"/>
          <a:lstStyle/>
          <a:p>
            <a:pPr algn="ctr"/>
            <a:r>
              <a:rPr lang="en-US" sz="2000">
                <a:solidFill>
                  <a:srgbClr val="797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Looks like we missed</a:t>
            </a:r>
            <a:br>
              <a:rPr lang="en-US" sz="2000">
                <a:solidFill>
                  <a:srgbClr val="797B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>
                <a:solidFill>
                  <a:srgbClr val="797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meeting on web standards</a:t>
            </a:r>
          </a:p>
        </p:txBody>
      </p:sp>
      <p:sp>
        <p:nvSpPr>
          <p:cNvPr id="141" name="dinosaur-left-speech-bubble">
            <a:extLst>
              <a:ext uri="{FF2B5EF4-FFF2-40B4-BE49-F238E27FC236}">
                <a16:creationId xmlns:a16="http://schemas.microsoft.com/office/drawing/2014/main" id="{A0362A8D-C25D-B9D6-1F0C-DD52C4E1E4FC}"/>
              </a:ext>
            </a:extLst>
          </p:cNvPr>
          <p:cNvSpPr/>
          <p:nvPr/>
        </p:nvSpPr>
        <p:spPr>
          <a:xfrm>
            <a:off x="9420233" y="4393247"/>
            <a:ext cx="1202143" cy="822272"/>
          </a:xfrm>
          <a:custGeom>
            <a:avLst/>
            <a:gdLst>
              <a:gd name="connsiteX0" fmla="*/ 0 w 889000"/>
              <a:gd name="connsiteY0" fmla="*/ 347134 h 694267"/>
              <a:gd name="connsiteX1" fmla="*/ 444500 w 889000"/>
              <a:gd name="connsiteY1" fmla="*/ 0 h 694267"/>
              <a:gd name="connsiteX2" fmla="*/ 889000 w 889000"/>
              <a:gd name="connsiteY2" fmla="*/ 347134 h 694267"/>
              <a:gd name="connsiteX3" fmla="*/ 444500 w 889000"/>
              <a:gd name="connsiteY3" fmla="*/ 694268 h 694267"/>
              <a:gd name="connsiteX4" fmla="*/ 0 w 889000"/>
              <a:gd name="connsiteY4" fmla="*/ 347134 h 694267"/>
              <a:gd name="connsiteX0" fmla="*/ 0 w 1020121"/>
              <a:gd name="connsiteY0" fmla="*/ 347134 h 695637"/>
              <a:gd name="connsiteX1" fmla="*/ 444500 w 1020121"/>
              <a:gd name="connsiteY1" fmla="*/ 0 h 695637"/>
              <a:gd name="connsiteX2" fmla="*/ 889000 w 1020121"/>
              <a:gd name="connsiteY2" fmla="*/ 347134 h 695637"/>
              <a:gd name="connsiteX3" fmla="*/ 995363 w 1020121"/>
              <a:gd name="connsiteY3" fmla="*/ 463550 h 695637"/>
              <a:gd name="connsiteX4" fmla="*/ 444500 w 1020121"/>
              <a:gd name="connsiteY4" fmla="*/ 694268 h 695637"/>
              <a:gd name="connsiteX5" fmla="*/ 0 w 1020121"/>
              <a:gd name="connsiteY5" fmla="*/ 347134 h 695637"/>
              <a:gd name="connsiteX0" fmla="*/ 0 w 995389"/>
              <a:gd name="connsiteY0" fmla="*/ 347134 h 695827"/>
              <a:gd name="connsiteX1" fmla="*/ 444500 w 995389"/>
              <a:gd name="connsiteY1" fmla="*/ 0 h 695827"/>
              <a:gd name="connsiteX2" fmla="*/ 889000 w 995389"/>
              <a:gd name="connsiteY2" fmla="*/ 347134 h 695827"/>
              <a:gd name="connsiteX3" fmla="*/ 995363 w 995389"/>
              <a:gd name="connsiteY3" fmla="*/ 463550 h 695827"/>
              <a:gd name="connsiteX4" fmla="*/ 835025 w 995389"/>
              <a:gd name="connsiteY4" fmla="*/ 474663 h 695827"/>
              <a:gd name="connsiteX5" fmla="*/ 444500 w 995389"/>
              <a:gd name="connsiteY5" fmla="*/ 694268 h 695827"/>
              <a:gd name="connsiteX6" fmla="*/ 0 w 995389"/>
              <a:gd name="connsiteY6" fmla="*/ 347134 h 695827"/>
              <a:gd name="connsiteX0" fmla="*/ 0 w 995389"/>
              <a:gd name="connsiteY0" fmla="*/ 347134 h 670632"/>
              <a:gd name="connsiteX1" fmla="*/ 444500 w 995389"/>
              <a:gd name="connsiteY1" fmla="*/ 0 h 670632"/>
              <a:gd name="connsiteX2" fmla="*/ 889000 w 995389"/>
              <a:gd name="connsiteY2" fmla="*/ 347134 h 670632"/>
              <a:gd name="connsiteX3" fmla="*/ 995363 w 995389"/>
              <a:gd name="connsiteY3" fmla="*/ 463550 h 670632"/>
              <a:gd name="connsiteX4" fmla="*/ 835025 w 995389"/>
              <a:gd name="connsiteY4" fmla="*/ 474663 h 670632"/>
              <a:gd name="connsiteX5" fmla="*/ 446088 w 995389"/>
              <a:gd name="connsiteY5" fmla="*/ 668868 h 670632"/>
              <a:gd name="connsiteX6" fmla="*/ 0 w 995389"/>
              <a:gd name="connsiteY6" fmla="*/ 347134 h 670632"/>
              <a:gd name="connsiteX0" fmla="*/ 0 w 995389"/>
              <a:gd name="connsiteY0" fmla="*/ 347134 h 669604"/>
              <a:gd name="connsiteX1" fmla="*/ 444500 w 995389"/>
              <a:gd name="connsiteY1" fmla="*/ 0 h 669604"/>
              <a:gd name="connsiteX2" fmla="*/ 889000 w 995389"/>
              <a:gd name="connsiteY2" fmla="*/ 347134 h 669604"/>
              <a:gd name="connsiteX3" fmla="*/ 995363 w 995389"/>
              <a:gd name="connsiteY3" fmla="*/ 463550 h 669604"/>
              <a:gd name="connsiteX4" fmla="*/ 835025 w 995389"/>
              <a:gd name="connsiteY4" fmla="*/ 474663 h 669604"/>
              <a:gd name="connsiteX5" fmla="*/ 446088 w 995389"/>
              <a:gd name="connsiteY5" fmla="*/ 668868 h 669604"/>
              <a:gd name="connsiteX6" fmla="*/ 0 w 995389"/>
              <a:gd name="connsiteY6" fmla="*/ 347134 h 669604"/>
              <a:gd name="connsiteX0" fmla="*/ 0 w 995418"/>
              <a:gd name="connsiteY0" fmla="*/ 347134 h 669597"/>
              <a:gd name="connsiteX1" fmla="*/ 444500 w 995418"/>
              <a:gd name="connsiteY1" fmla="*/ 0 h 669597"/>
              <a:gd name="connsiteX2" fmla="*/ 889000 w 995418"/>
              <a:gd name="connsiteY2" fmla="*/ 347134 h 669597"/>
              <a:gd name="connsiteX3" fmla="*/ 995363 w 995418"/>
              <a:gd name="connsiteY3" fmla="*/ 463550 h 669597"/>
              <a:gd name="connsiteX4" fmla="*/ 873125 w 995418"/>
              <a:gd name="connsiteY4" fmla="*/ 434976 h 669597"/>
              <a:gd name="connsiteX5" fmla="*/ 446088 w 995418"/>
              <a:gd name="connsiteY5" fmla="*/ 668868 h 669597"/>
              <a:gd name="connsiteX6" fmla="*/ 0 w 995418"/>
              <a:gd name="connsiteY6" fmla="*/ 347134 h 669597"/>
              <a:gd name="connsiteX0" fmla="*/ 0 w 995418"/>
              <a:gd name="connsiteY0" fmla="*/ 347299 h 669762"/>
              <a:gd name="connsiteX1" fmla="*/ 444500 w 995418"/>
              <a:gd name="connsiteY1" fmla="*/ 165 h 669762"/>
              <a:gd name="connsiteX2" fmla="*/ 877887 w 995418"/>
              <a:gd name="connsiteY2" fmla="*/ 391749 h 669762"/>
              <a:gd name="connsiteX3" fmla="*/ 995363 w 995418"/>
              <a:gd name="connsiteY3" fmla="*/ 463715 h 669762"/>
              <a:gd name="connsiteX4" fmla="*/ 873125 w 995418"/>
              <a:gd name="connsiteY4" fmla="*/ 435141 h 669762"/>
              <a:gd name="connsiteX5" fmla="*/ 446088 w 995418"/>
              <a:gd name="connsiteY5" fmla="*/ 669033 h 669762"/>
              <a:gd name="connsiteX6" fmla="*/ 0 w 995418"/>
              <a:gd name="connsiteY6" fmla="*/ 347299 h 669762"/>
              <a:gd name="connsiteX0" fmla="*/ 0 w 995418"/>
              <a:gd name="connsiteY0" fmla="*/ 347299 h 669762"/>
              <a:gd name="connsiteX1" fmla="*/ 444500 w 995418"/>
              <a:gd name="connsiteY1" fmla="*/ 165 h 669762"/>
              <a:gd name="connsiteX2" fmla="*/ 877887 w 995418"/>
              <a:gd name="connsiteY2" fmla="*/ 391749 h 669762"/>
              <a:gd name="connsiteX3" fmla="*/ 995363 w 995418"/>
              <a:gd name="connsiteY3" fmla="*/ 458953 h 669762"/>
              <a:gd name="connsiteX4" fmla="*/ 873125 w 995418"/>
              <a:gd name="connsiteY4" fmla="*/ 435141 h 669762"/>
              <a:gd name="connsiteX5" fmla="*/ 446088 w 995418"/>
              <a:gd name="connsiteY5" fmla="*/ 669033 h 669762"/>
              <a:gd name="connsiteX6" fmla="*/ 0 w 995418"/>
              <a:gd name="connsiteY6" fmla="*/ 347299 h 669762"/>
              <a:gd name="connsiteX0" fmla="*/ 0 w 995418"/>
              <a:gd name="connsiteY0" fmla="*/ 347299 h 669762"/>
              <a:gd name="connsiteX1" fmla="*/ 444500 w 995418"/>
              <a:gd name="connsiteY1" fmla="*/ 165 h 669762"/>
              <a:gd name="connsiteX2" fmla="*/ 877887 w 995418"/>
              <a:gd name="connsiteY2" fmla="*/ 391749 h 669762"/>
              <a:gd name="connsiteX3" fmla="*/ 995363 w 995418"/>
              <a:gd name="connsiteY3" fmla="*/ 458953 h 669762"/>
              <a:gd name="connsiteX4" fmla="*/ 873125 w 995418"/>
              <a:gd name="connsiteY4" fmla="*/ 435141 h 669762"/>
              <a:gd name="connsiteX5" fmla="*/ 446088 w 995418"/>
              <a:gd name="connsiteY5" fmla="*/ 669033 h 669762"/>
              <a:gd name="connsiteX6" fmla="*/ 0 w 995418"/>
              <a:gd name="connsiteY6" fmla="*/ 347299 h 669762"/>
              <a:gd name="connsiteX0" fmla="*/ 0 w 995363"/>
              <a:gd name="connsiteY0" fmla="*/ 347299 h 669762"/>
              <a:gd name="connsiteX1" fmla="*/ 444500 w 995363"/>
              <a:gd name="connsiteY1" fmla="*/ 165 h 669762"/>
              <a:gd name="connsiteX2" fmla="*/ 877887 w 995363"/>
              <a:gd name="connsiteY2" fmla="*/ 391749 h 669762"/>
              <a:gd name="connsiteX3" fmla="*/ 995363 w 995363"/>
              <a:gd name="connsiteY3" fmla="*/ 458953 h 669762"/>
              <a:gd name="connsiteX4" fmla="*/ 873125 w 995363"/>
              <a:gd name="connsiteY4" fmla="*/ 435141 h 669762"/>
              <a:gd name="connsiteX5" fmla="*/ 446088 w 995363"/>
              <a:gd name="connsiteY5" fmla="*/ 669033 h 669762"/>
              <a:gd name="connsiteX6" fmla="*/ 0 w 995363"/>
              <a:gd name="connsiteY6" fmla="*/ 347299 h 669762"/>
              <a:gd name="connsiteX0" fmla="*/ 0 w 995363"/>
              <a:gd name="connsiteY0" fmla="*/ 347299 h 669762"/>
              <a:gd name="connsiteX1" fmla="*/ 444500 w 995363"/>
              <a:gd name="connsiteY1" fmla="*/ 165 h 669762"/>
              <a:gd name="connsiteX2" fmla="*/ 877887 w 995363"/>
              <a:gd name="connsiteY2" fmla="*/ 391749 h 669762"/>
              <a:gd name="connsiteX3" fmla="*/ 995363 w 995363"/>
              <a:gd name="connsiteY3" fmla="*/ 458953 h 669762"/>
              <a:gd name="connsiteX4" fmla="*/ 873125 w 995363"/>
              <a:gd name="connsiteY4" fmla="*/ 435141 h 669762"/>
              <a:gd name="connsiteX5" fmla="*/ 446088 w 995363"/>
              <a:gd name="connsiteY5" fmla="*/ 669033 h 669762"/>
              <a:gd name="connsiteX6" fmla="*/ 0 w 995363"/>
              <a:gd name="connsiteY6" fmla="*/ 347299 h 669762"/>
              <a:gd name="connsiteX0" fmla="*/ 0 w 995363"/>
              <a:gd name="connsiteY0" fmla="*/ 347299 h 669762"/>
              <a:gd name="connsiteX1" fmla="*/ 444500 w 995363"/>
              <a:gd name="connsiteY1" fmla="*/ 165 h 669762"/>
              <a:gd name="connsiteX2" fmla="*/ 877887 w 995363"/>
              <a:gd name="connsiteY2" fmla="*/ 391749 h 669762"/>
              <a:gd name="connsiteX3" fmla="*/ 995363 w 995363"/>
              <a:gd name="connsiteY3" fmla="*/ 458953 h 669762"/>
              <a:gd name="connsiteX4" fmla="*/ 873125 w 995363"/>
              <a:gd name="connsiteY4" fmla="*/ 435141 h 669762"/>
              <a:gd name="connsiteX5" fmla="*/ 446088 w 995363"/>
              <a:gd name="connsiteY5" fmla="*/ 669033 h 669762"/>
              <a:gd name="connsiteX6" fmla="*/ 0 w 995363"/>
              <a:gd name="connsiteY6" fmla="*/ 347299 h 669762"/>
              <a:gd name="connsiteX0" fmla="*/ 0 w 995363"/>
              <a:gd name="connsiteY0" fmla="*/ 347299 h 669762"/>
              <a:gd name="connsiteX1" fmla="*/ 444500 w 995363"/>
              <a:gd name="connsiteY1" fmla="*/ 165 h 669762"/>
              <a:gd name="connsiteX2" fmla="*/ 877887 w 995363"/>
              <a:gd name="connsiteY2" fmla="*/ 391749 h 669762"/>
              <a:gd name="connsiteX3" fmla="*/ 995363 w 995363"/>
              <a:gd name="connsiteY3" fmla="*/ 458953 h 669762"/>
              <a:gd name="connsiteX4" fmla="*/ 873125 w 995363"/>
              <a:gd name="connsiteY4" fmla="*/ 435141 h 669762"/>
              <a:gd name="connsiteX5" fmla="*/ 446088 w 995363"/>
              <a:gd name="connsiteY5" fmla="*/ 669033 h 669762"/>
              <a:gd name="connsiteX6" fmla="*/ 0 w 995363"/>
              <a:gd name="connsiteY6" fmla="*/ 347299 h 669762"/>
              <a:gd name="connsiteX0" fmla="*/ 0 w 995363"/>
              <a:gd name="connsiteY0" fmla="*/ 347299 h 669762"/>
              <a:gd name="connsiteX1" fmla="*/ 444500 w 995363"/>
              <a:gd name="connsiteY1" fmla="*/ 165 h 669762"/>
              <a:gd name="connsiteX2" fmla="*/ 877887 w 995363"/>
              <a:gd name="connsiteY2" fmla="*/ 391749 h 669762"/>
              <a:gd name="connsiteX3" fmla="*/ 995363 w 995363"/>
              <a:gd name="connsiteY3" fmla="*/ 458953 h 669762"/>
              <a:gd name="connsiteX4" fmla="*/ 873125 w 995363"/>
              <a:gd name="connsiteY4" fmla="*/ 435141 h 669762"/>
              <a:gd name="connsiteX5" fmla="*/ 446088 w 995363"/>
              <a:gd name="connsiteY5" fmla="*/ 669033 h 669762"/>
              <a:gd name="connsiteX6" fmla="*/ 0 w 995363"/>
              <a:gd name="connsiteY6" fmla="*/ 347299 h 669762"/>
              <a:gd name="connsiteX0" fmla="*/ 0 w 995363"/>
              <a:gd name="connsiteY0" fmla="*/ 347299 h 670762"/>
              <a:gd name="connsiteX1" fmla="*/ 444500 w 995363"/>
              <a:gd name="connsiteY1" fmla="*/ 165 h 670762"/>
              <a:gd name="connsiteX2" fmla="*/ 877887 w 995363"/>
              <a:gd name="connsiteY2" fmla="*/ 391749 h 670762"/>
              <a:gd name="connsiteX3" fmla="*/ 995363 w 995363"/>
              <a:gd name="connsiteY3" fmla="*/ 458953 h 670762"/>
              <a:gd name="connsiteX4" fmla="*/ 873125 w 995363"/>
              <a:gd name="connsiteY4" fmla="*/ 435141 h 670762"/>
              <a:gd name="connsiteX5" fmla="*/ 446088 w 995363"/>
              <a:gd name="connsiteY5" fmla="*/ 669033 h 670762"/>
              <a:gd name="connsiteX6" fmla="*/ 0 w 995363"/>
              <a:gd name="connsiteY6" fmla="*/ 347299 h 670762"/>
              <a:gd name="connsiteX0" fmla="*/ 20 w 995383"/>
              <a:gd name="connsiteY0" fmla="*/ 347917 h 671380"/>
              <a:gd name="connsiteX1" fmla="*/ 444520 w 995383"/>
              <a:gd name="connsiteY1" fmla="*/ 783 h 671380"/>
              <a:gd name="connsiteX2" fmla="*/ 877907 w 995383"/>
              <a:gd name="connsiteY2" fmla="*/ 392367 h 671380"/>
              <a:gd name="connsiteX3" fmla="*/ 995383 w 995383"/>
              <a:gd name="connsiteY3" fmla="*/ 459571 h 671380"/>
              <a:gd name="connsiteX4" fmla="*/ 873145 w 995383"/>
              <a:gd name="connsiteY4" fmla="*/ 435759 h 671380"/>
              <a:gd name="connsiteX5" fmla="*/ 446108 w 995383"/>
              <a:gd name="connsiteY5" fmla="*/ 669651 h 671380"/>
              <a:gd name="connsiteX6" fmla="*/ 20 w 995383"/>
              <a:gd name="connsiteY6" fmla="*/ 347917 h 671380"/>
              <a:gd name="connsiteX0" fmla="*/ 20 w 995383"/>
              <a:gd name="connsiteY0" fmla="*/ 347917 h 669692"/>
              <a:gd name="connsiteX1" fmla="*/ 444520 w 995383"/>
              <a:gd name="connsiteY1" fmla="*/ 783 h 669692"/>
              <a:gd name="connsiteX2" fmla="*/ 877907 w 995383"/>
              <a:gd name="connsiteY2" fmla="*/ 392367 h 669692"/>
              <a:gd name="connsiteX3" fmla="*/ 995383 w 995383"/>
              <a:gd name="connsiteY3" fmla="*/ 459571 h 669692"/>
              <a:gd name="connsiteX4" fmla="*/ 873145 w 995383"/>
              <a:gd name="connsiteY4" fmla="*/ 435759 h 669692"/>
              <a:gd name="connsiteX5" fmla="*/ 446108 w 995383"/>
              <a:gd name="connsiteY5" fmla="*/ 669651 h 669692"/>
              <a:gd name="connsiteX6" fmla="*/ 20 w 995383"/>
              <a:gd name="connsiteY6" fmla="*/ 347917 h 669692"/>
              <a:gd name="connsiteX0" fmla="*/ 20 w 995383"/>
              <a:gd name="connsiteY0" fmla="*/ 347917 h 669692"/>
              <a:gd name="connsiteX1" fmla="*/ 444520 w 995383"/>
              <a:gd name="connsiteY1" fmla="*/ 783 h 669692"/>
              <a:gd name="connsiteX2" fmla="*/ 877907 w 995383"/>
              <a:gd name="connsiteY2" fmla="*/ 392367 h 669692"/>
              <a:gd name="connsiteX3" fmla="*/ 995383 w 995383"/>
              <a:gd name="connsiteY3" fmla="*/ 459571 h 669692"/>
              <a:gd name="connsiteX4" fmla="*/ 873145 w 995383"/>
              <a:gd name="connsiteY4" fmla="*/ 435759 h 669692"/>
              <a:gd name="connsiteX5" fmla="*/ 446108 w 995383"/>
              <a:gd name="connsiteY5" fmla="*/ 669651 h 669692"/>
              <a:gd name="connsiteX6" fmla="*/ 20 w 995383"/>
              <a:gd name="connsiteY6" fmla="*/ 347917 h 669692"/>
              <a:gd name="connsiteX0" fmla="*/ 19 w 995382"/>
              <a:gd name="connsiteY0" fmla="*/ 347917 h 730020"/>
              <a:gd name="connsiteX1" fmla="*/ 444519 w 995382"/>
              <a:gd name="connsiteY1" fmla="*/ 783 h 730020"/>
              <a:gd name="connsiteX2" fmla="*/ 877906 w 995382"/>
              <a:gd name="connsiteY2" fmla="*/ 392367 h 730020"/>
              <a:gd name="connsiteX3" fmla="*/ 995382 w 995382"/>
              <a:gd name="connsiteY3" fmla="*/ 459571 h 730020"/>
              <a:gd name="connsiteX4" fmla="*/ 657382 w 995382"/>
              <a:gd name="connsiteY4" fmla="*/ 626688 h 730020"/>
              <a:gd name="connsiteX5" fmla="*/ 446107 w 995382"/>
              <a:gd name="connsiteY5" fmla="*/ 669651 h 730020"/>
              <a:gd name="connsiteX6" fmla="*/ 19 w 995382"/>
              <a:gd name="connsiteY6" fmla="*/ 347917 h 730020"/>
              <a:gd name="connsiteX0" fmla="*/ 19 w 995382"/>
              <a:gd name="connsiteY0" fmla="*/ 357620 h 739723"/>
              <a:gd name="connsiteX1" fmla="*/ 444519 w 995382"/>
              <a:gd name="connsiteY1" fmla="*/ 10486 h 739723"/>
              <a:gd name="connsiteX2" fmla="*/ 727215 w 995382"/>
              <a:gd name="connsiteY2" fmla="*/ 605520 h 739723"/>
              <a:gd name="connsiteX3" fmla="*/ 995382 w 995382"/>
              <a:gd name="connsiteY3" fmla="*/ 469274 h 739723"/>
              <a:gd name="connsiteX4" fmla="*/ 657382 w 995382"/>
              <a:gd name="connsiteY4" fmla="*/ 636391 h 739723"/>
              <a:gd name="connsiteX5" fmla="*/ 446107 w 995382"/>
              <a:gd name="connsiteY5" fmla="*/ 679354 h 739723"/>
              <a:gd name="connsiteX6" fmla="*/ 19 w 995382"/>
              <a:gd name="connsiteY6" fmla="*/ 357620 h 739723"/>
              <a:gd name="connsiteX0" fmla="*/ 19 w 817293"/>
              <a:gd name="connsiteY0" fmla="*/ 357620 h 739723"/>
              <a:gd name="connsiteX1" fmla="*/ 444519 w 817293"/>
              <a:gd name="connsiteY1" fmla="*/ 10486 h 739723"/>
              <a:gd name="connsiteX2" fmla="*/ 727215 w 817293"/>
              <a:gd name="connsiteY2" fmla="*/ 605520 h 739723"/>
              <a:gd name="connsiteX3" fmla="*/ 817293 w 817293"/>
              <a:gd name="connsiteY3" fmla="*/ 735323 h 739723"/>
              <a:gd name="connsiteX4" fmla="*/ 657382 w 817293"/>
              <a:gd name="connsiteY4" fmla="*/ 636391 h 739723"/>
              <a:gd name="connsiteX5" fmla="*/ 446107 w 817293"/>
              <a:gd name="connsiteY5" fmla="*/ 679354 h 739723"/>
              <a:gd name="connsiteX6" fmla="*/ 19 w 817293"/>
              <a:gd name="connsiteY6" fmla="*/ 357620 h 739723"/>
              <a:gd name="connsiteX0" fmla="*/ 19 w 817293"/>
              <a:gd name="connsiteY0" fmla="*/ 357620 h 739723"/>
              <a:gd name="connsiteX1" fmla="*/ 444519 w 817293"/>
              <a:gd name="connsiteY1" fmla="*/ 10486 h 739723"/>
              <a:gd name="connsiteX2" fmla="*/ 710091 w 817293"/>
              <a:gd name="connsiteY2" fmla="*/ 605520 h 739723"/>
              <a:gd name="connsiteX3" fmla="*/ 817293 w 817293"/>
              <a:gd name="connsiteY3" fmla="*/ 735323 h 739723"/>
              <a:gd name="connsiteX4" fmla="*/ 657382 w 817293"/>
              <a:gd name="connsiteY4" fmla="*/ 636391 h 739723"/>
              <a:gd name="connsiteX5" fmla="*/ 446107 w 817293"/>
              <a:gd name="connsiteY5" fmla="*/ 679354 h 739723"/>
              <a:gd name="connsiteX6" fmla="*/ 19 w 817293"/>
              <a:gd name="connsiteY6" fmla="*/ 357620 h 739723"/>
              <a:gd name="connsiteX0" fmla="*/ 19 w 810444"/>
              <a:gd name="connsiteY0" fmla="*/ 357620 h 739723"/>
              <a:gd name="connsiteX1" fmla="*/ 444519 w 810444"/>
              <a:gd name="connsiteY1" fmla="*/ 10486 h 739723"/>
              <a:gd name="connsiteX2" fmla="*/ 710091 w 810444"/>
              <a:gd name="connsiteY2" fmla="*/ 605520 h 739723"/>
              <a:gd name="connsiteX3" fmla="*/ 810444 w 810444"/>
              <a:gd name="connsiteY3" fmla="*/ 722803 h 739723"/>
              <a:gd name="connsiteX4" fmla="*/ 657382 w 810444"/>
              <a:gd name="connsiteY4" fmla="*/ 636391 h 739723"/>
              <a:gd name="connsiteX5" fmla="*/ 446107 w 810444"/>
              <a:gd name="connsiteY5" fmla="*/ 679354 h 739723"/>
              <a:gd name="connsiteX6" fmla="*/ 19 w 810444"/>
              <a:gd name="connsiteY6" fmla="*/ 357620 h 739723"/>
              <a:gd name="connsiteX0" fmla="*/ 19 w 810444"/>
              <a:gd name="connsiteY0" fmla="*/ 357958 h 740061"/>
              <a:gd name="connsiteX1" fmla="*/ 444519 w 810444"/>
              <a:gd name="connsiteY1" fmla="*/ 10824 h 740061"/>
              <a:gd name="connsiteX2" fmla="*/ 686974 w 810444"/>
              <a:gd name="connsiteY2" fmla="*/ 611727 h 740061"/>
              <a:gd name="connsiteX3" fmla="*/ 810444 w 810444"/>
              <a:gd name="connsiteY3" fmla="*/ 723141 h 740061"/>
              <a:gd name="connsiteX4" fmla="*/ 657382 w 810444"/>
              <a:gd name="connsiteY4" fmla="*/ 636729 h 740061"/>
              <a:gd name="connsiteX5" fmla="*/ 446107 w 810444"/>
              <a:gd name="connsiteY5" fmla="*/ 679692 h 740061"/>
              <a:gd name="connsiteX6" fmla="*/ 19 w 810444"/>
              <a:gd name="connsiteY6" fmla="*/ 357958 h 740061"/>
              <a:gd name="connsiteX0" fmla="*/ 19 w 872729"/>
              <a:gd name="connsiteY0" fmla="*/ 357958 h 740061"/>
              <a:gd name="connsiteX1" fmla="*/ 444519 w 872729"/>
              <a:gd name="connsiteY1" fmla="*/ 10824 h 740061"/>
              <a:gd name="connsiteX2" fmla="*/ 686974 w 872729"/>
              <a:gd name="connsiteY2" fmla="*/ 611727 h 740061"/>
              <a:gd name="connsiteX3" fmla="*/ 810444 w 872729"/>
              <a:gd name="connsiteY3" fmla="*/ 723141 h 740061"/>
              <a:gd name="connsiteX4" fmla="*/ 657382 w 872729"/>
              <a:gd name="connsiteY4" fmla="*/ 636729 h 740061"/>
              <a:gd name="connsiteX5" fmla="*/ 446107 w 872729"/>
              <a:gd name="connsiteY5" fmla="*/ 679692 h 740061"/>
              <a:gd name="connsiteX6" fmla="*/ 19 w 872729"/>
              <a:gd name="connsiteY6" fmla="*/ 357958 h 740061"/>
              <a:gd name="connsiteX0" fmla="*/ 19 w 888668"/>
              <a:gd name="connsiteY0" fmla="*/ 347242 h 729345"/>
              <a:gd name="connsiteX1" fmla="*/ 444519 w 888668"/>
              <a:gd name="connsiteY1" fmla="*/ 108 h 729345"/>
              <a:gd name="connsiteX2" fmla="*/ 686974 w 888668"/>
              <a:gd name="connsiteY2" fmla="*/ 601011 h 729345"/>
              <a:gd name="connsiteX3" fmla="*/ 810444 w 888668"/>
              <a:gd name="connsiteY3" fmla="*/ 712425 h 729345"/>
              <a:gd name="connsiteX4" fmla="*/ 657382 w 888668"/>
              <a:gd name="connsiteY4" fmla="*/ 626013 h 729345"/>
              <a:gd name="connsiteX5" fmla="*/ 446107 w 888668"/>
              <a:gd name="connsiteY5" fmla="*/ 668976 h 729345"/>
              <a:gd name="connsiteX6" fmla="*/ 19 w 888668"/>
              <a:gd name="connsiteY6" fmla="*/ 347242 h 729345"/>
              <a:gd name="connsiteX0" fmla="*/ 19 w 929641"/>
              <a:gd name="connsiteY0" fmla="*/ 347242 h 729345"/>
              <a:gd name="connsiteX1" fmla="*/ 444519 w 929641"/>
              <a:gd name="connsiteY1" fmla="*/ 108 h 729345"/>
              <a:gd name="connsiteX2" fmla="*/ 686974 w 929641"/>
              <a:gd name="connsiteY2" fmla="*/ 601011 h 729345"/>
              <a:gd name="connsiteX3" fmla="*/ 810444 w 929641"/>
              <a:gd name="connsiteY3" fmla="*/ 712425 h 729345"/>
              <a:gd name="connsiteX4" fmla="*/ 657382 w 929641"/>
              <a:gd name="connsiteY4" fmla="*/ 626013 h 729345"/>
              <a:gd name="connsiteX5" fmla="*/ 446107 w 929641"/>
              <a:gd name="connsiteY5" fmla="*/ 668976 h 729345"/>
              <a:gd name="connsiteX6" fmla="*/ 19 w 929641"/>
              <a:gd name="connsiteY6" fmla="*/ 347242 h 729345"/>
              <a:gd name="connsiteX0" fmla="*/ 19 w 885789"/>
              <a:gd name="connsiteY0" fmla="*/ 347143 h 729246"/>
              <a:gd name="connsiteX1" fmla="*/ 444519 w 885789"/>
              <a:gd name="connsiteY1" fmla="*/ 9 h 729246"/>
              <a:gd name="connsiteX2" fmla="*/ 686974 w 885789"/>
              <a:gd name="connsiteY2" fmla="*/ 600912 h 729246"/>
              <a:gd name="connsiteX3" fmla="*/ 810444 w 885789"/>
              <a:gd name="connsiteY3" fmla="*/ 712326 h 729246"/>
              <a:gd name="connsiteX4" fmla="*/ 657382 w 885789"/>
              <a:gd name="connsiteY4" fmla="*/ 625914 h 729246"/>
              <a:gd name="connsiteX5" fmla="*/ 446107 w 885789"/>
              <a:gd name="connsiteY5" fmla="*/ 668877 h 729246"/>
              <a:gd name="connsiteX6" fmla="*/ 19 w 885789"/>
              <a:gd name="connsiteY6" fmla="*/ 347143 h 729246"/>
              <a:gd name="connsiteX0" fmla="*/ 1 w 885771"/>
              <a:gd name="connsiteY0" fmla="*/ 347143 h 712326"/>
              <a:gd name="connsiteX1" fmla="*/ 444501 w 885771"/>
              <a:gd name="connsiteY1" fmla="*/ 9 h 712326"/>
              <a:gd name="connsiteX2" fmla="*/ 686956 w 885771"/>
              <a:gd name="connsiteY2" fmla="*/ 600912 h 712326"/>
              <a:gd name="connsiteX3" fmla="*/ 810426 w 885771"/>
              <a:gd name="connsiteY3" fmla="*/ 712326 h 712326"/>
              <a:gd name="connsiteX4" fmla="*/ 657364 w 885771"/>
              <a:gd name="connsiteY4" fmla="*/ 625914 h 712326"/>
              <a:gd name="connsiteX5" fmla="*/ 443520 w 885771"/>
              <a:gd name="connsiteY5" fmla="*/ 590236 h 712326"/>
              <a:gd name="connsiteX6" fmla="*/ 1 w 885771"/>
              <a:gd name="connsiteY6" fmla="*/ 347143 h 712326"/>
              <a:gd name="connsiteX0" fmla="*/ 1 w 885771"/>
              <a:gd name="connsiteY0" fmla="*/ 347143 h 712326"/>
              <a:gd name="connsiteX1" fmla="*/ 444501 w 885771"/>
              <a:gd name="connsiteY1" fmla="*/ 9 h 712326"/>
              <a:gd name="connsiteX2" fmla="*/ 686956 w 885771"/>
              <a:gd name="connsiteY2" fmla="*/ 600912 h 712326"/>
              <a:gd name="connsiteX3" fmla="*/ 810426 w 885771"/>
              <a:gd name="connsiteY3" fmla="*/ 712326 h 712326"/>
              <a:gd name="connsiteX4" fmla="*/ 657364 w 885771"/>
              <a:gd name="connsiteY4" fmla="*/ 625914 h 712326"/>
              <a:gd name="connsiteX5" fmla="*/ 443520 w 885771"/>
              <a:gd name="connsiteY5" fmla="*/ 590236 h 712326"/>
              <a:gd name="connsiteX6" fmla="*/ 1 w 885771"/>
              <a:gd name="connsiteY6" fmla="*/ 347143 h 712326"/>
              <a:gd name="connsiteX0" fmla="*/ 38 w 885808"/>
              <a:gd name="connsiteY0" fmla="*/ 347143 h 712326"/>
              <a:gd name="connsiteX1" fmla="*/ 444538 w 885808"/>
              <a:gd name="connsiteY1" fmla="*/ 9 h 712326"/>
              <a:gd name="connsiteX2" fmla="*/ 686993 w 885808"/>
              <a:gd name="connsiteY2" fmla="*/ 600912 h 712326"/>
              <a:gd name="connsiteX3" fmla="*/ 810463 w 885808"/>
              <a:gd name="connsiteY3" fmla="*/ 712326 h 712326"/>
              <a:gd name="connsiteX4" fmla="*/ 657401 w 885808"/>
              <a:gd name="connsiteY4" fmla="*/ 625914 h 712326"/>
              <a:gd name="connsiteX5" fmla="*/ 443557 w 885808"/>
              <a:gd name="connsiteY5" fmla="*/ 590236 h 712326"/>
              <a:gd name="connsiteX6" fmla="*/ 38 w 885808"/>
              <a:gd name="connsiteY6" fmla="*/ 347143 h 712326"/>
              <a:gd name="connsiteX0" fmla="*/ 38 w 881307"/>
              <a:gd name="connsiteY0" fmla="*/ 301372 h 666555"/>
              <a:gd name="connsiteX1" fmla="*/ 422705 w 881307"/>
              <a:gd name="connsiteY1" fmla="*/ 14 h 666555"/>
              <a:gd name="connsiteX2" fmla="*/ 686993 w 881307"/>
              <a:gd name="connsiteY2" fmla="*/ 555141 h 666555"/>
              <a:gd name="connsiteX3" fmla="*/ 810463 w 881307"/>
              <a:gd name="connsiteY3" fmla="*/ 666555 h 666555"/>
              <a:gd name="connsiteX4" fmla="*/ 657401 w 881307"/>
              <a:gd name="connsiteY4" fmla="*/ 580143 h 666555"/>
              <a:gd name="connsiteX5" fmla="*/ 443557 w 881307"/>
              <a:gd name="connsiteY5" fmla="*/ 544465 h 666555"/>
              <a:gd name="connsiteX6" fmla="*/ 38 w 881307"/>
              <a:gd name="connsiteY6" fmla="*/ 301372 h 666555"/>
              <a:gd name="connsiteX0" fmla="*/ 54 w 895026"/>
              <a:gd name="connsiteY0" fmla="*/ 301474 h 666657"/>
              <a:gd name="connsiteX1" fmla="*/ 422721 w 895026"/>
              <a:gd name="connsiteY1" fmla="*/ 116 h 666657"/>
              <a:gd name="connsiteX2" fmla="*/ 687009 w 895026"/>
              <a:gd name="connsiteY2" fmla="*/ 555243 h 666657"/>
              <a:gd name="connsiteX3" fmla="*/ 810479 w 895026"/>
              <a:gd name="connsiteY3" fmla="*/ 666657 h 666657"/>
              <a:gd name="connsiteX4" fmla="*/ 657417 w 895026"/>
              <a:gd name="connsiteY4" fmla="*/ 580245 h 666657"/>
              <a:gd name="connsiteX5" fmla="*/ 443573 w 895026"/>
              <a:gd name="connsiteY5" fmla="*/ 544567 h 666657"/>
              <a:gd name="connsiteX6" fmla="*/ 54 w 895026"/>
              <a:gd name="connsiteY6" fmla="*/ 301474 h 666657"/>
              <a:gd name="connsiteX0" fmla="*/ 83 w 895055"/>
              <a:gd name="connsiteY0" fmla="*/ 301474 h 666657"/>
              <a:gd name="connsiteX1" fmla="*/ 422750 w 895055"/>
              <a:gd name="connsiteY1" fmla="*/ 116 h 666657"/>
              <a:gd name="connsiteX2" fmla="*/ 687038 w 895055"/>
              <a:gd name="connsiteY2" fmla="*/ 555243 h 666657"/>
              <a:gd name="connsiteX3" fmla="*/ 810508 w 895055"/>
              <a:gd name="connsiteY3" fmla="*/ 666657 h 666657"/>
              <a:gd name="connsiteX4" fmla="*/ 657446 w 895055"/>
              <a:gd name="connsiteY4" fmla="*/ 580245 h 666657"/>
              <a:gd name="connsiteX5" fmla="*/ 443602 w 895055"/>
              <a:gd name="connsiteY5" fmla="*/ 544567 h 666657"/>
              <a:gd name="connsiteX6" fmla="*/ 83 w 895055"/>
              <a:gd name="connsiteY6" fmla="*/ 301474 h 666657"/>
              <a:gd name="connsiteX0" fmla="*/ 83 w 895055"/>
              <a:gd name="connsiteY0" fmla="*/ 301474 h 666657"/>
              <a:gd name="connsiteX1" fmla="*/ 422750 w 895055"/>
              <a:gd name="connsiteY1" fmla="*/ 116 h 666657"/>
              <a:gd name="connsiteX2" fmla="*/ 687038 w 895055"/>
              <a:gd name="connsiteY2" fmla="*/ 555243 h 666657"/>
              <a:gd name="connsiteX3" fmla="*/ 810508 w 895055"/>
              <a:gd name="connsiteY3" fmla="*/ 666657 h 666657"/>
              <a:gd name="connsiteX4" fmla="*/ 657446 w 895055"/>
              <a:gd name="connsiteY4" fmla="*/ 580245 h 666657"/>
              <a:gd name="connsiteX5" fmla="*/ 443602 w 895055"/>
              <a:gd name="connsiteY5" fmla="*/ 544567 h 666657"/>
              <a:gd name="connsiteX6" fmla="*/ 83 w 895055"/>
              <a:gd name="connsiteY6" fmla="*/ 301474 h 666657"/>
              <a:gd name="connsiteX0" fmla="*/ 83 w 843883"/>
              <a:gd name="connsiteY0" fmla="*/ 309615 h 674798"/>
              <a:gd name="connsiteX1" fmla="*/ 422750 w 843883"/>
              <a:gd name="connsiteY1" fmla="*/ 8257 h 674798"/>
              <a:gd name="connsiteX2" fmla="*/ 657500 w 843883"/>
              <a:gd name="connsiteY2" fmla="*/ 557515 h 674798"/>
              <a:gd name="connsiteX3" fmla="*/ 810508 w 843883"/>
              <a:gd name="connsiteY3" fmla="*/ 674798 h 674798"/>
              <a:gd name="connsiteX4" fmla="*/ 657446 w 843883"/>
              <a:gd name="connsiteY4" fmla="*/ 588386 h 674798"/>
              <a:gd name="connsiteX5" fmla="*/ 443602 w 843883"/>
              <a:gd name="connsiteY5" fmla="*/ 552708 h 674798"/>
              <a:gd name="connsiteX6" fmla="*/ 83 w 843883"/>
              <a:gd name="connsiteY6" fmla="*/ 309615 h 674798"/>
              <a:gd name="connsiteX0" fmla="*/ 83 w 930906"/>
              <a:gd name="connsiteY0" fmla="*/ 309615 h 674798"/>
              <a:gd name="connsiteX1" fmla="*/ 422750 w 930906"/>
              <a:gd name="connsiteY1" fmla="*/ 8257 h 674798"/>
              <a:gd name="connsiteX2" fmla="*/ 657500 w 930906"/>
              <a:gd name="connsiteY2" fmla="*/ 557515 h 674798"/>
              <a:gd name="connsiteX3" fmla="*/ 810508 w 930906"/>
              <a:gd name="connsiteY3" fmla="*/ 674798 h 674798"/>
              <a:gd name="connsiteX4" fmla="*/ 657446 w 930906"/>
              <a:gd name="connsiteY4" fmla="*/ 588386 h 674798"/>
              <a:gd name="connsiteX5" fmla="*/ 443602 w 930906"/>
              <a:gd name="connsiteY5" fmla="*/ 552708 h 674798"/>
              <a:gd name="connsiteX6" fmla="*/ 83 w 930906"/>
              <a:gd name="connsiteY6" fmla="*/ 309615 h 674798"/>
              <a:gd name="connsiteX0" fmla="*/ 83 w 930906"/>
              <a:gd name="connsiteY0" fmla="*/ 309615 h 674798"/>
              <a:gd name="connsiteX1" fmla="*/ 422750 w 930906"/>
              <a:gd name="connsiteY1" fmla="*/ 8257 h 674798"/>
              <a:gd name="connsiteX2" fmla="*/ 657500 w 930906"/>
              <a:gd name="connsiteY2" fmla="*/ 557515 h 674798"/>
              <a:gd name="connsiteX3" fmla="*/ 810508 w 930906"/>
              <a:gd name="connsiteY3" fmla="*/ 674798 h 674798"/>
              <a:gd name="connsiteX4" fmla="*/ 657446 w 930906"/>
              <a:gd name="connsiteY4" fmla="*/ 588386 h 674798"/>
              <a:gd name="connsiteX5" fmla="*/ 443602 w 930906"/>
              <a:gd name="connsiteY5" fmla="*/ 552708 h 674798"/>
              <a:gd name="connsiteX6" fmla="*/ 83 w 930906"/>
              <a:gd name="connsiteY6" fmla="*/ 309615 h 674798"/>
              <a:gd name="connsiteX0" fmla="*/ 83 w 933713"/>
              <a:gd name="connsiteY0" fmla="*/ 301359 h 666542"/>
              <a:gd name="connsiteX1" fmla="*/ 422750 w 933713"/>
              <a:gd name="connsiteY1" fmla="*/ 1 h 666542"/>
              <a:gd name="connsiteX2" fmla="*/ 657500 w 933713"/>
              <a:gd name="connsiteY2" fmla="*/ 549259 h 666542"/>
              <a:gd name="connsiteX3" fmla="*/ 810508 w 933713"/>
              <a:gd name="connsiteY3" fmla="*/ 666542 h 666542"/>
              <a:gd name="connsiteX4" fmla="*/ 657446 w 933713"/>
              <a:gd name="connsiteY4" fmla="*/ 580130 h 666542"/>
              <a:gd name="connsiteX5" fmla="*/ 443602 w 933713"/>
              <a:gd name="connsiteY5" fmla="*/ 544452 h 666542"/>
              <a:gd name="connsiteX6" fmla="*/ 83 w 933713"/>
              <a:gd name="connsiteY6" fmla="*/ 301359 h 666542"/>
              <a:gd name="connsiteX0" fmla="*/ 83 w 949721"/>
              <a:gd name="connsiteY0" fmla="*/ 301359 h 666542"/>
              <a:gd name="connsiteX1" fmla="*/ 422750 w 949721"/>
              <a:gd name="connsiteY1" fmla="*/ 1 h 666542"/>
              <a:gd name="connsiteX2" fmla="*/ 657500 w 949721"/>
              <a:gd name="connsiteY2" fmla="*/ 549259 h 666542"/>
              <a:gd name="connsiteX3" fmla="*/ 810508 w 949721"/>
              <a:gd name="connsiteY3" fmla="*/ 666542 h 666542"/>
              <a:gd name="connsiteX4" fmla="*/ 657446 w 949721"/>
              <a:gd name="connsiteY4" fmla="*/ 580130 h 666542"/>
              <a:gd name="connsiteX5" fmla="*/ 443602 w 949721"/>
              <a:gd name="connsiteY5" fmla="*/ 544452 h 666542"/>
              <a:gd name="connsiteX6" fmla="*/ 83 w 949721"/>
              <a:gd name="connsiteY6" fmla="*/ 301359 h 666542"/>
              <a:gd name="connsiteX0" fmla="*/ 65 w 949703"/>
              <a:gd name="connsiteY0" fmla="*/ 301359 h 666542"/>
              <a:gd name="connsiteX1" fmla="*/ 422732 w 949703"/>
              <a:gd name="connsiteY1" fmla="*/ 1 h 666542"/>
              <a:gd name="connsiteX2" fmla="*/ 657482 w 949703"/>
              <a:gd name="connsiteY2" fmla="*/ 549259 h 666542"/>
              <a:gd name="connsiteX3" fmla="*/ 810490 w 949703"/>
              <a:gd name="connsiteY3" fmla="*/ 666542 h 666542"/>
              <a:gd name="connsiteX4" fmla="*/ 600919 w 949703"/>
              <a:gd name="connsiteY4" fmla="*/ 554307 h 666542"/>
              <a:gd name="connsiteX5" fmla="*/ 443584 w 949703"/>
              <a:gd name="connsiteY5" fmla="*/ 544452 h 666542"/>
              <a:gd name="connsiteX6" fmla="*/ 65 w 949703"/>
              <a:gd name="connsiteY6" fmla="*/ 301359 h 666542"/>
              <a:gd name="connsiteX0" fmla="*/ 65 w 949703"/>
              <a:gd name="connsiteY0" fmla="*/ 301359 h 666542"/>
              <a:gd name="connsiteX1" fmla="*/ 422732 w 949703"/>
              <a:gd name="connsiteY1" fmla="*/ 1 h 666542"/>
              <a:gd name="connsiteX2" fmla="*/ 657482 w 949703"/>
              <a:gd name="connsiteY2" fmla="*/ 549259 h 666542"/>
              <a:gd name="connsiteX3" fmla="*/ 810490 w 949703"/>
              <a:gd name="connsiteY3" fmla="*/ 666542 h 666542"/>
              <a:gd name="connsiteX4" fmla="*/ 600919 w 949703"/>
              <a:gd name="connsiteY4" fmla="*/ 554307 h 666542"/>
              <a:gd name="connsiteX5" fmla="*/ 443584 w 949703"/>
              <a:gd name="connsiteY5" fmla="*/ 544452 h 666542"/>
              <a:gd name="connsiteX6" fmla="*/ 65 w 949703"/>
              <a:gd name="connsiteY6" fmla="*/ 301359 h 666542"/>
              <a:gd name="connsiteX0" fmla="*/ 65 w 949703"/>
              <a:gd name="connsiteY0" fmla="*/ 301359 h 666542"/>
              <a:gd name="connsiteX1" fmla="*/ 422732 w 949703"/>
              <a:gd name="connsiteY1" fmla="*/ 1 h 666542"/>
              <a:gd name="connsiteX2" fmla="*/ 657482 w 949703"/>
              <a:gd name="connsiteY2" fmla="*/ 549259 h 666542"/>
              <a:gd name="connsiteX3" fmla="*/ 810490 w 949703"/>
              <a:gd name="connsiteY3" fmla="*/ 666542 h 666542"/>
              <a:gd name="connsiteX4" fmla="*/ 599634 w 949703"/>
              <a:gd name="connsiteY4" fmla="*/ 551960 h 666542"/>
              <a:gd name="connsiteX5" fmla="*/ 443584 w 949703"/>
              <a:gd name="connsiteY5" fmla="*/ 544452 h 666542"/>
              <a:gd name="connsiteX6" fmla="*/ 65 w 949703"/>
              <a:gd name="connsiteY6" fmla="*/ 301359 h 666542"/>
              <a:gd name="connsiteX0" fmla="*/ 65 w 949703"/>
              <a:gd name="connsiteY0" fmla="*/ 301359 h 666542"/>
              <a:gd name="connsiteX1" fmla="*/ 422732 w 949703"/>
              <a:gd name="connsiteY1" fmla="*/ 1 h 666542"/>
              <a:gd name="connsiteX2" fmla="*/ 657482 w 949703"/>
              <a:gd name="connsiteY2" fmla="*/ 549259 h 666542"/>
              <a:gd name="connsiteX3" fmla="*/ 774530 w 949703"/>
              <a:gd name="connsiteY3" fmla="*/ 666542 h 666542"/>
              <a:gd name="connsiteX4" fmla="*/ 599634 w 949703"/>
              <a:gd name="connsiteY4" fmla="*/ 551960 h 666542"/>
              <a:gd name="connsiteX5" fmla="*/ 443584 w 949703"/>
              <a:gd name="connsiteY5" fmla="*/ 544452 h 666542"/>
              <a:gd name="connsiteX6" fmla="*/ 65 w 949703"/>
              <a:gd name="connsiteY6" fmla="*/ 301359 h 666542"/>
              <a:gd name="connsiteX0" fmla="*/ 2072 w 951710"/>
              <a:gd name="connsiteY0" fmla="*/ 301359 h 666542"/>
              <a:gd name="connsiteX1" fmla="*/ 424739 w 951710"/>
              <a:gd name="connsiteY1" fmla="*/ 1 h 666542"/>
              <a:gd name="connsiteX2" fmla="*/ 659489 w 951710"/>
              <a:gd name="connsiteY2" fmla="*/ 549259 h 666542"/>
              <a:gd name="connsiteX3" fmla="*/ 776537 w 951710"/>
              <a:gd name="connsiteY3" fmla="*/ 666542 h 666542"/>
              <a:gd name="connsiteX4" fmla="*/ 601641 w 951710"/>
              <a:gd name="connsiteY4" fmla="*/ 551960 h 666542"/>
              <a:gd name="connsiteX5" fmla="*/ 277348 w 951710"/>
              <a:gd name="connsiteY5" fmla="*/ 530367 h 666542"/>
              <a:gd name="connsiteX6" fmla="*/ 2072 w 951710"/>
              <a:gd name="connsiteY6" fmla="*/ 301359 h 666542"/>
              <a:gd name="connsiteX0" fmla="*/ 4394 w 954032"/>
              <a:gd name="connsiteY0" fmla="*/ 301359 h 666542"/>
              <a:gd name="connsiteX1" fmla="*/ 427061 w 954032"/>
              <a:gd name="connsiteY1" fmla="*/ 1 h 666542"/>
              <a:gd name="connsiteX2" fmla="*/ 661811 w 954032"/>
              <a:gd name="connsiteY2" fmla="*/ 549259 h 666542"/>
              <a:gd name="connsiteX3" fmla="*/ 778859 w 954032"/>
              <a:gd name="connsiteY3" fmla="*/ 666542 h 666542"/>
              <a:gd name="connsiteX4" fmla="*/ 603963 w 954032"/>
              <a:gd name="connsiteY4" fmla="*/ 551960 h 666542"/>
              <a:gd name="connsiteX5" fmla="*/ 279670 w 954032"/>
              <a:gd name="connsiteY5" fmla="*/ 530367 h 666542"/>
              <a:gd name="connsiteX6" fmla="*/ 4394 w 954032"/>
              <a:gd name="connsiteY6" fmla="*/ 301359 h 666542"/>
              <a:gd name="connsiteX0" fmla="*/ 4394 w 954032"/>
              <a:gd name="connsiteY0" fmla="*/ 301359 h 666542"/>
              <a:gd name="connsiteX1" fmla="*/ 427061 w 954032"/>
              <a:gd name="connsiteY1" fmla="*/ 1 h 666542"/>
              <a:gd name="connsiteX2" fmla="*/ 661811 w 954032"/>
              <a:gd name="connsiteY2" fmla="*/ 549259 h 666542"/>
              <a:gd name="connsiteX3" fmla="*/ 778859 w 954032"/>
              <a:gd name="connsiteY3" fmla="*/ 666542 h 666542"/>
              <a:gd name="connsiteX4" fmla="*/ 603963 w 954032"/>
              <a:gd name="connsiteY4" fmla="*/ 551960 h 666542"/>
              <a:gd name="connsiteX5" fmla="*/ 279670 w 954032"/>
              <a:gd name="connsiteY5" fmla="*/ 530367 h 666542"/>
              <a:gd name="connsiteX6" fmla="*/ 4394 w 954032"/>
              <a:gd name="connsiteY6" fmla="*/ 301359 h 666542"/>
              <a:gd name="connsiteX0" fmla="*/ 2781 w 944075"/>
              <a:gd name="connsiteY0" fmla="*/ 194549 h 559732"/>
              <a:gd name="connsiteX1" fmla="*/ 388203 w 944075"/>
              <a:gd name="connsiteY1" fmla="*/ 1 h 559732"/>
              <a:gd name="connsiteX2" fmla="*/ 660198 w 944075"/>
              <a:gd name="connsiteY2" fmla="*/ 442449 h 559732"/>
              <a:gd name="connsiteX3" fmla="*/ 777246 w 944075"/>
              <a:gd name="connsiteY3" fmla="*/ 559732 h 559732"/>
              <a:gd name="connsiteX4" fmla="*/ 602350 w 944075"/>
              <a:gd name="connsiteY4" fmla="*/ 445150 h 559732"/>
              <a:gd name="connsiteX5" fmla="*/ 278057 w 944075"/>
              <a:gd name="connsiteY5" fmla="*/ 423557 h 559732"/>
              <a:gd name="connsiteX6" fmla="*/ 2781 w 944075"/>
              <a:gd name="connsiteY6" fmla="*/ 194549 h 559732"/>
              <a:gd name="connsiteX0" fmla="*/ 2781 w 911225"/>
              <a:gd name="connsiteY0" fmla="*/ 194549 h 559732"/>
              <a:gd name="connsiteX1" fmla="*/ 388203 w 911225"/>
              <a:gd name="connsiteY1" fmla="*/ 1 h 559732"/>
              <a:gd name="connsiteX2" fmla="*/ 660198 w 911225"/>
              <a:gd name="connsiteY2" fmla="*/ 442449 h 559732"/>
              <a:gd name="connsiteX3" fmla="*/ 777246 w 911225"/>
              <a:gd name="connsiteY3" fmla="*/ 559732 h 559732"/>
              <a:gd name="connsiteX4" fmla="*/ 602350 w 911225"/>
              <a:gd name="connsiteY4" fmla="*/ 445150 h 559732"/>
              <a:gd name="connsiteX5" fmla="*/ 278057 w 911225"/>
              <a:gd name="connsiteY5" fmla="*/ 423557 h 559732"/>
              <a:gd name="connsiteX6" fmla="*/ 2781 w 911225"/>
              <a:gd name="connsiteY6" fmla="*/ 194549 h 559732"/>
              <a:gd name="connsiteX0" fmla="*/ 1147 w 907913"/>
              <a:gd name="connsiteY0" fmla="*/ 227385 h 564398"/>
              <a:gd name="connsiteX1" fmla="*/ 401980 w 907913"/>
              <a:gd name="connsiteY1" fmla="*/ 4667 h 564398"/>
              <a:gd name="connsiteX2" fmla="*/ 673975 w 907913"/>
              <a:gd name="connsiteY2" fmla="*/ 447115 h 564398"/>
              <a:gd name="connsiteX3" fmla="*/ 791023 w 907913"/>
              <a:gd name="connsiteY3" fmla="*/ 564398 h 564398"/>
              <a:gd name="connsiteX4" fmla="*/ 616127 w 907913"/>
              <a:gd name="connsiteY4" fmla="*/ 449816 h 564398"/>
              <a:gd name="connsiteX5" fmla="*/ 291834 w 907913"/>
              <a:gd name="connsiteY5" fmla="*/ 428223 h 564398"/>
              <a:gd name="connsiteX6" fmla="*/ 1147 w 907913"/>
              <a:gd name="connsiteY6" fmla="*/ 227385 h 564398"/>
              <a:gd name="connsiteX0" fmla="*/ 116 w 906882"/>
              <a:gd name="connsiteY0" fmla="*/ 233079 h 570092"/>
              <a:gd name="connsiteX1" fmla="*/ 400949 w 906882"/>
              <a:gd name="connsiteY1" fmla="*/ 10361 h 570092"/>
              <a:gd name="connsiteX2" fmla="*/ 672944 w 906882"/>
              <a:gd name="connsiteY2" fmla="*/ 452809 h 570092"/>
              <a:gd name="connsiteX3" fmla="*/ 789992 w 906882"/>
              <a:gd name="connsiteY3" fmla="*/ 570092 h 570092"/>
              <a:gd name="connsiteX4" fmla="*/ 615096 w 906882"/>
              <a:gd name="connsiteY4" fmla="*/ 455510 h 570092"/>
              <a:gd name="connsiteX5" fmla="*/ 290803 w 906882"/>
              <a:gd name="connsiteY5" fmla="*/ 433917 h 570092"/>
              <a:gd name="connsiteX6" fmla="*/ 116 w 906882"/>
              <a:gd name="connsiteY6" fmla="*/ 233079 h 570092"/>
              <a:gd name="connsiteX0" fmla="*/ 116 w 935418"/>
              <a:gd name="connsiteY0" fmla="*/ 222730 h 559743"/>
              <a:gd name="connsiteX1" fmla="*/ 400949 w 935418"/>
              <a:gd name="connsiteY1" fmla="*/ 12 h 559743"/>
              <a:gd name="connsiteX2" fmla="*/ 672944 w 935418"/>
              <a:gd name="connsiteY2" fmla="*/ 442460 h 559743"/>
              <a:gd name="connsiteX3" fmla="*/ 789992 w 935418"/>
              <a:gd name="connsiteY3" fmla="*/ 559743 h 559743"/>
              <a:gd name="connsiteX4" fmla="*/ 615096 w 935418"/>
              <a:gd name="connsiteY4" fmla="*/ 445161 h 559743"/>
              <a:gd name="connsiteX5" fmla="*/ 290803 w 935418"/>
              <a:gd name="connsiteY5" fmla="*/ 423568 h 559743"/>
              <a:gd name="connsiteX6" fmla="*/ 116 w 935418"/>
              <a:gd name="connsiteY6" fmla="*/ 222730 h 559743"/>
              <a:gd name="connsiteX0" fmla="*/ 9755 w 945057"/>
              <a:gd name="connsiteY0" fmla="*/ 222730 h 559743"/>
              <a:gd name="connsiteX1" fmla="*/ 410588 w 945057"/>
              <a:gd name="connsiteY1" fmla="*/ 12 h 559743"/>
              <a:gd name="connsiteX2" fmla="*/ 682583 w 945057"/>
              <a:gd name="connsiteY2" fmla="*/ 442460 h 559743"/>
              <a:gd name="connsiteX3" fmla="*/ 799631 w 945057"/>
              <a:gd name="connsiteY3" fmla="*/ 559743 h 559743"/>
              <a:gd name="connsiteX4" fmla="*/ 624735 w 945057"/>
              <a:gd name="connsiteY4" fmla="*/ 445161 h 559743"/>
              <a:gd name="connsiteX5" fmla="*/ 165591 w 945057"/>
              <a:gd name="connsiteY5" fmla="*/ 434132 h 559743"/>
              <a:gd name="connsiteX6" fmla="*/ 9755 w 945057"/>
              <a:gd name="connsiteY6" fmla="*/ 222730 h 559743"/>
              <a:gd name="connsiteX0" fmla="*/ 10690 w 945992"/>
              <a:gd name="connsiteY0" fmla="*/ 222730 h 559743"/>
              <a:gd name="connsiteX1" fmla="*/ 411523 w 945992"/>
              <a:gd name="connsiteY1" fmla="*/ 12 h 559743"/>
              <a:gd name="connsiteX2" fmla="*/ 683518 w 945992"/>
              <a:gd name="connsiteY2" fmla="*/ 442460 h 559743"/>
              <a:gd name="connsiteX3" fmla="*/ 800566 w 945992"/>
              <a:gd name="connsiteY3" fmla="*/ 559743 h 559743"/>
              <a:gd name="connsiteX4" fmla="*/ 625670 w 945992"/>
              <a:gd name="connsiteY4" fmla="*/ 445161 h 559743"/>
              <a:gd name="connsiteX5" fmla="*/ 166526 w 945992"/>
              <a:gd name="connsiteY5" fmla="*/ 434132 h 559743"/>
              <a:gd name="connsiteX6" fmla="*/ 10690 w 945992"/>
              <a:gd name="connsiteY6" fmla="*/ 222730 h 559743"/>
              <a:gd name="connsiteX0" fmla="*/ 4240 w 939542"/>
              <a:gd name="connsiteY0" fmla="*/ 222730 h 559743"/>
              <a:gd name="connsiteX1" fmla="*/ 405073 w 939542"/>
              <a:gd name="connsiteY1" fmla="*/ 12 h 559743"/>
              <a:gd name="connsiteX2" fmla="*/ 677068 w 939542"/>
              <a:gd name="connsiteY2" fmla="*/ 442460 h 559743"/>
              <a:gd name="connsiteX3" fmla="*/ 794116 w 939542"/>
              <a:gd name="connsiteY3" fmla="*/ 559743 h 559743"/>
              <a:gd name="connsiteX4" fmla="*/ 619220 w 939542"/>
              <a:gd name="connsiteY4" fmla="*/ 445161 h 559743"/>
              <a:gd name="connsiteX5" fmla="*/ 160076 w 939542"/>
              <a:gd name="connsiteY5" fmla="*/ 434132 h 559743"/>
              <a:gd name="connsiteX6" fmla="*/ 4240 w 939542"/>
              <a:gd name="connsiteY6" fmla="*/ 222730 h 559743"/>
              <a:gd name="connsiteX0" fmla="*/ 10613 w 945619"/>
              <a:gd name="connsiteY0" fmla="*/ 182825 h 519838"/>
              <a:gd name="connsiteX1" fmla="*/ 410162 w 945619"/>
              <a:gd name="connsiteY1" fmla="*/ 14 h 519838"/>
              <a:gd name="connsiteX2" fmla="*/ 683441 w 945619"/>
              <a:gd name="connsiteY2" fmla="*/ 402555 h 519838"/>
              <a:gd name="connsiteX3" fmla="*/ 800489 w 945619"/>
              <a:gd name="connsiteY3" fmla="*/ 519838 h 519838"/>
              <a:gd name="connsiteX4" fmla="*/ 625593 w 945619"/>
              <a:gd name="connsiteY4" fmla="*/ 405256 h 519838"/>
              <a:gd name="connsiteX5" fmla="*/ 166449 w 945619"/>
              <a:gd name="connsiteY5" fmla="*/ 394227 h 519838"/>
              <a:gd name="connsiteX6" fmla="*/ 10613 w 945619"/>
              <a:gd name="connsiteY6" fmla="*/ 182825 h 519838"/>
              <a:gd name="connsiteX0" fmla="*/ 10613 w 958648"/>
              <a:gd name="connsiteY0" fmla="*/ 182814 h 519827"/>
              <a:gd name="connsiteX1" fmla="*/ 410162 w 958648"/>
              <a:gd name="connsiteY1" fmla="*/ 3 h 519827"/>
              <a:gd name="connsiteX2" fmla="*/ 683441 w 958648"/>
              <a:gd name="connsiteY2" fmla="*/ 402544 h 519827"/>
              <a:gd name="connsiteX3" fmla="*/ 800489 w 958648"/>
              <a:gd name="connsiteY3" fmla="*/ 519827 h 519827"/>
              <a:gd name="connsiteX4" fmla="*/ 625593 w 958648"/>
              <a:gd name="connsiteY4" fmla="*/ 405245 h 519827"/>
              <a:gd name="connsiteX5" fmla="*/ 166449 w 958648"/>
              <a:gd name="connsiteY5" fmla="*/ 394216 h 519827"/>
              <a:gd name="connsiteX6" fmla="*/ 10613 w 958648"/>
              <a:gd name="connsiteY6" fmla="*/ 182814 h 519827"/>
              <a:gd name="connsiteX0" fmla="*/ 941 w 948976"/>
              <a:gd name="connsiteY0" fmla="*/ 182814 h 519827"/>
              <a:gd name="connsiteX1" fmla="*/ 400490 w 948976"/>
              <a:gd name="connsiteY1" fmla="*/ 3 h 519827"/>
              <a:gd name="connsiteX2" fmla="*/ 673769 w 948976"/>
              <a:gd name="connsiteY2" fmla="*/ 402544 h 519827"/>
              <a:gd name="connsiteX3" fmla="*/ 790817 w 948976"/>
              <a:gd name="connsiteY3" fmla="*/ 519827 h 519827"/>
              <a:gd name="connsiteX4" fmla="*/ 615921 w 948976"/>
              <a:gd name="connsiteY4" fmla="*/ 405245 h 519827"/>
              <a:gd name="connsiteX5" fmla="*/ 156777 w 948976"/>
              <a:gd name="connsiteY5" fmla="*/ 394216 h 519827"/>
              <a:gd name="connsiteX6" fmla="*/ 941 w 948976"/>
              <a:gd name="connsiteY6" fmla="*/ 182814 h 519827"/>
              <a:gd name="connsiteX0" fmla="*/ 3071 w 951106"/>
              <a:gd name="connsiteY0" fmla="*/ 182814 h 519827"/>
              <a:gd name="connsiteX1" fmla="*/ 402620 w 951106"/>
              <a:gd name="connsiteY1" fmla="*/ 3 h 519827"/>
              <a:gd name="connsiteX2" fmla="*/ 675899 w 951106"/>
              <a:gd name="connsiteY2" fmla="*/ 402544 h 519827"/>
              <a:gd name="connsiteX3" fmla="*/ 792947 w 951106"/>
              <a:gd name="connsiteY3" fmla="*/ 519827 h 519827"/>
              <a:gd name="connsiteX4" fmla="*/ 618051 w 951106"/>
              <a:gd name="connsiteY4" fmla="*/ 405245 h 519827"/>
              <a:gd name="connsiteX5" fmla="*/ 158907 w 951106"/>
              <a:gd name="connsiteY5" fmla="*/ 394216 h 519827"/>
              <a:gd name="connsiteX6" fmla="*/ 3071 w 951106"/>
              <a:gd name="connsiteY6" fmla="*/ 182814 h 519827"/>
              <a:gd name="connsiteX0" fmla="*/ 4561 w 952596"/>
              <a:gd name="connsiteY0" fmla="*/ 182814 h 519827"/>
              <a:gd name="connsiteX1" fmla="*/ 404110 w 952596"/>
              <a:gd name="connsiteY1" fmla="*/ 3 h 519827"/>
              <a:gd name="connsiteX2" fmla="*/ 677389 w 952596"/>
              <a:gd name="connsiteY2" fmla="*/ 402544 h 519827"/>
              <a:gd name="connsiteX3" fmla="*/ 794437 w 952596"/>
              <a:gd name="connsiteY3" fmla="*/ 519827 h 519827"/>
              <a:gd name="connsiteX4" fmla="*/ 619541 w 952596"/>
              <a:gd name="connsiteY4" fmla="*/ 405245 h 519827"/>
              <a:gd name="connsiteX5" fmla="*/ 160397 w 952596"/>
              <a:gd name="connsiteY5" fmla="*/ 394216 h 519827"/>
              <a:gd name="connsiteX6" fmla="*/ 4561 w 952596"/>
              <a:gd name="connsiteY6" fmla="*/ 182814 h 519827"/>
              <a:gd name="connsiteX0" fmla="*/ 4561 w 952596"/>
              <a:gd name="connsiteY0" fmla="*/ 182814 h 519827"/>
              <a:gd name="connsiteX1" fmla="*/ 404110 w 952596"/>
              <a:gd name="connsiteY1" fmla="*/ 3 h 519827"/>
              <a:gd name="connsiteX2" fmla="*/ 677389 w 952596"/>
              <a:gd name="connsiteY2" fmla="*/ 402544 h 519827"/>
              <a:gd name="connsiteX3" fmla="*/ 794437 w 952596"/>
              <a:gd name="connsiteY3" fmla="*/ 519827 h 519827"/>
              <a:gd name="connsiteX4" fmla="*/ 619541 w 952596"/>
              <a:gd name="connsiteY4" fmla="*/ 405245 h 519827"/>
              <a:gd name="connsiteX5" fmla="*/ 160397 w 952596"/>
              <a:gd name="connsiteY5" fmla="*/ 394216 h 519827"/>
              <a:gd name="connsiteX6" fmla="*/ 4561 w 952596"/>
              <a:gd name="connsiteY6" fmla="*/ 182814 h 519827"/>
              <a:gd name="connsiteX0" fmla="*/ 4561 w 952596"/>
              <a:gd name="connsiteY0" fmla="*/ 182814 h 519827"/>
              <a:gd name="connsiteX1" fmla="*/ 404110 w 952596"/>
              <a:gd name="connsiteY1" fmla="*/ 3 h 519827"/>
              <a:gd name="connsiteX2" fmla="*/ 677389 w 952596"/>
              <a:gd name="connsiteY2" fmla="*/ 402544 h 519827"/>
              <a:gd name="connsiteX3" fmla="*/ 794437 w 952596"/>
              <a:gd name="connsiteY3" fmla="*/ 519827 h 519827"/>
              <a:gd name="connsiteX4" fmla="*/ 619541 w 952596"/>
              <a:gd name="connsiteY4" fmla="*/ 405245 h 519827"/>
              <a:gd name="connsiteX5" fmla="*/ 160397 w 952596"/>
              <a:gd name="connsiteY5" fmla="*/ 394216 h 519827"/>
              <a:gd name="connsiteX6" fmla="*/ 4561 w 952596"/>
              <a:gd name="connsiteY6" fmla="*/ 182814 h 519827"/>
              <a:gd name="connsiteX0" fmla="*/ 4561 w 952596"/>
              <a:gd name="connsiteY0" fmla="*/ 182814 h 519827"/>
              <a:gd name="connsiteX1" fmla="*/ 404110 w 952596"/>
              <a:gd name="connsiteY1" fmla="*/ 3 h 519827"/>
              <a:gd name="connsiteX2" fmla="*/ 677389 w 952596"/>
              <a:gd name="connsiteY2" fmla="*/ 402544 h 519827"/>
              <a:gd name="connsiteX3" fmla="*/ 794437 w 952596"/>
              <a:gd name="connsiteY3" fmla="*/ 519827 h 519827"/>
              <a:gd name="connsiteX4" fmla="*/ 619541 w 952596"/>
              <a:gd name="connsiteY4" fmla="*/ 405245 h 519827"/>
              <a:gd name="connsiteX5" fmla="*/ 160397 w 952596"/>
              <a:gd name="connsiteY5" fmla="*/ 394216 h 519827"/>
              <a:gd name="connsiteX6" fmla="*/ 4561 w 952596"/>
              <a:gd name="connsiteY6" fmla="*/ 182814 h 519827"/>
              <a:gd name="connsiteX0" fmla="*/ 20718 w 1013997"/>
              <a:gd name="connsiteY0" fmla="*/ 192203 h 529216"/>
              <a:gd name="connsiteX1" fmla="*/ 579236 w 1013997"/>
              <a:gd name="connsiteY1" fmla="*/ 2 h 529216"/>
              <a:gd name="connsiteX2" fmla="*/ 693546 w 1013997"/>
              <a:gd name="connsiteY2" fmla="*/ 411933 h 529216"/>
              <a:gd name="connsiteX3" fmla="*/ 810594 w 1013997"/>
              <a:gd name="connsiteY3" fmla="*/ 529216 h 529216"/>
              <a:gd name="connsiteX4" fmla="*/ 635698 w 1013997"/>
              <a:gd name="connsiteY4" fmla="*/ 414634 h 529216"/>
              <a:gd name="connsiteX5" fmla="*/ 176554 w 1013997"/>
              <a:gd name="connsiteY5" fmla="*/ 403605 h 529216"/>
              <a:gd name="connsiteX6" fmla="*/ 20718 w 1013997"/>
              <a:gd name="connsiteY6" fmla="*/ 192203 h 529216"/>
              <a:gd name="connsiteX0" fmla="*/ 20718 w 996106"/>
              <a:gd name="connsiteY0" fmla="*/ 192231 h 529244"/>
              <a:gd name="connsiteX1" fmla="*/ 579236 w 996106"/>
              <a:gd name="connsiteY1" fmla="*/ 30 h 529244"/>
              <a:gd name="connsiteX2" fmla="*/ 693546 w 996106"/>
              <a:gd name="connsiteY2" fmla="*/ 411961 h 529244"/>
              <a:gd name="connsiteX3" fmla="*/ 810594 w 996106"/>
              <a:gd name="connsiteY3" fmla="*/ 529244 h 529244"/>
              <a:gd name="connsiteX4" fmla="*/ 635698 w 996106"/>
              <a:gd name="connsiteY4" fmla="*/ 414662 h 529244"/>
              <a:gd name="connsiteX5" fmla="*/ 176554 w 996106"/>
              <a:gd name="connsiteY5" fmla="*/ 403633 h 529244"/>
              <a:gd name="connsiteX6" fmla="*/ 20718 w 996106"/>
              <a:gd name="connsiteY6" fmla="*/ 192231 h 529244"/>
              <a:gd name="connsiteX0" fmla="*/ 7 w 975395"/>
              <a:gd name="connsiteY0" fmla="*/ 192231 h 529244"/>
              <a:gd name="connsiteX1" fmla="*/ 558525 w 975395"/>
              <a:gd name="connsiteY1" fmla="*/ 30 h 529244"/>
              <a:gd name="connsiteX2" fmla="*/ 672835 w 975395"/>
              <a:gd name="connsiteY2" fmla="*/ 411961 h 529244"/>
              <a:gd name="connsiteX3" fmla="*/ 789883 w 975395"/>
              <a:gd name="connsiteY3" fmla="*/ 529244 h 529244"/>
              <a:gd name="connsiteX4" fmla="*/ 614987 w 975395"/>
              <a:gd name="connsiteY4" fmla="*/ 414662 h 529244"/>
              <a:gd name="connsiteX5" fmla="*/ 155843 w 975395"/>
              <a:gd name="connsiteY5" fmla="*/ 403633 h 529244"/>
              <a:gd name="connsiteX6" fmla="*/ 7 w 975395"/>
              <a:gd name="connsiteY6" fmla="*/ 192231 h 529244"/>
              <a:gd name="connsiteX0" fmla="*/ 5 w 940807"/>
              <a:gd name="connsiteY0" fmla="*/ 230401 h 534549"/>
              <a:gd name="connsiteX1" fmla="*/ 558523 w 940807"/>
              <a:gd name="connsiteY1" fmla="*/ 5335 h 534549"/>
              <a:gd name="connsiteX2" fmla="*/ 672833 w 940807"/>
              <a:gd name="connsiteY2" fmla="*/ 417266 h 534549"/>
              <a:gd name="connsiteX3" fmla="*/ 789881 w 940807"/>
              <a:gd name="connsiteY3" fmla="*/ 534549 h 534549"/>
              <a:gd name="connsiteX4" fmla="*/ 614985 w 940807"/>
              <a:gd name="connsiteY4" fmla="*/ 419967 h 534549"/>
              <a:gd name="connsiteX5" fmla="*/ 155841 w 940807"/>
              <a:gd name="connsiteY5" fmla="*/ 408938 h 534549"/>
              <a:gd name="connsiteX6" fmla="*/ 5 w 940807"/>
              <a:gd name="connsiteY6" fmla="*/ 230401 h 534549"/>
              <a:gd name="connsiteX0" fmla="*/ 1 w 940803"/>
              <a:gd name="connsiteY0" fmla="*/ 238247 h 542395"/>
              <a:gd name="connsiteX1" fmla="*/ 558519 w 940803"/>
              <a:gd name="connsiteY1" fmla="*/ 13181 h 542395"/>
              <a:gd name="connsiteX2" fmla="*/ 672829 w 940803"/>
              <a:gd name="connsiteY2" fmla="*/ 425112 h 542395"/>
              <a:gd name="connsiteX3" fmla="*/ 789877 w 940803"/>
              <a:gd name="connsiteY3" fmla="*/ 542395 h 542395"/>
              <a:gd name="connsiteX4" fmla="*/ 614981 w 940803"/>
              <a:gd name="connsiteY4" fmla="*/ 427813 h 542395"/>
              <a:gd name="connsiteX5" fmla="*/ 155837 w 940803"/>
              <a:gd name="connsiteY5" fmla="*/ 416784 h 542395"/>
              <a:gd name="connsiteX6" fmla="*/ 1 w 940803"/>
              <a:gd name="connsiteY6" fmla="*/ 238247 h 542395"/>
              <a:gd name="connsiteX0" fmla="*/ 1 w 940803"/>
              <a:gd name="connsiteY0" fmla="*/ 238247 h 542395"/>
              <a:gd name="connsiteX1" fmla="*/ 558519 w 940803"/>
              <a:gd name="connsiteY1" fmla="*/ 13181 h 542395"/>
              <a:gd name="connsiteX2" fmla="*/ 672829 w 940803"/>
              <a:gd name="connsiteY2" fmla="*/ 425112 h 542395"/>
              <a:gd name="connsiteX3" fmla="*/ 789877 w 940803"/>
              <a:gd name="connsiteY3" fmla="*/ 542395 h 542395"/>
              <a:gd name="connsiteX4" fmla="*/ 614981 w 940803"/>
              <a:gd name="connsiteY4" fmla="*/ 427813 h 542395"/>
              <a:gd name="connsiteX5" fmla="*/ 155837 w 940803"/>
              <a:gd name="connsiteY5" fmla="*/ 416784 h 542395"/>
              <a:gd name="connsiteX6" fmla="*/ 1 w 940803"/>
              <a:gd name="connsiteY6" fmla="*/ 238247 h 542395"/>
              <a:gd name="connsiteX0" fmla="*/ 9351 w 950153"/>
              <a:gd name="connsiteY0" fmla="*/ 228592 h 532740"/>
              <a:gd name="connsiteX1" fmla="*/ 567869 w 950153"/>
              <a:gd name="connsiteY1" fmla="*/ 3526 h 532740"/>
              <a:gd name="connsiteX2" fmla="*/ 682179 w 950153"/>
              <a:gd name="connsiteY2" fmla="*/ 415457 h 532740"/>
              <a:gd name="connsiteX3" fmla="*/ 799227 w 950153"/>
              <a:gd name="connsiteY3" fmla="*/ 532740 h 532740"/>
              <a:gd name="connsiteX4" fmla="*/ 624331 w 950153"/>
              <a:gd name="connsiteY4" fmla="*/ 418158 h 532740"/>
              <a:gd name="connsiteX5" fmla="*/ 229451 w 950153"/>
              <a:gd name="connsiteY5" fmla="*/ 439994 h 532740"/>
              <a:gd name="connsiteX6" fmla="*/ 9351 w 950153"/>
              <a:gd name="connsiteY6" fmla="*/ 228592 h 532740"/>
              <a:gd name="connsiteX0" fmla="*/ 54 w 940856"/>
              <a:gd name="connsiteY0" fmla="*/ 235026 h 539174"/>
              <a:gd name="connsiteX1" fmla="*/ 558572 w 940856"/>
              <a:gd name="connsiteY1" fmla="*/ 9960 h 539174"/>
              <a:gd name="connsiteX2" fmla="*/ 672882 w 940856"/>
              <a:gd name="connsiteY2" fmla="*/ 421891 h 539174"/>
              <a:gd name="connsiteX3" fmla="*/ 789930 w 940856"/>
              <a:gd name="connsiteY3" fmla="*/ 539174 h 539174"/>
              <a:gd name="connsiteX4" fmla="*/ 615034 w 940856"/>
              <a:gd name="connsiteY4" fmla="*/ 424592 h 539174"/>
              <a:gd name="connsiteX5" fmla="*/ 220154 w 940856"/>
              <a:gd name="connsiteY5" fmla="*/ 446428 h 539174"/>
              <a:gd name="connsiteX6" fmla="*/ 54 w 940856"/>
              <a:gd name="connsiteY6" fmla="*/ 235026 h 539174"/>
              <a:gd name="connsiteX0" fmla="*/ 8603 w 945308"/>
              <a:gd name="connsiteY0" fmla="*/ 164123 h 468271"/>
              <a:gd name="connsiteX1" fmla="*/ 550210 w 945308"/>
              <a:gd name="connsiteY1" fmla="*/ 4787 h 468271"/>
              <a:gd name="connsiteX2" fmla="*/ 681431 w 945308"/>
              <a:gd name="connsiteY2" fmla="*/ 350988 h 468271"/>
              <a:gd name="connsiteX3" fmla="*/ 798479 w 945308"/>
              <a:gd name="connsiteY3" fmla="*/ 468271 h 468271"/>
              <a:gd name="connsiteX4" fmla="*/ 623583 w 945308"/>
              <a:gd name="connsiteY4" fmla="*/ 353689 h 468271"/>
              <a:gd name="connsiteX5" fmla="*/ 228703 w 945308"/>
              <a:gd name="connsiteY5" fmla="*/ 375525 h 468271"/>
              <a:gd name="connsiteX6" fmla="*/ 8603 w 945308"/>
              <a:gd name="connsiteY6" fmla="*/ 164123 h 468271"/>
              <a:gd name="connsiteX0" fmla="*/ 8603 w 976644"/>
              <a:gd name="connsiteY0" fmla="*/ 159766 h 463914"/>
              <a:gd name="connsiteX1" fmla="*/ 550210 w 976644"/>
              <a:gd name="connsiteY1" fmla="*/ 430 h 463914"/>
              <a:gd name="connsiteX2" fmla="*/ 681431 w 976644"/>
              <a:gd name="connsiteY2" fmla="*/ 346631 h 463914"/>
              <a:gd name="connsiteX3" fmla="*/ 798479 w 976644"/>
              <a:gd name="connsiteY3" fmla="*/ 463914 h 463914"/>
              <a:gd name="connsiteX4" fmla="*/ 623583 w 976644"/>
              <a:gd name="connsiteY4" fmla="*/ 349332 h 463914"/>
              <a:gd name="connsiteX5" fmla="*/ 228703 w 976644"/>
              <a:gd name="connsiteY5" fmla="*/ 371168 h 463914"/>
              <a:gd name="connsiteX6" fmla="*/ 8603 w 976644"/>
              <a:gd name="connsiteY6" fmla="*/ 159766 h 463914"/>
              <a:gd name="connsiteX0" fmla="*/ 8603 w 798479"/>
              <a:gd name="connsiteY0" fmla="*/ 159612 h 463760"/>
              <a:gd name="connsiteX1" fmla="*/ 550210 w 798479"/>
              <a:gd name="connsiteY1" fmla="*/ 276 h 463760"/>
              <a:gd name="connsiteX2" fmla="*/ 681431 w 798479"/>
              <a:gd name="connsiteY2" fmla="*/ 346477 h 463760"/>
              <a:gd name="connsiteX3" fmla="*/ 798479 w 798479"/>
              <a:gd name="connsiteY3" fmla="*/ 463760 h 463760"/>
              <a:gd name="connsiteX4" fmla="*/ 623583 w 798479"/>
              <a:gd name="connsiteY4" fmla="*/ 349178 h 463760"/>
              <a:gd name="connsiteX5" fmla="*/ 228703 w 798479"/>
              <a:gd name="connsiteY5" fmla="*/ 371014 h 463760"/>
              <a:gd name="connsiteX6" fmla="*/ 8603 w 798479"/>
              <a:gd name="connsiteY6" fmla="*/ 159612 h 463760"/>
              <a:gd name="connsiteX0" fmla="*/ 8603 w 810464"/>
              <a:gd name="connsiteY0" fmla="*/ 159557 h 463705"/>
              <a:gd name="connsiteX1" fmla="*/ 550210 w 810464"/>
              <a:gd name="connsiteY1" fmla="*/ 221 h 463705"/>
              <a:gd name="connsiteX2" fmla="*/ 808292 w 810464"/>
              <a:gd name="connsiteY2" fmla="*/ 193312 h 463705"/>
              <a:gd name="connsiteX3" fmla="*/ 681431 w 810464"/>
              <a:gd name="connsiteY3" fmla="*/ 346422 h 463705"/>
              <a:gd name="connsiteX4" fmla="*/ 798479 w 810464"/>
              <a:gd name="connsiteY4" fmla="*/ 463705 h 463705"/>
              <a:gd name="connsiteX5" fmla="*/ 623583 w 810464"/>
              <a:gd name="connsiteY5" fmla="*/ 349123 h 463705"/>
              <a:gd name="connsiteX6" fmla="*/ 228703 w 810464"/>
              <a:gd name="connsiteY6" fmla="*/ 370959 h 463705"/>
              <a:gd name="connsiteX7" fmla="*/ 8603 w 810464"/>
              <a:gd name="connsiteY7" fmla="*/ 159557 h 463705"/>
              <a:gd name="connsiteX0" fmla="*/ 8603 w 808292"/>
              <a:gd name="connsiteY0" fmla="*/ 159557 h 463705"/>
              <a:gd name="connsiteX1" fmla="*/ 550210 w 808292"/>
              <a:gd name="connsiteY1" fmla="*/ 221 h 463705"/>
              <a:gd name="connsiteX2" fmla="*/ 808292 w 808292"/>
              <a:gd name="connsiteY2" fmla="*/ 193312 h 463705"/>
              <a:gd name="connsiteX3" fmla="*/ 681431 w 808292"/>
              <a:gd name="connsiteY3" fmla="*/ 346422 h 463705"/>
              <a:gd name="connsiteX4" fmla="*/ 798479 w 808292"/>
              <a:gd name="connsiteY4" fmla="*/ 463705 h 463705"/>
              <a:gd name="connsiteX5" fmla="*/ 623583 w 808292"/>
              <a:gd name="connsiteY5" fmla="*/ 349123 h 463705"/>
              <a:gd name="connsiteX6" fmla="*/ 228703 w 808292"/>
              <a:gd name="connsiteY6" fmla="*/ 370959 h 463705"/>
              <a:gd name="connsiteX7" fmla="*/ 8603 w 808292"/>
              <a:gd name="connsiteY7" fmla="*/ 159557 h 463705"/>
              <a:gd name="connsiteX0" fmla="*/ 8603 w 808442"/>
              <a:gd name="connsiteY0" fmla="*/ 159557 h 463705"/>
              <a:gd name="connsiteX1" fmla="*/ 550210 w 808442"/>
              <a:gd name="connsiteY1" fmla="*/ 221 h 463705"/>
              <a:gd name="connsiteX2" fmla="*/ 808292 w 808442"/>
              <a:gd name="connsiteY2" fmla="*/ 193312 h 463705"/>
              <a:gd name="connsiteX3" fmla="*/ 681431 w 808442"/>
              <a:gd name="connsiteY3" fmla="*/ 346422 h 463705"/>
              <a:gd name="connsiteX4" fmla="*/ 798479 w 808442"/>
              <a:gd name="connsiteY4" fmla="*/ 463705 h 463705"/>
              <a:gd name="connsiteX5" fmla="*/ 623583 w 808442"/>
              <a:gd name="connsiteY5" fmla="*/ 349123 h 463705"/>
              <a:gd name="connsiteX6" fmla="*/ 228703 w 808442"/>
              <a:gd name="connsiteY6" fmla="*/ 370959 h 463705"/>
              <a:gd name="connsiteX7" fmla="*/ 8603 w 808442"/>
              <a:gd name="connsiteY7" fmla="*/ 159557 h 463705"/>
              <a:gd name="connsiteX0" fmla="*/ 9643 w 823013"/>
              <a:gd name="connsiteY0" fmla="*/ 187512 h 463490"/>
              <a:gd name="connsiteX1" fmla="*/ 564779 w 823013"/>
              <a:gd name="connsiteY1" fmla="*/ 6 h 463490"/>
              <a:gd name="connsiteX2" fmla="*/ 822861 w 823013"/>
              <a:gd name="connsiteY2" fmla="*/ 193097 h 463490"/>
              <a:gd name="connsiteX3" fmla="*/ 696000 w 823013"/>
              <a:gd name="connsiteY3" fmla="*/ 346207 h 463490"/>
              <a:gd name="connsiteX4" fmla="*/ 813048 w 823013"/>
              <a:gd name="connsiteY4" fmla="*/ 463490 h 463490"/>
              <a:gd name="connsiteX5" fmla="*/ 638152 w 823013"/>
              <a:gd name="connsiteY5" fmla="*/ 348908 h 463490"/>
              <a:gd name="connsiteX6" fmla="*/ 243272 w 823013"/>
              <a:gd name="connsiteY6" fmla="*/ 370744 h 463490"/>
              <a:gd name="connsiteX7" fmla="*/ 9643 w 823013"/>
              <a:gd name="connsiteY7" fmla="*/ 187512 h 463490"/>
              <a:gd name="connsiteX0" fmla="*/ 88 w 813458"/>
              <a:gd name="connsiteY0" fmla="*/ 187838 h 463816"/>
              <a:gd name="connsiteX1" fmla="*/ 555224 w 813458"/>
              <a:gd name="connsiteY1" fmla="*/ 332 h 463816"/>
              <a:gd name="connsiteX2" fmla="*/ 813306 w 813458"/>
              <a:gd name="connsiteY2" fmla="*/ 193423 h 463816"/>
              <a:gd name="connsiteX3" fmla="*/ 686445 w 813458"/>
              <a:gd name="connsiteY3" fmla="*/ 346533 h 463816"/>
              <a:gd name="connsiteX4" fmla="*/ 803493 w 813458"/>
              <a:gd name="connsiteY4" fmla="*/ 463816 h 463816"/>
              <a:gd name="connsiteX5" fmla="*/ 628597 w 813458"/>
              <a:gd name="connsiteY5" fmla="*/ 349234 h 463816"/>
              <a:gd name="connsiteX6" fmla="*/ 233717 w 813458"/>
              <a:gd name="connsiteY6" fmla="*/ 371070 h 463816"/>
              <a:gd name="connsiteX7" fmla="*/ 88 w 813458"/>
              <a:gd name="connsiteY7" fmla="*/ 187838 h 463816"/>
              <a:gd name="connsiteX0" fmla="*/ 2708 w 824883"/>
              <a:gd name="connsiteY0" fmla="*/ 173427 h 449405"/>
              <a:gd name="connsiteX1" fmla="*/ 386473 w 824883"/>
              <a:gd name="connsiteY1" fmla="*/ 6 h 449405"/>
              <a:gd name="connsiteX2" fmla="*/ 815926 w 824883"/>
              <a:gd name="connsiteY2" fmla="*/ 179012 h 449405"/>
              <a:gd name="connsiteX3" fmla="*/ 689065 w 824883"/>
              <a:gd name="connsiteY3" fmla="*/ 332122 h 449405"/>
              <a:gd name="connsiteX4" fmla="*/ 806113 w 824883"/>
              <a:gd name="connsiteY4" fmla="*/ 449405 h 449405"/>
              <a:gd name="connsiteX5" fmla="*/ 631217 w 824883"/>
              <a:gd name="connsiteY5" fmla="*/ 334823 h 449405"/>
              <a:gd name="connsiteX6" fmla="*/ 236337 w 824883"/>
              <a:gd name="connsiteY6" fmla="*/ 356659 h 449405"/>
              <a:gd name="connsiteX7" fmla="*/ 2708 w 824883"/>
              <a:gd name="connsiteY7" fmla="*/ 173427 h 449405"/>
              <a:gd name="connsiteX0" fmla="*/ 2708 w 824883"/>
              <a:gd name="connsiteY0" fmla="*/ 174306 h 450284"/>
              <a:gd name="connsiteX1" fmla="*/ 386473 w 824883"/>
              <a:gd name="connsiteY1" fmla="*/ 885 h 450284"/>
              <a:gd name="connsiteX2" fmla="*/ 815926 w 824883"/>
              <a:gd name="connsiteY2" fmla="*/ 179891 h 450284"/>
              <a:gd name="connsiteX3" fmla="*/ 689065 w 824883"/>
              <a:gd name="connsiteY3" fmla="*/ 333001 h 450284"/>
              <a:gd name="connsiteX4" fmla="*/ 806113 w 824883"/>
              <a:gd name="connsiteY4" fmla="*/ 450284 h 450284"/>
              <a:gd name="connsiteX5" fmla="*/ 631217 w 824883"/>
              <a:gd name="connsiteY5" fmla="*/ 335702 h 450284"/>
              <a:gd name="connsiteX6" fmla="*/ 236337 w 824883"/>
              <a:gd name="connsiteY6" fmla="*/ 357538 h 450284"/>
              <a:gd name="connsiteX7" fmla="*/ 2708 w 824883"/>
              <a:gd name="connsiteY7" fmla="*/ 174306 h 450284"/>
              <a:gd name="connsiteX0" fmla="*/ 123 w 822298"/>
              <a:gd name="connsiteY0" fmla="*/ 174306 h 450284"/>
              <a:gd name="connsiteX1" fmla="*/ 383888 w 822298"/>
              <a:gd name="connsiteY1" fmla="*/ 885 h 450284"/>
              <a:gd name="connsiteX2" fmla="*/ 813341 w 822298"/>
              <a:gd name="connsiteY2" fmla="*/ 179891 h 450284"/>
              <a:gd name="connsiteX3" fmla="*/ 686480 w 822298"/>
              <a:gd name="connsiteY3" fmla="*/ 333001 h 450284"/>
              <a:gd name="connsiteX4" fmla="*/ 803528 w 822298"/>
              <a:gd name="connsiteY4" fmla="*/ 450284 h 450284"/>
              <a:gd name="connsiteX5" fmla="*/ 628632 w 822298"/>
              <a:gd name="connsiteY5" fmla="*/ 335702 h 450284"/>
              <a:gd name="connsiteX6" fmla="*/ 233752 w 822298"/>
              <a:gd name="connsiteY6" fmla="*/ 357538 h 450284"/>
              <a:gd name="connsiteX7" fmla="*/ 123 w 822298"/>
              <a:gd name="connsiteY7" fmla="*/ 174306 h 450284"/>
              <a:gd name="connsiteX0" fmla="*/ 35 w 822210"/>
              <a:gd name="connsiteY0" fmla="*/ 174306 h 450284"/>
              <a:gd name="connsiteX1" fmla="*/ 383800 w 822210"/>
              <a:gd name="connsiteY1" fmla="*/ 885 h 450284"/>
              <a:gd name="connsiteX2" fmla="*/ 813253 w 822210"/>
              <a:gd name="connsiteY2" fmla="*/ 179891 h 450284"/>
              <a:gd name="connsiteX3" fmla="*/ 686392 w 822210"/>
              <a:gd name="connsiteY3" fmla="*/ 333001 h 450284"/>
              <a:gd name="connsiteX4" fmla="*/ 803440 w 822210"/>
              <a:gd name="connsiteY4" fmla="*/ 450284 h 450284"/>
              <a:gd name="connsiteX5" fmla="*/ 628544 w 822210"/>
              <a:gd name="connsiteY5" fmla="*/ 335702 h 450284"/>
              <a:gd name="connsiteX6" fmla="*/ 233664 w 822210"/>
              <a:gd name="connsiteY6" fmla="*/ 357538 h 450284"/>
              <a:gd name="connsiteX7" fmla="*/ 35 w 822210"/>
              <a:gd name="connsiteY7" fmla="*/ 174306 h 450284"/>
              <a:gd name="connsiteX0" fmla="*/ 35 w 813557"/>
              <a:gd name="connsiteY0" fmla="*/ 174829 h 450807"/>
              <a:gd name="connsiteX1" fmla="*/ 383800 w 813557"/>
              <a:gd name="connsiteY1" fmla="*/ 1408 h 450807"/>
              <a:gd name="connsiteX2" fmla="*/ 813253 w 813557"/>
              <a:gd name="connsiteY2" fmla="*/ 180414 h 450807"/>
              <a:gd name="connsiteX3" fmla="*/ 686392 w 813557"/>
              <a:gd name="connsiteY3" fmla="*/ 333524 h 450807"/>
              <a:gd name="connsiteX4" fmla="*/ 803440 w 813557"/>
              <a:gd name="connsiteY4" fmla="*/ 450807 h 450807"/>
              <a:gd name="connsiteX5" fmla="*/ 628544 w 813557"/>
              <a:gd name="connsiteY5" fmla="*/ 336225 h 450807"/>
              <a:gd name="connsiteX6" fmla="*/ 233664 w 813557"/>
              <a:gd name="connsiteY6" fmla="*/ 358061 h 450807"/>
              <a:gd name="connsiteX7" fmla="*/ 35 w 813557"/>
              <a:gd name="connsiteY7" fmla="*/ 174829 h 450807"/>
              <a:gd name="connsiteX0" fmla="*/ 1122 w 814644"/>
              <a:gd name="connsiteY0" fmla="*/ 174829 h 450807"/>
              <a:gd name="connsiteX1" fmla="*/ 384887 w 814644"/>
              <a:gd name="connsiteY1" fmla="*/ 1408 h 450807"/>
              <a:gd name="connsiteX2" fmla="*/ 814340 w 814644"/>
              <a:gd name="connsiteY2" fmla="*/ 180414 h 450807"/>
              <a:gd name="connsiteX3" fmla="*/ 687479 w 814644"/>
              <a:gd name="connsiteY3" fmla="*/ 333524 h 450807"/>
              <a:gd name="connsiteX4" fmla="*/ 804527 w 814644"/>
              <a:gd name="connsiteY4" fmla="*/ 450807 h 450807"/>
              <a:gd name="connsiteX5" fmla="*/ 629631 w 814644"/>
              <a:gd name="connsiteY5" fmla="*/ 336225 h 450807"/>
              <a:gd name="connsiteX6" fmla="*/ 279849 w 814644"/>
              <a:gd name="connsiteY6" fmla="*/ 339281 h 450807"/>
              <a:gd name="connsiteX7" fmla="*/ 1122 w 814644"/>
              <a:gd name="connsiteY7" fmla="*/ 174829 h 450807"/>
              <a:gd name="connsiteX0" fmla="*/ 8419 w 821941"/>
              <a:gd name="connsiteY0" fmla="*/ 174829 h 450807"/>
              <a:gd name="connsiteX1" fmla="*/ 392184 w 821941"/>
              <a:gd name="connsiteY1" fmla="*/ 1408 h 450807"/>
              <a:gd name="connsiteX2" fmla="*/ 821637 w 821941"/>
              <a:gd name="connsiteY2" fmla="*/ 180414 h 450807"/>
              <a:gd name="connsiteX3" fmla="*/ 694776 w 821941"/>
              <a:gd name="connsiteY3" fmla="*/ 333524 h 450807"/>
              <a:gd name="connsiteX4" fmla="*/ 811824 w 821941"/>
              <a:gd name="connsiteY4" fmla="*/ 450807 h 450807"/>
              <a:gd name="connsiteX5" fmla="*/ 636928 w 821941"/>
              <a:gd name="connsiteY5" fmla="*/ 336225 h 450807"/>
              <a:gd name="connsiteX6" fmla="*/ 287146 w 821941"/>
              <a:gd name="connsiteY6" fmla="*/ 339281 h 450807"/>
              <a:gd name="connsiteX7" fmla="*/ 8419 w 821941"/>
              <a:gd name="connsiteY7" fmla="*/ 174829 h 450807"/>
              <a:gd name="connsiteX0" fmla="*/ 390 w 813912"/>
              <a:gd name="connsiteY0" fmla="*/ 174829 h 450807"/>
              <a:gd name="connsiteX1" fmla="*/ 384155 w 813912"/>
              <a:gd name="connsiteY1" fmla="*/ 1408 h 450807"/>
              <a:gd name="connsiteX2" fmla="*/ 813608 w 813912"/>
              <a:gd name="connsiteY2" fmla="*/ 180414 h 450807"/>
              <a:gd name="connsiteX3" fmla="*/ 686747 w 813912"/>
              <a:gd name="connsiteY3" fmla="*/ 333524 h 450807"/>
              <a:gd name="connsiteX4" fmla="*/ 803795 w 813912"/>
              <a:gd name="connsiteY4" fmla="*/ 450807 h 450807"/>
              <a:gd name="connsiteX5" fmla="*/ 628899 w 813912"/>
              <a:gd name="connsiteY5" fmla="*/ 336225 h 450807"/>
              <a:gd name="connsiteX6" fmla="*/ 279117 w 813912"/>
              <a:gd name="connsiteY6" fmla="*/ 339281 h 450807"/>
              <a:gd name="connsiteX7" fmla="*/ 390 w 813912"/>
              <a:gd name="connsiteY7" fmla="*/ 174829 h 450807"/>
              <a:gd name="connsiteX0" fmla="*/ 20 w 851737"/>
              <a:gd name="connsiteY0" fmla="*/ 178117 h 449400"/>
              <a:gd name="connsiteX1" fmla="*/ 422118 w 851737"/>
              <a:gd name="connsiteY1" fmla="*/ 1 h 449400"/>
              <a:gd name="connsiteX2" fmla="*/ 851571 w 851737"/>
              <a:gd name="connsiteY2" fmla="*/ 179007 h 449400"/>
              <a:gd name="connsiteX3" fmla="*/ 724710 w 851737"/>
              <a:gd name="connsiteY3" fmla="*/ 332117 h 449400"/>
              <a:gd name="connsiteX4" fmla="*/ 841758 w 851737"/>
              <a:gd name="connsiteY4" fmla="*/ 449400 h 449400"/>
              <a:gd name="connsiteX5" fmla="*/ 666862 w 851737"/>
              <a:gd name="connsiteY5" fmla="*/ 334818 h 449400"/>
              <a:gd name="connsiteX6" fmla="*/ 317080 w 851737"/>
              <a:gd name="connsiteY6" fmla="*/ 337874 h 449400"/>
              <a:gd name="connsiteX7" fmla="*/ 20 w 851737"/>
              <a:gd name="connsiteY7" fmla="*/ 178117 h 449400"/>
              <a:gd name="connsiteX0" fmla="*/ 20 w 851737"/>
              <a:gd name="connsiteY0" fmla="*/ 180066 h 451349"/>
              <a:gd name="connsiteX1" fmla="*/ 422118 w 851737"/>
              <a:gd name="connsiteY1" fmla="*/ 1950 h 451349"/>
              <a:gd name="connsiteX2" fmla="*/ 851571 w 851737"/>
              <a:gd name="connsiteY2" fmla="*/ 180956 h 451349"/>
              <a:gd name="connsiteX3" fmla="*/ 724710 w 851737"/>
              <a:gd name="connsiteY3" fmla="*/ 334066 h 451349"/>
              <a:gd name="connsiteX4" fmla="*/ 841758 w 851737"/>
              <a:gd name="connsiteY4" fmla="*/ 451349 h 451349"/>
              <a:gd name="connsiteX5" fmla="*/ 666862 w 851737"/>
              <a:gd name="connsiteY5" fmla="*/ 336767 h 451349"/>
              <a:gd name="connsiteX6" fmla="*/ 317080 w 851737"/>
              <a:gd name="connsiteY6" fmla="*/ 339823 h 451349"/>
              <a:gd name="connsiteX7" fmla="*/ 20 w 851737"/>
              <a:gd name="connsiteY7" fmla="*/ 180066 h 451349"/>
              <a:gd name="connsiteX0" fmla="*/ 20 w 851605"/>
              <a:gd name="connsiteY0" fmla="*/ 180066 h 451349"/>
              <a:gd name="connsiteX1" fmla="*/ 422118 w 851605"/>
              <a:gd name="connsiteY1" fmla="*/ 1950 h 451349"/>
              <a:gd name="connsiteX2" fmla="*/ 851571 w 851605"/>
              <a:gd name="connsiteY2" fmla="*/ 180956 h 451349"/>
              <a:gd name="connsiteX3" fmla="*/ 724710 w 851605"/>
              <a:gd name="connsiteY3" fmla="*/ 334066 h 451349"/>
              <a:gd name="connsiteX4" fmla="*/ 841758 w 851605"/>
              <a:gd name="connsiteY4" fmla="*/ 451349 h 451349"/>
              <a:gd name="connsiteX5" fmla="*/ 666862 w 851605"/>
              <a:gd name="connsiteY5" fmla="*/ 336767 h 451349"/>
              <a:gd name="connsiteX6" fmla="*/ 317080 w 851605"/>
              <a:gd name="connsiteY6" fmla="*/ 339823 h 451349"/>
              <a:gd name="connsiteX7" fmla="*/ 20 w 851605"/>
              <a:gd name="connsiteY7" fmla="*/ 180066 h 451349"/>
              <a:gd name="connsiteX0" fmla="*/ 1232 w 852817"/>
              <a:gd name="connsiteY0" fmla="*/ 178117 h 449400"/>
              <a:gd name="connsiteX1" fmla="*/ 423330 w 852817"/>
              <a:gd name="connsiteY1" fmla="*/ 1 h 449400"/>
              <a:gd name="connsiteX2" fmla="*/ 852783 w 852817"/>
              <a:gd name="connsiteY2" fmla="*/ 179007 h 449400"/>
              <a:gd name="connsiteX3" fmla="*/ 725922 w 852817"/>
              <a:gd name="connsiteY3" fmla="*/ 332117 h 449400"/>
              <a:gd name="connsiteX4" fmla="*/ 842970 w 852817"/>
              <a:gd name="connsiteY4" fmla="*/ 449400 h 449400"/>
              <a:gd name="connsiteX5" fmla="*/ 668074 w 852817"/>
              <a:gd name="connsiteY5" fmla="*/ 334818 h 449400"/>
              <a:gd name="connsiteX6" fmla="*/ 307018 w 852817"/>
              <a:gd name="connsiteY6" fmla="*/ 356654 h 449400"/>
              <a:gd name="connsiteX7" fmla="*/ 1232 w 852817"/>
              <a:gd name="connsiteY7" fmla="*/ 178117 h 449400"/>
              <a:gd name="connsiteX0" fmla="*/ 1849 w 853434"/>
              <a:gd name="connsiteY0" fmla="*/ 178117 h 449400"/>
              <a:gd name="connsiteX1" fmla="*/ 423947 w 853434"/>
              <a:gd name="connsiteY1" fmla="*/ 1 h 449400"/>
              <a:gd name="connsiteX2" fmla="*/ 853400 w 853434"/>
              <a:gd name="connsiteY2" fmla="*/ 179007 h 449400"/>
              <a:gd name="connsiteX3" fmla="*/ 726539 w 853434"/>
              <a:gd name="connsiteY3" fmla="*/ 332117 h 449400"/>
              <a:gd name="connsiteX4" fmla="*/ 843587 w 853434"/>
              <a:gd name="connsiteY4" fmla="*/ 449400 h 449400"/>
              <a:gd name="connsiteX5" fmla="*/ 668691 w 853434"/>
              <a:gd name="connsiteY5" fmla="*/ 334818 h 449400"/>
              <a:gd name="connsiteX6" fmla="*/ 307635 w 853434"/>
              <a:gd name="connsiteY6" fmla="*/ 356654 h 449400"/>
              <a:gd name="connsiteX7" fmla="*/ 1849 w 853434"/>
              <a:gd name="connsiteY7" fmla="*/ 178117 h 449400"/>
              <a:gd name="connsiteX0" fmla="*/ 3601 w 855186"/>
              <a:gd name="connsiteY0" fmla="*/ 178117 h 449400"/>
              <a:gd name="connsiteX1" fmla="*/ 425699 w 855186"/>
              <a:gd name="connsiteY1" fmla="*/ 1 h 449400"/>
              <a:gd name="connsiteX2" fmla="*/ 855152 w 855186"/>
              <a:gd name="connsiteY2" fmla="*/ 179007 h 449400"/>
              <a:gd name="connsiteX3" fmla="*/ 728291 w 855186"/>
              <a:gd name="connsiteY3" fmla="*/ 332117 h 449400"/>
              <a:gd name="connsiteX4" fmla="*/ 845339 w 855186"/>
              <a:gd name="connsiteY4" fmla="*/ 449400 h 449400"/>
              <a:gd name="connsiteX5" fmla="*/ 670443 w 855186"/>
              <a:gd name="connsiteY5" fmla="*/ 334818 h 449400"/>
              <a:gd name="connsiteX6" fmla="*/ 275564 w 855186"/>
              <a:gd name="connsiteY6" fmla="*/ 333179 h 449400"/>
              <a:gd name="connsiteX7" fmla="*/ 3601 w 855186"/>
              <a:gd name="connsiteY7" fmla="*/ 178117 h 449400"/>
              <a:gd name="connsiteX0" fmla="*/ 1 w 851586"/>
              <a:gd name="connsiteY0" fmla="*/ 178117 h 449400"/>
              <a:gd name="connsiteX1" fmla="*/ 422099 w 851586"/>
              <a:gd name="connsiteY1" fmla="*/ 1 h 449400"/>
              <a:gd name="connsiteX2" fmla="*/ 851552 w 851586"/>
              <a:gd name="connsiteY2" fmla="*/ 179007 h 449400"/>
              <a:gd name="connsiteX3" fmla="*/ 724691 w 851586"/>
              <a:gd name="connsiteY3" fmla="*/ 332117 h 449400"/>
              <a:gd name="connsiteX4" fmla="*/ 841739 w 851586"/>
              <a:gd name="connsiteY4" fmla="*/ 449400 h 449400"/>
              <a:gd name="connsiteX5" fmla="*/ 666843 w 851586"/>
              <a:gd name="connsiteY5" fmla="*/ 334818 h 449400"/>
              <a:gd name="connsiteX6" fmla="*/ 271964 w 851586"/>
              <a:gd name="connsiteY6" fmla="*/ 333179 h 449400"/>
              <a:gd name="connsiteX7" fmla="*/ 1 w 851586"/>
              <a:gd name="connsiteY7" fmla="*/ 178117 h 449400"/>
              <a:gd name="connsiteX0" fmla="*/ 1 w 851586"/>
              <a:gd name="connsiteY0" fmla="*/ 178117 h 424652"/>
              <a:gd name="connsiteX1" fmla="*/ 422099 w 851586"/>
              <a:gd name="connsiteY1" fmla="*/ 1 h 424652"/>
              <a:gd name="connsiteX2" fmla="*/ 851552 w 851586"/>
              <a:gd name="connsiteY2" fmla="*/ 179007 h 424652"/>
              <a:gd name="connsiteX3" fmla="*/ 724691 w 851586"/>
              <a:gd name="connsiteY3" fmla="*/ 332117 h 424652"/>
              <a:gd name="connsiteX4" fmla="*/ 813230 w 851586"/>
              <a:gd name="connsiteY4" fmla="*/ 424652 h 424652"/>
              <a:gd name="connsiteX5" fmla="*/ 666843 w 851586"/>
              <a:gd name="connsiteY5" fmla="*/ 334818 h 424652"/>
              <a:gd name="connsiteX6" fmla="*/ 271964 w 851586"/>
              <a:gd name="connsiteY6" fmla="*/ 333179 h 424652"/>
              <a:gd name="connsiteX7" fmla="*/ 1 w 851586"/>
              <a:gd name="connsiteY7" fmla="*/ 178117 h 42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1586" h="424652">
                <a:moveTo>
                  <a:pt x="1" y="178117"/>
                </a:moveTo>
                <a:cubicBezTo>
                  <a:pt x="220" y="33383"/>
                  <a:pt x="280174" y="-147"/>
                  <a:pt x="422099" y="1"/>
                </a:cubicBezTo>
                <a:cubicBezTo>
                  <a:pt x="564024" y="149"/>
                  <a:pt x="855237" y="15669"/>
                  <a:pt x="851552" y="179007"/>
                </a:cubicBezTo>
                <a:cubicBezTo>
                  <a:pt x="847867" y="342345"/>
                  <a:pt x="722944" y="292529"/>
                  <a:pt x="724691" y="332117"/>
                </a:cubicBezTo>
                <a:cubicBezTo>
                  <a:pt x="768926" y="364661"/>
                  <a:pt x="736068" y="339379"/>
                  <a:pt x="813230" y="424652"/>
                </a:cubicBezTo>
                <a:cubicBezTo>
                  <a:pt x="737493" y="362744"/>
                  <a:pt x="758654" y="343990"/>
                  <a:pt x="666843" y="334818"/>
                </a:cubicBezTo>
                <a:cubicBezTo>
                  <a:pt x="593995" y="324276"/>
                  <a:pt x="462025" y="331126"/>
                  <a:pt x="271964" y="333179"/>
                </a:cubicBezTo>
                <a:cubicBezTo>
                  <a:pt x="81903" y="335232"/>
                  <a:pt x="-218" y="322851"/>
                  <a:pt x="1" y="178117"/>
                </a:cubicBezTo>
                <a:close/>
              </a:path>
            </a:pathLst>
          </a:custGeom>
          <a:solidFill>
            <a:srgbClr val="D6504D"/>
          </a:solidFill>
          <a:ln w="9525">
            <a:solidFill>
              <a:srgbClr val="797B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0" rtlCol="0" anchor="t" anchorCtr="0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that today?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2" name="dinosaur-mug">
            <a:extLst>
              <a:ext uri="{FF2B5EF4-FFF2-40B4-BE49-F238E27FC236}">
                <a16:creationId xmlns:a16="http://schemas.microsoft.com/office/drawing/2014/main" id="{2A390C0F-152D-E994-67A0-D51C1A2DFB3E}"/>
              </a:ext>
            </a:extLst>
          </p:cNvPr>
          <p:cNvGrpSpPr/>
          <p:nvPr/>
        </p:nvGrpSpPr>
        <p:grpSpPr>
          <a:xfrm>
            <a:off x="10462243" y="5267717"/>
            <a:ext cx="205401" cy="230008"/>
            <a:chOff x="7047367" y="5656661"/>
            <a:chExt cx="100832" cy="112912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17D7C558-6CD3-80DB-CF94-BB740D2FAA9A}"/>
                </a:ext>
              </a:extLst>
            </p:cNvPr>
            <p:cNvGrpSpPr/>
            <p:nvPr/>
          </p:nvGrpSpPr>
          <p:grpSpPr>
            <a:xfrm>
              <a:off x="7047367" y="5656661"/>
              <a:ext cx="100832" cy="112912"/>
              <a:chOff x="3585404" y="3013713"/>
              <a:chExt cx="261552" cy="258284"/>
            </a:xfrm>
          </p:grpSpPr>
          <p:sp>
            <p:nvSpPr>
              <p:cNvPr id="597" name="Flowchart: Magnetic Disk 596">
                <a:extLst>
                  <a:ext uri="{FF2B5EF4-FFF2-40B4-BE49-F238E27FC236}">
                    <a16:creationId xmlns:a16="http://schemas.microsoft.com/office/drawing/2014/main" id="{1F64540E-5AFE-8925-26C2-72DF5644EC60}"/>
                  </a:ext>
                </a:extLst>
              </p:cNvPr>
              <p:cNvSpPr/>
              <p:nvPr/>
            </p:nvSpPr>
            <p:spPr>
              <a:xfrm>
                <a:off x="3585404" y="3013713"/>
                <a:ext cx="184150" cy="258284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rgbClr val="797B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t">
                <a:noAutofit/>
              </a:bodyPr>
              <a:lstStyle/>
              <a:p>
                <a:pPr algn="ctr"/>
                <a:endParaRPr lang="en-US" sz="3600"/>
              </a:p>
            </p:txBody>
          </p:sp>
          <p:sp>
            <p:nvSpPr>
              <p:cNvPr id="598" name="Arc 597">
                <a:extLst>
                  <a:ext uri="{FF2B5EF4-FFF2-40B4-BE49-F238E27FC236}">
                    <a16:creationId xmlns:a16="http://schemas.microsoft.com/office/drawing/2014/main" id="{0115BE5C-A882-58BF-5953-0A43E804CB86}"/>
                  </a:ext>
                </a:extLst>
              </p:cNvPr>
              <p:cNvSpPr/>
              <p:nvPr/>
            </p:nvSpPr>
            <p:spPr>
              <a:xfrm>
                <a:off x="3704807" y="3089572"/>
                <a:ext cx="142149" cy="136088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 w="6350" cap="rnd">
                <a:solidFill>
                  <a:srgbClr val="797B7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</p:grp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EB5BA7AA-8C9D-9B80-FD07-07D3BD8B2E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50097" y="5659585"/>
              <a:ext cx="65353" cy="32166"/>
            </a:xfrm>
            <a:prstGeom prst="ellipse">
              <a:avLst/>
            </a:prstGeom>
            <a:solidFill>
              <a:srgbClr val="DFDFDC"/>
            </a:solidFill>
            <a:ln w="6350">
              <a:solidFill>
                <a:srgbClr val="797B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>
              <a:noAutofit/>
            </a:bodyPr>
            <a:lstStyle/>
            <a:p>
              <a:pPr algn="ctr"/>
              <a:endParaRPr lang="en-US" sz="3600">
                <a:solidFill>
                  <a:srgbClr val="C5CBD5"/>
                </a:solidFill>
              </a:endParaRPr>
            </a:p>
          </p:txBody>
        </p:sp>
        <p:grpSp>
          <p:nvGrpSpPr>
            <p:cNvPr id="145" name="Group 144" hidden="1">
              <a:extLst>
                <a:ext uri="{FF2B5EF4-FFF2-40B4-BE49-F238E27FC236}">
                  <a16:creationId xmlns:a16="http://schemas.microsoft.com/office/drawing/2014/main" id="{17E839E8-976C-A4C8-546F-FF434C3DCD3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64223" y="5698469"/>
              <a:ext cx="36576" cy="40758"/>
              <a:chOff x="193675" y="60325"/>
              <a:chExt cx="652463" cy="727075"/>
            </a:xfrm>
          </p:grpSpPr>
          <p:sp>
            <p:nvSpPr>
              <p:cNvPr id="154" name="Freeform 5">
                <a:extLst>
                  <a:ext uri="{FF2B5EF4-FFF2-40B4-BE49-F238E27FC236}">
                    <a16:creationId xmlns:a16="http://schemas.microsoft.com/office/drawing/2014/main" id="{99B47CE1-F904-D305-D6B8-5AA702511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525" y="552450"/>
                <a:ext cx="150813" cy="234950"/>
              </a:xfrm>
              <a:custGeom>
                <a:avLst/>
                <a:gdLst>
                  <a:gd name="T0" fmla="*/ 223 w 966"/>
                  <a:gd name="T1" fmla="*/ 0 h 1500"/>
                  <a:gd name="T2" fmla="*/ 0 w 966"/>
                  <a:gd name="T3" fmla="*/ 903 h 1500"/>
                  <a:gd name="T4" fmla="*/ 966 w 966"/>
                  <a:gd name="T5" fmla="*/ 1500 h 1500"/>
                  <a:gd name="T6" fmla="*/ 223 w 966"/>
                  <a:gd name="T7" fmla="*/ 0 h 1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6" h="1500">
                    <a:moveTo>
                      <a:pt x="223" y="0"/>
                    </a:moveTo>
                    <a:cubicBezTo>
                      <a:pt x="147" y="293"/>
                      <a:pt x="73" y="595"/>
                      <a:pt x="0" y="903"/>
                    </a:cubicBezTo>
                    <a:cubicBezTo>
                      <a:pt x="327" y="1114"/>
                      <a:pt x="647" y="1322"/>
                      <a:pt x="966" y="1500"/>
                    </a:cubicBezTo>
                    <a:cubicBezTo>
                      <a:pt x="722" y="1037"/>
                      <a:pt x="477" y="528"/>
                      <a:pt x="223" y="0"/>
                    </a:cubicBezTo>
                  </a:path>
                </a:pathLst>
              </a:custGeom>
              <a:solidFill>
                <a:srgbClr val="F58B1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5" name="Freeform 6">
                <a:extLst>
                  <a:ext uri="{FF2B5EF4-FFF2-40B4-BE49-F238E27FC236}">
                    <a16:creationId xmlns:a16="http://schemas.microsoft.com/office/drawing/2014/main" id="{1051562B-635A-B19F-6B3D-D696EF530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450" y="552450"/>
                <a:ext cx="133350" cy="234950"/>
              </a:xfrm>
              <a:custGeom>
                <a:avLst/>
                <a:gdLst>
                  <a:gd name="T0" fmla="*/ 0 w 858"/>
                  <a:gd name="T1" fmla="*/ 0 h 1500"/>
                  <a:gd name="T2" fmla="*/ 858 w 858"/>
                  <a:gd name="T3" fmla="*/ 615 h 1500"/>
                  <a:gd name="T4" fmla="*/ 743 w 858"/>
                  <a:gd name="T5" fmla="*/ 1500 h 1500"/>
                  <a:gd name="T6" fmla="*/ 0 w 858"/>
                  <a:gd name="T7" fmla="*/ 0 h 1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8" h="1500">
                    <a:moveTo>
                      <a:pt x="0" y="0"/>
                    </a:moveTo>
                    <a:cubicBezTo>
                      <a:pt x="292" y="210"/>
                      <a:pt x="576" y="419"/>
                      <a:pt x="858" y="615"/>
                    </a:cubicBezTo>
                    <a:cubicBezTo>
                      <a:pt x="820" y="900"/>
                      <a:pt x="782" y="1195"/>
                      <a:pt x="743" y="1500"/>
                    </a:cubicBezTo>
                    <a:cubicBezTo>
                      <a:pt x="499" y="1037"/>
                      <a:pt x="254" y="528"/>
                      <a:pt x="0" y="0"/>
                    </a:cubicBezTo>
                  </a:path>
                </a:pathLst>
              </a:custGeom>
              <a:solidFill>
                <a:srgbClr val="E8732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6" name="Freeform 7">
                <a:extLst>
                  <a:ext uri="{FF2B5EF4-FFF2-40B4-BE49-F238E27FC236}">
                    <a16:creationId xmlns:a16="http://schemas.microsoft.com/office/drawing/2014/main" id="{70A36595-A5D8-0ACD-2AE3-E1F8BE4D8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950" y="552450"/>
                <a:ext cx="190500" cy="141288"/>
              </a:xfrm>
              <a:custGeom>
                <a:avLst/>
                <a:gdLst>
                  <a:gd name="T0" fmla="*/ 1216 w 1216"/>
                  <a:gd name="T1" fmla="*/ 0 h 903"/>
                  <a:gd name="T2" fmla="*/ 993 w 1216"/>
                  <a:gd name="T3" fmla="*/ 903 h 903"/>
                  <a:gd name="T4" fmla="*/ 0 w 1216"/>
                  <a:gd name="T5" fmla="*/ 288 h 903"/>
                  <a:gd name="T6" fmla="*/ 1216 w 1216"/>
                  <a:gd name="T7" fmla="*/ 1 h 903"/>
                  <a:gd name="T8" fmla="*/ 1216 w 1216"/>
                  <a:gd name="T9" fmla="*/ 0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6" h="903">
                    <a:moveTo>
                      <a:pt x="1216" y="0"/>
                    </a:moveTo>
                    <a:cubicBezTo>
                      <a:pt x="1140" y="293"/>
                      <a:pt x="1066" y="595"/>
                      <a:pt x="993" y="903"/>
                    </a:cubicBezTo>
                    <a:cubicBezTo>
                      <a:pt x="667" y="692"/>
                      <a:pt x="335" y="478"/>
                      <a:pt x="0" y="288"/>
                    </a:cubicBezTo>
                    <a:cubicBezTo>
                      <a:pt x="396" y="158"/>
                      <a:pt x="803" y="62"/>
                      <a:pt x="1216" y="1"/>
                    </a:cubicBezTo>
                    <a:lnTo>
                      <a:pt x="1216" y="0"/>
                    </a:lnTo>
                    <a:close/>
                  </a:path>
                </a:pathLst>
              </a:custGeom>
              <a:solidFill>
                <a:srgbClr val="E8732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7" name="Freeform 8">
                <a:extLst>
                  <a:ext uri="{FF2B5EF4-FFF2-40B4-BE49-F238E27FC236}">
                    <a16:creationId xmlns:a16="http://schemas.microsoft.com/office/drawing/2014/main" id="{34787172-F95D-B307-67A7-EE9A3A10F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950" y="458788"/>
                <a:ext cx="190500" cy="138113"/>
              </a:xfrm>
              <a:custGeom>
                <a:avLst/>
                <a:gdLst>
                  <a:gd name="T0" fmla="*/ 1216 w 1216"/>
                  <a:gd name="T1" fmla="*/ 598 h 886"/>
                  <a:gd name="T2" fmla="*/ 324 w 1216"/>
                  <a:gd name="T3" fmla="*/ 0 h 886"/>
                  <a:gd name="T4" fmla="*/ 0 w 1216"/>
                  <a:gd name="T5" fmla="*/ 886 h 886"/>
                  <a:gd name="T6" fmla="*/ 1216 w 1216"/>
                  <a:gd name="T7" fmla="*/ 599 h 886"/>
                  <a:gd name="T8" fmla="*/ 1216 w 1216"/>
                  <a:gd name="T9" fmla="*/ 598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6" h="886">
                    <a:moveTo>
                      <a:pt x="1216" y="598"/>
                    </a:moveTo>
                    <a:cubicBezTo>
                      <a:pt x="925" y="389"/>
                      <a:pt x="626" y="184"/>
                      <a:pt x="324" y="0"/>
                    </a:cubicBezTo>
                    <a:cubicBezTo>
                      <a:pt x="213" y="291"/>
                      <a:pt x="105" y="589"/>
                      <a:pt x="0" y="886"/>
                    </a:cubicBezTo>
                    <a:cubicBezTo>
                      <a:pt x="396" y="756"/>
                      <a:pt x="803" y="660"/>
                      <a:pt x="1216" y="599"/>
                    </a:cubicBezTo>
                    <a:lnTo>
                      <a:pt x="1216" y="598"/>
                    </a:lnTo>
                    <a:close/>
                  </a:path>
                </a:pathLst>
              </a:custGeom>
              <a:solidFill>
                <a:srgbClr val="FCBD2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8" name="Freeform 9">
                <a:extLst>
                  <a:ext uri="{FF2B5EF4-FFF2-40B4-BE49-F238E27FC236}">
                    <a16:creationId xmlns:a16="http://schemas.microsoft.com/office/drawing/2014/main" id="{BDEBD98F-ED5C-06C7-A92F-BA52DBA35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025" y="363538"/>
                <a:ext cx="119063" cy="180975"/>
              </a:xfrm>
              <a:custGeom>
                <a:avLst/>
                <a:gdLst>
                  <a:gd name="T0" fmla="*/ 149 w 764"/>
                  <a:gd name="T1" fmla="*/ 0 h 1153"/>
                  <a:gd name="T2" fmla="*/ 0 w 764"/>
                  <a:gd name="T3" fmla="*/ 519 h 1153"/>
                  <a:gd name="T4" fmla="*/ 764 w 764"/>
                  <a:gd name="T5" fmla="*/ 1153 h 1153"/>
                  <a:gd name="T6" fmla="*/ 149 w 764"/>
                  <a:gd name="T7" fmla="*/ 0 h 1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4" h="1153">
                    <a:moveTo>
                      <a:pt x="149" y="0"/>
                    </a:moveTo>
                    <a:cubicBezTo>
                      <a:pt x="100" y="167"/>
                      <a:pt x="50" y="340"/>
                      <a:pt x="0" y="519"/>
                    </a:cubicBezTo>
                    <a:cubicBezTo>
                      <a:pt x="261" y="729"/>
                      <a:pt x="516" y="945"/>
                      <a:pt x="764" y="1153"/>
                    </a:cubicBezTo>
                    <a:cubicBezTo>
                      <a:pt x="563" y="791"/>
                      <a:pt x="359" y="401"/>
                      <a:pt x="149" y="0"/>
                    </a:cubicBezTo>
                  </a:path>
                </a:pathLst>
              </a:custGeom>
              <a:solidFill>
                <a:srgbClr val="F58B1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62" name="Freeform 10">
                <a:extLst>
                  <a:ext uri="{FF2B5EF4-FFF2-40B4-BE49-F238E27FC236}">
                    <a16:creationId xmlns:a16="http://schemas.microsoft.com/office/drawing/2014/main" id="{78EDDCF8-CFE0-1F6D-F046-B282BD74D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250" y="363538"/>
                <a:ext cx="107950" cy="180975"/>
              </a:xfrm>
              <a:custGeom>
                <a:avLst/>
                <a:gdLst>
                  <a:gd name="T0" fmla="*/ 0 w 684"/>
                  <a:gd name="T1" fmla="*/ 0 h 1154"/>
                  <a:gd name="T2" fmla="*/ 684 w 684"/>
                  <a:gd name="T3" fmla="*/ 647 h 1154"/>
                  <a:gd name="T4" fmla="*/ 615 w 684"/>
                  <a:gd name="T5" fmla="*/ 1154 h 1154"/>
                  <a:gd name="T6" fmla="*/ 0 w 684"/>
                  <a:gd name="T7" fmla="*/ 0 h 1154"/>
                  <a:gd name="T8" fmla="*/ 0 w 684"/>
                  <a:gd name="T9" fmla="*/ 0 h 1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4" h="1154">
                    <a:moveTo>
                      <a:pt x="0" y="0"/>
                    </a:moveTo>
                    <a:cubicBezTo>
                      <a:pt x="236" y="212"/>
                      <a:pt x="464" y="431"/>
                      <a:pt x="684" y="647"/>
                    </a:cubicBezTo>
                    <a:cubicBezTo>
                      <a:pt x="662" y="810"/>
                      <a:pt x="639" y="979"/>
                      <a:pt x="615" y="1154"/>
                    </a:cubicBezTo>
                    <a:cubicBezTo>
                      <a:pt x="414" y="791"/>
                      <a:pt x="210" y="402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732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579" name="Freeform 11">
                <a:extLst>
                  <a:ext uri="{FF2B5EF4-FFF2-40B4-BE49-F238E27FC236}">
                    <a16:creationId xmlns:a16="http://schemas.microsoft.com/office/drawing/2014/main" id="{82A47A9E-E3B5-128E-B916-36B678779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450" y="446088"/>
                <a:ext cx="147638" cy="106363"/>
              </a:xfrm>
              <a:custGeom>
                <a:avLst/>
                <a:gdLst>
                  <a:gd name="T0" fmla="*/ 0 w 948"/>
                  <a:gd name="T1" fmla="*/ 680 h 680"/>
                  <a:gd name="T2" fmla="*/ 183 w 948"/>
                  <a:gd name="T3" fmla="*/ 0 h 680"/>
                  <a:gd name="T4" fmla="*/ 948 w 948"/>
                  <a:gd name="T5" fmla="*/ 633 h 680"/>
                  <a:gd name="T6" fmla="*/ 1 w 948"/>
                  <a:gd name="T7" fmla="*/ 680 h 680"/>
                  <a:gd name="T8" fmla="*/ 0 w 948"/>
                  <a:gd name="T9" fmla="*/ 680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8" h="680">
                    <a:moveTo>
                      <a:pt x="0" y="680"/>
                    </a:moveTo>
                    <a:cubicBezTo>
                      <a:pt x="60" y="447"/>
                      <a:pt x="122" y="220"/>
                      <a:pt x="183" y="0"/>
                    </a:cubicBezTo>
                    <a:cubicBezTo>
                      <a:pt x="445" y="209"/>
                      <a:pt x="700" y="426"/>
                      <a:pt x="948" y="633"/>
                    </a:cubicBezTo>
                    <a:cubicBezTo>
                      <a:pt x="632" y="617"/>
                      <a:pt x="314" y="633"/>
                      <a:pt x="1" y="680"/>
                    </a:cubicBezTo>
                    <a:lnTo>
                      <a:pt x="0" y="680"/>
                    </a:lnTo>
                    <a:close/>
                  </a:path>
                </a:pathLst>
              </a:custGeom>
              <a:solidFill>
                <a:srgbClr val="FCBD2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580" name="Freeform 12">
                <a:extLst>
                  <a:ext uri="{FF2B5EF4-FFF2-40B4-BE49-F238E27FC236}">
                    <a16:creationId xmlns:a16="http://schemas.microsoft.com/office/drawing/2014/main" id="{C44EEA3C-CF96-02B0-27CC-4C848A3DE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450" y="542925"/>
                <a:ext cx="147638" cy="106363"/>
              </a:xfrm>
              <a:custGeom>
                <a:avLst/>
                <a:gdLst>
                  <a:gd name="T0" fmla="*/ 0 w 947"/>
                  <a:gd name="T1" fmla="*/ 62 h 677"/>
                  <a:gd name="T2" fmla="*/ 858 w 947"/>
                  <a:gd name="T3" fmla="*/ 677 h 677"/>
                  <a:gd name="T4" fmla="*/ 947 w 947"/>
                  <a:gd name="T5" fmla="*/ 16 h 677"/>
                  <a:gd name="T6" fmla="*/ 0 w 947"/>
                  <a:gd name="T7" fmla="*/ 62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7" h="677">
                    <a:moveTo>
                      <a:pt x="0" y="62"/>
                    </a:moveTo>
                    <a:cubicBezTo>
                      <a:pt x="292" y="272"/>
                      <a:pt x="576" y="481"/>
                      <a:pt x="858" y="677"/>
                    </a:cubicBezTo>
                    <a:cubicBezTo>
                      <a:pt x="889" y="450"/>
                      <a:pt x="918" y="229"/>
                      <a:pt x="947" y="16"/>
                    </a:cubicBezTo>
                    <a:cubicBezTo>
                      <a:pt x="631" y="0"/>
                      <a:pt x="314" y="15"/>
                      <a:pt x="0" y="62"/>
                    </a:cubicBezTo>
                  </a:path>
                </a:pathLst>
              </a:custGeom>
              <a:solidFill>
                <a:srgbClr val="F58B1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581" name="Freeform 13">
                <a:extLst>
                  <a:ext uri="{FF2B5EF4-FFF2-40B4-BE49-F238E27FC236}">
                    <a16:creationId xmlns:a16="http://schemas.microsoft.com/office/drawing/2014/main" id="{71BA6BEE-E91A-7400-F766-53CDE0F8B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250" y="300038"/>
                <a:ext cx="115888" cy="103188"/>
              </a:xfrm>
              <a:custGeom>
                <a:avLst/>
                <a:gdLst>
                  <a:gd name="T0" fmla="*/ 0 w 738"/>
                  <a:gd name="T1" fmla="*/ 404 h 654"/>
                  <a:gd name="T2" fmla="*/ 124 w 738"/>
                  <a:gd name="T3" fmla="*/ 0 h 654"/>
                  <a:gd name="T4" fmla="*/ 738 w 738"/>
                  <a:gd name="T5" fmla="*/ 654 h 654"/>
                  <a:gd name="T6" fmla="*/ 0 w 738"/>
                  <a:gd name="T7" fmla="*/ 403 h 654"/>
                  <a:gd name="T8" fmla="*/ 0 w 738"/>
                  <a:gd name="T9" fmla="*/ 404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8" h="654">
                    <a:moveTo>
                      <a:pt x="0" y="404"/>
                    </a:moveTo>
                    <a:cubicBezTo>
                      <a:pt x="42" y="264"/>
                      <a:pt x="83" y="130"/>
                      <a:pt x="124" y="0"/>
                    </a:cubicBezTo>
                    <a:cubicBezTo>
                      <a:pt x="336" y="214"/>
                      <a:pt x="541" y="435"/>
                      <a:pt x="738" y="654"/>
                    </a:cubicBezTo>
                    <a:cubicBezTo>
                      <a:pt x="503" y="541"/>
                      <a:pt x="255" y="457"/>
                      <a:pt x="0" y="403"/>
                    </a:cubicBezTo>
                    <a:lnTo>
                      <a:pt x="0" y="404"/>
                    </a:lnTo>
                    <a:close/>
                  </a:path>
                </a:pathLst>
              </a:custGeom>
              <a:solidFill>
                <a:srgbClr val="C5C6C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582" name="Freeform 14">
                <a:extLst>
                  <a:ext uri="{FF2B5EF4-FFF2-40B4-BE49-F238E27FC236}">
                    <a16:creationId xmlns:a16="http://schemas.microsoft.com/office/drawing/2014/main" id="{4FB1FE5F-2D07-A508-29A7-94DA21A96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250" y="363538"/>
                <a:ext cx="115888" cy="101600"/>
              </a:xfrm>
              <a:custGeom>
                <a:avLst/>
                <a:gdLst>
                  <a:gd name="T0" fmla="*/ 1 w 738"/>
                  <a:gd name="T1" fmla="*/ 0 h 647"/>
                  <a:gd name="T2" fmla="*/ 685 w 738"/>
                  <a:gd name="T3" fmla="*/ 647 h 647"/>
                  <a:gd name="T4" fmla="*/ 738 w 738"/>
                  <a:gd name="T5" fmla="*/ 251 h 647"/>
                  <a:gd name="T6" fmla="*/ 0 w 738"/>
                  <a:gd name="T7" fmla="*/ 0 h 647"/>
                  <a:gd name="T8" fmla="*/ 1 w 738"/>
                  <a:gd name="T9" fmla="*/ 0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8" h="647">
                    <a:moveTo>
                      <a:pt x="1" y="0"/>
                    </a:moveTo>
                    <a:cubicBezTo>
                      <a:pt x="237" y="212"/>
                      <a:pt x="465" y="431"/>
                      <a:pt x="685" y="647"/>
                    </a:cubicBezTo>
                    <a:lnTo>
                      <a:pt x="738" y="251"/>
                    </a:lnTo>
                    <a:cubicBezTo>
                      <a:pt x="503" y="138"/>
                      <a:pt x="255" y="54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FA19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583" name="Freeform 15">
                <a:extLst>
                  <a:ext uri="{FF2B5EF4-FFF2-40B4-BE49-F238E27FC236}">
                    <a16:creationId xmlns:a16="http://schemas.microsoft.com/office/drawing/2014/main" id="{CD909731-893E-E510-0A73-F8C2A681D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700" y="204788"/>
                <a:ext cx="101600" cy="158750"/>
              </a:xfrm>
              <a:custGeom>
                <a:avLst/>
                <a:gdLst>
                  <a:gd name="T0" fmla="*/ 535 w 659"/>
                  <a:gd name="T1" fmla="*/ 1016 h 1016"/>
                  <a:gd name="T2" fmla="*/ 659 w 659"/>
                  <a:gd name="T3" fmla="*/ 612 h 1016"/>
                  <a:gd name="T4" fmla="*/ 0 w 659"/>
                  <a:gd name="T5" fmla="*/ 0 h 1016"/>
                  <a:gd name="T6" fmla="*/ 535 w 659"/>
                  <a:gd name="T7" fmla="*/ 1016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9" h="1016">
                    <a:moveTo>
                      <a:pt x="535" y="1016"/>
                    </a:moveTo>
                    <a:cubicBezTo>
                      <a:pt x="577" y="876"/>
                      <a:pt x="618" y="742"/>
                      <a:pt x="659" y="612"/>
                    </a:cubicBezTo>
                    <a:cubicBezTo>
                      <a:pt x="447" y="398"/>
                      <a:pt x="226" y="192"/>
                      <a:pt x="0" y="0"/>
                    </a:cubicBezTo>
                    <a:cubicBezTo>
                      <a:pt x="183" y="340"/>
                      <a:pt x="361" y="682"/>
                      <a:pt x="535" y="1016"/>
                    </a:cubicBezTo>
                  </a:path>
                </a:pathLst>
              </a:custGeom>
              <a:solidFill>
                <a:srgbClr val="9FA19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584" name="Freeform 16">
                <a:extLst>
                  <a:ext uri="{FF2B5EF4-FFF2-40B4-BE49-F238E27FC236}">
                    <a16:creationId xmlns:a16="http://schemas.microsoft.com/office/drawing/2014/main" id="{3B82BCA7-1944-C9DE-9240-E67C4E851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538" y="204788"/>
                <a:ext cx="112713" cy="158750"/>
              </a:xfrm>
              <a:custGeom>
                <a:avLst/>
                <a:gdLst>
                  <a:gd name="T0" fmla="*/ 726 w 726"/>
                  <a:gd name="T1" fmla="*/ 1016 h 1016"/>
                  <a:gd name="T2" fmla="*/ 0 w 726"/>
                  <a:gd name="T3" fmla="*/ 408 h 1016"/>
                  <a:gd name="T4" fmla="*/ 191 w 726"/>
                  <a:gd name="T5" fmla="*/ 0 h 1016"/>
                  <a:gd name="T6" fmla="*/ 726 w 726"/>
                  <a:gd name="T7" fmla="*/ 1016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6" h="1016">
                    <a:moveTo>
                      <a:pt x="726" y="1016"/>
                    </a:moveTo>
                    <a:cubicBezTo>
                      <a:pt x="491" y="803"/>
                      <a:pt x="248" y="597"/>
                      <a:pt x="0" y="408"/>
                    </a:cubicBezTo>
                    <a:cubicBezTo>
                      <a:pt x="63" y="267"/>
                      <a:pt x="127" y="131"/>
                      <a:pt x="191" y="0"/>
                    </a:cubicBezTo>
                    <a:cubicBezTo>
                      <a:pt x="374" y="340"/>
                      <a:pt x="552" y="682"/>
                      <a:pt x="726" y="1016"/>
                    </a:cubicBezTo>
                  </a:path>
                </a:pathLst>
              </a:custGeom>
              <a:solidFill>
                <a:srgbClr val="DFDFD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585" name="Freeform 17">
                <a:extLst>
                  <a:ext uri="{FF2B5EF4-FFF2-40B4-BE49-F238E27FC236}">
                    <a16:creationId xmlns:a16="http://schemas.microsoft.com/office/drawing/2014/main" id="{A3B799DC-7E1D-7D65-7A6C-20168EEFD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963" y="384175"/>
                <a:ext cx="153988" cy="212725"/>
              </a:xfrm>
              <a:custGeom>
                <a:avLst/>
                <a:gdLst>
                  <a:gd name="T0" fmla="*/ 413 w 992"/>
                  <a:gd name="T1" fmla="*/ 0 h 1361"/>
                  <a:gd name="T2" fmla="*/ 0 w 992"/>
                  <a:gd name="T3" fmla="*/ 885 h 1361"/>
                  <a:gd name="T4" fmla="*/ 992 w 992"/>
                  <a:gd name="T5" fmla="*/ 1361 h 1361"/>
                  <a:gd name="T6" fmla="*/ 413 w 992"/>
                  <a:gd name="T7" fmla="*/ 1 h 1361"/>
                  <a:gd name="T8" fmla="*/ 413 w 992"/>
                  <a:gd name="T9" fmla="*/ 0 h 1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2" h="1361">
                    <a:moveTo>
                      <a:pt x="413" y="0"/>
                    </a:moveTo>
                    <a:cubicBezTo>
                      <a:pt x="271" y="295"/>
                      <a:pt x="134" y="593"/>
                      <a:pt x="0" y="885"/>
                    </a:cubicBezTo>
                    <a:cubicBezTo>
                      <a:pt x="343" y="1017"/>
                      <a:pt x="674" y="1176"/>
                      <a:pt x="992" y="1361"/>
                    </a:cubicBezTo>
                    <a:cubicBezTo>
                      <a:pt x="801" y="895"/>
                      <a:pt x="606" y="437"/>
                      <a:pt x="413" y="1"/>
                    </a:cubicBezTo>
                    <a:lnTo>
                      <a:pt x="413" y="0"/>
                    </a:lnTo>
                    <a:close/>
                  </a:path>
                </a:pathLst>
              </a:custGeom>
              <a:solidFill>
                <a:srgbClr val="E8732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586" name="Freeform 18">
                <a:extLst>
                  <a:ext uri="{FF2B5EF4-FFF2-40B4-BE49-F238E27FC236}">
                    <a16:creationId xmlns:a16="http://schemas.microsoft.com/office/drawing/2014/main" id="{C2765A45-FB51-D70E-AC34-05699FE57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63" y="384175"/>
                <a:ext cx="141288" cy="212725"/>
              </a:xfrm>
              <a:custGeom>
                <a:avLst/>
                <a:gdLst>
                  <a:gd name="T0" fmla="*/ 0 w 903"/>
                  <a:gd name="T1" fmla="*/ 0 h 1361"/>
                  <a:gd name="T2" fmla="*/ 903 w 903"/>
                  <a:gd name="T3" fmla="*/ 475 h 1361"/>
                  <a:gd name="T4" fmla="*/ 579 w 903"/>
                  <a:gd name="T5" fmla="*/ 1361 h 1361"/>
                  <a:gd name="T6" fmla="*/ 0 w 903"/>
                  <a:gd name="T7" fmla="*/ 1 h 1361"/>
                  <a:gd name="T8" fmla="*/ 0 w 903"/>
                  <a:gd name="T9" fmla="*/ 0 h 1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3" h="1361">
                    <a:moveTo>
                      <a:pt x="0" y="0"/>
                    </a:moveTo>
                    <a:cubicBezTo>
                      <a:pt x="312" y="135"/>
                      <a:pt x="614" y="294"/>
                      <a:pt x="903" y="475"/>
                    </a:cubicBezTo>
                    <a:cubicBezTo>
                      <a:pt x="792" y="766"/>
                      <a:pt x="684" y="1064"/>
                      <a:pt x="579" y="1361"/>
                    </a:cubicBezTo>
                    <a:cubicBezTo>
                      <a:pt x="388" y="895"/>
                      <a:pt x="193" y="437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8B1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587" name="Freeform 19">
                <a:extLst>
                  <a:ext uri="{FF2B5EF4-FFF2-40B4-BE49-F238E27FC236}">
                    <a16:creationId xmlns:a16="http://schemas.microsoft.com/office/drawing/2014/main" id="{A96E3397-0891-B9B7-44A8-1691369E0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675" y="384175"/>
                <a:ext cx="204788" cy="138113"/>
              </a:xfrm>
              <a:custGeom>
                <a:avLst/>
                <a:gdLst>
                  <a:gd name="T0" fmla="*/ 1311 w 1311"/>
                  <a:gd name="T1" fmla="*/ 0 h 885"/>
                  <a:gd name="T2" fmla="*/ 898 w 1311"/>
                  <a:gd name="T3" fmla="*/ 885 h 885"/>
                  <a:gd name="T4" fmla="*/ 0 w 1311"/>
                  <a:gd name="T5" fmla="*/ 695 h 885"/>
                  <a:gd name="T6" fmla="*/ 1311 w 1311"/>
                  <a:gd name="T7" fmla="*/ 0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1" h="885">
                    <a:moveTo>
                      <a:pt x="1311" y="0"/>
                    </a:moveTo>
                    <a:cubicBezTo>
                      <a:pt x="1169" y="295"/>
                      <a:pt x="1032" y="593"/>
                      <a:pt x="898" y="885"/>
                    </a:cubicBezTo>
                    <a:cubicBezTo>
                      <a:pt x="576" y="766"/>
                      <a:pt x="269" y="694"/>
                      <a:pt x="0" y="695"/>
                    </a:cubicBezTo>
                    <a:cubicBezTo>
                      <a:pt x="392" y="386"/>
                      <a:pt x="836" y="151"/>
                      <a:pt x="1311" y="0"/>
                    </a:cubicBezTo>
                  </a:path>
                </a:pathLst>
              </a:custGeom>
              <a:solidFill>
                <a:srgbClr val="E4A82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588" name="Freeform 20">
                <a:extLst>
                  <a:ext uri="{FF2B5EF4-FFF2-40B4-BE49-F238E27FC236}">
                    <a16:creationId xmlns:a16="http://schemas.microsoft.com/office/drawing/2014/main" id="{9E266880-F6B1-2E22-112D-719A779B4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675" y="346075"/>
                <a:ext cx="204788" cy="147638"/>
              </a:xfrm>
              <a:custGeom>
                <a:avLst/>
                <a:gdLst>
                  <a:gd name="T0" fmla="*/ 1311 w 1311"/>
                  <a:gd name="T1" fmla="*/ 246 h 941"/>
                  <a:gd name="T2" fmla="*/ 457 w 1311"/>
                  <a:gd name="T3" fmla="*/ 0 h 941"/>
                  <a:gd name="T4" fmla="*/ 0 w 1311"/>
                  <a:gd name="T5" fmla="*/ 941 h 941"/>
                  <a:gd name="T6" fmla="*/ 1311 w 1311"/>
                  <a:gd name="T7" fmla="*/ 246 h 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1" h="941">
                    <a:moveTo>
                      <a:pt x="1311" y="246"/>
                    </a:moveTo>
                    <a:cubicBezTo>
                      <a:pt x="1014" y="120"/>
                      <a:pt x="723" y="32"/>
                      <a:pt x="457" y="0"/>
                    </a:cubicBezTo>
                    <a:cubicBezTo>
                      <a:pt x="298" y="318"/>
                      <a:pt x="147" y="635"/>
                      <a:pt x="0" y="941"/>
                    </a:cubicBezTo>
                    <a:cubicBezTo>
                      <a:pt x="392" y="632"/>
                      <a:pt x="836" y="397"/>
                      <a:pt x="1311" y="246"/>
                    </a:cubicBezTo>
                  </a:path>
                </a:pathLst>
              </a:custGeom>
              <a:solidFill>
                <a:srgbClr val="FFD92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589" name="Freeform 21">
                <a:extLst>
                  <a:ext uri="{FF2B5EF4-FFF2-40B4-BE49-F238E27FC236}">
                    <a16:creationId xmlns:a16="http://schemas.microsoft.com/office/drawing/2014/main" id="{9F5E1C0B-1817-47F3-4B8C-8139FCF2B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25" y="188913"/>
                <a:ext cx="171450" cy="85725"/>
              </a:xfrm>
              <a:custGeom>
                <a:avLst/>
                <a:gdLst>
                  <a:gd name="T0" fmla="*/ 1103 w 1103"/>
                  <a:gd name="T1" fmla="*/ 0 h 544"/>
                  <a:gd name="T2" fmla="*/ 806 w 1103"/>
                  <a:gd name="T3" fmla="*/ 544 h 544"/>
                  <a:gd name="T4" fmla="*/ 0 w 1103"/>
                  <a:gd name="T5" fmla="*/ 240 h 544"/>
                  <a:gd name="T6" fmla="*/ 1103 w 1103"/>
                  <a:gd name="T7" fmla="*/ 0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3" h="544">
                    <a:moveTo>
                      <a:pt x="1103" y="0"/>
                    </a:moveTo>
                    <a:cubicBezTo>
                      <a:pt x="1002" y="176"/>
                      <a:pt x="903" y="359"/>
                      <a:pt x="806" y="544"/>
                    </a:cubicBezTo>
                    <a:cubicBezTo>
                      <a:pt x="549" y="413"/>
                      <a:pt x="279" y="311"/>
                      <a:pt x="0" y="240"/>
                    </a:cubicBezTo>
                    <a:cubicBezTo>
                      <a:pt x="350" y="94"/>
                      <a:pt x="724" y="12"/>
                      <a:pt x="1103" y="0"/>
                    </a:cubicBezTo>
                  </a:path>
                </a:pathLst>
              </a:custGeom>
              <a:solidFill>
                <a:srgbClr val="FFD92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590" name="Freeform 22">
                <a:extLst>
                  <a:ext uri="{FF2B5EF4-FFF2-40B4-BE49-F238E27FC236}">
                    <a16:creationId xmlns:a16="http://schemas.microsoft.com/office/drawing/2014/main" id="{D2B9F622-1DCC-54A9-C8AF-37BDEF4C7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25" y="133350"/>
                <a:ext cx="171450" cy="93663"/>
              </a:xfrm>
              <a:custGeom>
                <a:avLst/>
                <a:gdLst>
                  <a:gd name="T0" fmla="*/ 1103 w 1103"/>
                  <a:gd name="T1" fmla="*/ 354 h 594"/>
                  <a:gd name="T2" fmla="*/ 347 w 1103"/>
                  <a:gd name="T3" fmla="*/ 0 h 594"/>
                  <a:gd name="T4" fmla="*/ 0 w 1103"/>
                  <a:gd name="T5" fmla="*/ 594 h 594"/>
                  <a:gd name="T6" fmla="*/ 1103 w 1103"/>
                  <a:gd name="T7" fmla="*/ 354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3" h="594">
                    <a:moveTo>
                      <a:pt x="1103" y="354"/>
                    </a:moveTo>
                    <a:cubicBezTo>
                      <a:pt x="863" y="212"/>
                      <a:pt x="609" y="94"/>
                      <a:pt x="347" y="0"/>
                    </a:cubicBezTo>
                    <a:cubicBezTo>
                      <a:pt x="227" y="192"/>
                      <a:pt x="111" y="393"/>
                      <a:pt x="0" y="594"/>
                    </a:cubicBezTo>
                    <a:cubicBezTo>
                      <a:pt x="350" y="448"/>
                      <a:pt x="724" y="366"/>
                      <a:pt x="1103" y="354"/>
                    </a:cubicBezTo>
                  </a:path>
                </a:pathLst>
              </a:custGeom>
              <a:solidFill>
                <a:srgbClr val="F6BD2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591" name="Freeform 23">
                <a:extLst>
                  <a:ext uri="{FF2B5EF4-FFF2-40B4-BE49-F238E27FC236}">
                    <a16:creationId xmlns:a16="http://schemas.microsoft.com/office/drawing/2014/main" id="{61A4E3CD-CEC3-15A6-BF0C-BE85387A0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25" y="227013"/>
                <a:ext cx="125413" cy="157163"/>
              </a:xfrm>
              <a:custGeom>
                <a:avLst/>
                <a:gdLst>
                  <a:gd name="T0" fmla="*/ 459 w 806"/>
                  <a:gd name="T1" fmla="*/ 1002 h 1002"/>
                  <a:gd name="T2" fmla="*/ 806 w 806"/>
                  <a:gd name="T3" fmla="*/ 304 h 1002"/>
                  <a:gd name="T4" fmla="*/ 0 w 806"/>
                  <a:gd name="T5" fmla="*/ 0 h 1002"/>
                  <a:gd name="T6" fmla="*/ 459 w 806"/>
                  <a:gd name="T7" fmla="*/ 1002 h 1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6" h="1002">
                    <a:moveTo>
                      <a:pt x="459" y="1002"/>
                    </a:moveTo>
                    <a:cubicBezTo>
                      <a:pt x="571" y="766"/>
                      <a:pt x="687" y="532"/>
                      <a:pt x="806" y="304"/>
                    </a:cubicBezTo>
                    <a:cubicBezTo>
                      <a:pt x="549" y="173"/>
                      <a:pt x="279" y="71"/>
                      <a:pt x="0" y="0"/>
                    </a:cubicBezTo>
                    <a:cubicBezTo>
                      <a:pt x="150" y="317"/>
                      <a:pt x="304" y="654"/>
                      <a:pt x="459" y="1002"/>
                    </a:cubicBezTo>
                  </a:path>
                </a:pathLst>
              </a:custGeom>
              <a:solidFill>
                <a:srgbClr val="F6BD2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592" name="Freeform 24">
                <a:extLst>
                  <a:ext uri="{FF2B5EF4-FFF2-40B4-BE49-F238E27FC236}">
                    <a16:creationId xmlns:a16="http://schemas.microsoft.com/office/drawing/2014/main" id="{7EA725C8-0CA7-9C74-1E35-62C2E66DD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113" y="227013"/>
                <a:ext cx="133350" cy="157163"/>
              </a:xfrm>
              <a:custGeom>
                <a:avLst/>
                <a:gdLst>
                  <a:gd name="T0" fmla="*/ 854 w 854"/>
                  <a:gd name="T1" fmla="*/ 1002 h 1002"/>
                  <a:gd name="T2" fmla="*/ 0 w 854"/>
                  <a:gd name="T3" fmla="*/ 756 h 1002"/>
                  <a:gd name="T4" fmla="*/ 395 w 854"/>
                  <a:gd name="T5" fmla="*/ 0 h 1002"/>
                  <a:gd name="T6" fmla="*/ 854 w 854"/>
                  <a:gd name="T7" fmla="*/ 1002 h 1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4" h="1002">
                    <a:moveTo>
                      <a:pt x="854" y="1002"/>
                    </a:moveTo>
                    <a:cubicBezTo>
                      <a:pt x="557" y="876"/>
                      <a:pt x="266" y="788"/>
                      <a:pt x="0" y="756"/>
                    </a:cubicBezTo>
                    <a:cubicBezTo>
                      <a:pt x="126" y="502"/>
                      <a:pt x="257" y="248"/>
                      <a:pt x="395" y="0"/>
                    </a:cubicBezTo>
                    <a:cubicBezTo>
                      <a:pt x="545" y="317"/>
                      <a:pt x="699" y="654"/>
                      <a:pt x="854" y="1002"/>
                    </a:cubicBezTo>
                  </a:path>
                </a:pathLst>
              </a:custGeom>
              <a:solidFill>
                <a:srgbClr val="E4A82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593" name="Freeform 25">
                <a:extLst>
                  <a:ext uri="{FF2B5EF4-FFF2-40B4-BE49-F238E27FC236}">
                    <a16:creationId xmlns:a16="http://schemas.microsoft.com/office/drawing/2014/main" id="{0040BD93-A7E2-CF1C-038B-D1F144AF0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75" y="122238"/>
                <a:ext cx="149225" cy="82550"/>
              </a:xfrm>
              <a:custGeom>
                <a:avLst/>
                <a:gdLst>
                  <a:gd name="T0" fmla="*/ 0 w 948"/>
                  <a:gd name="T1" fmla="*/ 425 h 523"/>
                  <a:gd name="T2" fmla="*/ 254 w 948"/>
                  <a:gd name="T3" fmla="*/ 0 h 523"/>
                  <a:gd name="T4" fmla="*/ 948 w 948"/>
                  <a:gd name="T5" fmla="*/ 523 h 523"/>
                  <a:gd name="T6" fmla="*/ 0 w 948"/>
                  <a:gd name="T7" fmla="*/ 423 h 523"/>
                  <a:gd name="T8" fmla="*/ 0 w 948"/>
                  <a:gd name="T9" fmla="*/ 425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8" h="523">
                    <a:moveTo>
                      <a:pt x="0" y="425"/>
                    </a:moveTo>
                    <a:cubicBezTo>
                      <a:pt x="84" y="278"/>
                      <a:pt x="168" y="136"/>
                      <a:pt x="254" y="0"/>
                    </a:cubicBezTo>
                    <a:cubicBezTo>
                      <a:pt x="495" y="160"/>
                      <a:pt x="727" y="335"/>
                      <a:pt x="948" y="523"/>
                    </a:cubicBezTo>
                    <a:cubicBezTo>
                      <a:pt x="638" y="445"/>
                      <a:pt x="319" y="411"/>
                      <a:pt x="0" y="423"/>
                    </a:cubicBezTo>
                    <a:lnTo>
                      <a:pt x="0" y="425"/>
                    </a:lnTo>
                    <a:close/>
                  </a:path>
                </a:pathLst>
              </a:custGeom>
              <a:solidFill>
                <a:srgbClr val="9FA19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594" name="Freeform 26">
                <a:extLst>
                  <a:ext uri="{FF2B5EF4-FFF2-40B4-BE49-F238E27FC236}">
                    <a16:creationId xmlns:a16="http://schemas.microsoft.com/office/drawing/2014/main" id="{7BC8103B-12C3-550E-FC78-D97FAB626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75" y="187325"/>
                <a:ext cx="149225" cy="80963"/>
              </a:xfrm>
              <a:custGeom>
                <a:avLst/>
                <a:gdLst>
                  <a:gd name="T0" fmla="*/ 0 w 948"/>
                  <a:gd name="T1" fmla="*/ 12 h 520"/>
                  <a:gd name="T2" fmla="*/ 757 w 948"/>
                  <a:gd name="T3" fmla="*/ 520 h 520"/>
                  <a:gd name="T4" fmla="*/ 948 w 948"/>
                  <a:gd name="T5" fmla="*/ 112 h 520"/>
                  <a:gd name="T6" fmla="*/ 0 w 948"/>
                  <a:gd name="T7" fmla="*/ 12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8" h="520">
                    <a:moveTo>
                      <a:pt x="0" y="12"/>
                    </a:moveTo>
                    <a:cubicBezTo>
                      <a:pt x="263" y="165"/>
                      <a:pt x="515" y="335"/>
                      <a:pt x="757" y="520"/>
                    </a:cubicBezTo>
                    <a:cubicBezTo>
                      <a:pt x="820" y="379"/>
                      <a:pt x="884" y="243"/>
                      <a:pt x="948" y="112"/>
                    </a:cubicBezTo>
                    <a:cubicBezTo>
                      <a:pt x="638" y="33"/>
                      <a:pt x="319" y="0"/>
                      <a:pt x="0" y="12"/>
                    </a:cubicBezTo>
                  </a:path>
                </a:pathLst>
              </a:custGeom>
              <a:solidFill>
                <a:srgbClr val="C5C6C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595" name="Freeform 27">
                <a:extLst>
                  <a:ext uri="{FF2B5EF4-FFF2-40B4-BE49-F238E27FC236}">
                    <a16:creationId xmlns:a16="http://schemas.microsoft.com/office/drawing/2014/main" id="{98DDE77A-7B7D-E783-3223-4F917FA50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625" y="60325"/>
                <a:ext cx="109538" cy="128588"/>
              </a:xfrm>
              <a:custGeom>
                <a:avLst/>
                <a:gdLst>
                  <a:gd name="T0" fmla="*/ 451 w 705"/>
                  <a:gd name="T1" fmla="*/ 819 h 819"/>
                  <a:gd name="T2" fmla="*/ 705 w 705"/>
                  <a:gd name="T3" fmla="*/ 394 h 819"/>
                  <a:gd name="T4" fmla="*/ 0 w 705"/>
                  <a:gd name="T5" fmla="*/ 0 h 819"/>
                  <a:gd name="T6" fmla="*/ 451 w 705"/>
                  <a:gd name="T7" fmla="*/ 819 h 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5" h="819">
                    <a:moveTo>
                      <a:pt x="451" y="819"/>
                    </a:moveTo>
                    <a:cubicBezTo>
                      <a:pt x="535" y="672"/>
                      <a:pt x="619" y="530"/>
                      <a:pt x="705" y="394"/>
                    </a:cubicBezTo>
                    <a:cubicBezTo>
                      <a:pt x="481" y="244"/>
                      <a:pt x="246" y="112"/>
                      <a:pt x="0" y="0"/>
                    </a:cubicBezTo>
                    <a:cubicBezTo>
                      <a:pt x="151" y="263"/>
                      <a:pt x="302" y="538"/>
                      <a:pt x="451" y="819"/>
                    </a:cubicBezTo>
                  </a:path>
                </a:pathLst>
              </a:custGeom>
              <a:solidFill>
                <a:srgbClr val="F6BD2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596" name="Freeform 28">
                <a:extLst>
                  <a:ext uri="{FF2B5EF4-FFF2-40B4-BE49-F238E27FC236}">
                    <a16:creationId xmlns:a16="http://schemas.microsoft.com/office/drawing/2014/main" id="{DDBC684C-695A-E59F-7002-92F7E3B38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000" y="60325"/>
                <a:ext cx="117475" cy="128588"/>
              </a:xfrm>
              <a:custGeom>
                <a:avLst/>
                <a:gdLst>
                  <a:gd name="T0" fmla="*/ 756 w 756"/>
                  <a:gd name="T1" fmla="*/ 819 h 819"/>
                  <a:gd name="T2" fmla="*/ 0 w 756"/>
                  <a:gd name="T3" fmla="*/ 465 h 819"/>
                  <a:gd name="T4" fmla="*/ 305 w 756"/>
                  <a:gd name="T5" fmla="*/ 0 h 819"/>
                  <a:gd name="T6" fmla="*/ 756 w 756"/>
                  <a:gd name="T7" fmla="*/ 819 h 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6" h="819">
                    <a:moveTo>
                      <a:pt x="756" y="819"/>
                    </a:moveTo>
                    <a:cubicBezTo>
                      <a:pt x="516" y="677"/>
                      <a:pt x="262" y="559"/>
                      <a:pt x="0" y="465"/>
                    </a:cubicBezTo>
                    <a:cubicBezTo>
                      <a:pt x="99" y="305"/>
                      <a:pt x="201" y="149"/>
                      <a:pt x="305" y="0"/>
                    </a:cubicBezTo>
                    <a:cubicBezTo>
                      <a:pt x="456" y="263"/>
                      <a:pt x="607" y="538"/>
                      <a:pt x="756" y="819"/>
                    </a:cubicBezTo>
                  </a:path>
                </a:pathLst>
              </a:custGeom>
              <a:solidFill>
                <a:srgbClr val="E4A82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</p:grpSp>
      </p:grpSp>
      <p:pic>
        <p:nvPicPr>
          <p:cNvPr id="599" name="LOGO-paperpark">
            <a:extLst>
              <a:ext uri="{FF2B5EF4-FFF2-40B4-BE49-F238E27FC236}">
                <a16:creationId xmlns:a16="http://schemas.microsoft.com/office/drawing/2014/main" id="{7FA9FC18-BFC7-D359-CFCA-6DBD0788C1D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460318" y="5366880"/>
            <a:ext cx="139073" cy="101934"/>
          </a:xfrm>
          <a:prstGeom prst="rect">
            <a:avLst/>
          </a:prstGeom>
        </p:spPr>
      </p:pic>
      <p:grpSp>
        <p:nvGrpSpPr>
          <p:cNvPr id="600" name="Group 599">
            <a:extLst>
              <a:ext uri="{FF2B5EF4-FFF2-40B4-BE49-F238E27FC236}">
                <a16:creationId xmlns:a16="http://schemas.microsoft.com/office/drawing/2014/main" id="{FB3DBC8F-12E1-87F3-B213-FABFA5911D1A}"/>
              </a:ext>
            </a:extLst>
          </p:cNvPr>
          <p:cNvGrpSpPr/>
          <p:nvPr/>
        </p:nvGrpSpPr>
        <p:grpSpPr>
          <a:xfrm flipH="1">
            <a:off x="10608505" y="4751363"/>
            <a:ext cx="1271697" cy="1481987"/>
            <a:chOff x="3064191" y="1679936"/>
            <a:chExt cx="2542584" cy="2963026"/>
          </a:xfrm>
        </p:grpSpPr>
        <p:sp>
          <p:nvSpPr>
            <p:cNvPr id="601" name="dinosaur-coffee-arm">
              <a:extLst>
                <a:ext uri="{FF2B5EF4-FFF2-40B4-BE49-F238E27FC236}">
                  <a16:creationId xmlns:a16="http://schemas.microsoft.com/office/drawing/2014/main" id="{8395CAEC-4E1E-4CE2-C516-F54085E31833}"/>
                </a:ext>
              </a:extLst>
            </p:cNvPr>
            <p:cNvSpPr/>
            <p:nvPr/>
          </p:nvSpPr>
          <p:spPr>
            <a:xfrm rot="17154369" flipH="1">
              <a:off x="5222842" y="2707353"/>
              <a:ext cx="256252" cy="344866"/>
            </a:xfrm>
            <a:custGeom>
              <a:avLst/>
              <a:gdLst>
                <a:gd name="connsiteX0" fmla="*/ 547108 w 1551911"/>
                <a:gd name="connsiteY0" fmla="*/ 0 h 3483205"/>
                <a:gd name="connsiteX1" fmla="*/ 362958 w 1551911"/>
                <a:gd name="connsiteY1" fmla="*/ 365125 h 3483205"/>
                <a:gd name="connsiteX2" fmla="*/ 420108 w 1551911"/>
                <a:gd name="connsiteY2" fmla="*/ 701675 h 3483205"/>
                <a:gd name="connsiteX3" fmla="*/ 804283 w 1551911"/>
                <a:gd name="connsiteY3" fmla="*/ 1298575 h 3483205"/>
                <a:gd name="connsiteX4" fmla="*/ 855083 w 1551911"/>
                <a:gd name="connsiteY4" fmla="*/ 1603375 h 3483205"/>
                <a:gd name="connsiteX5" fmla="*/ 312158 w 1551911"/>
                <a:gd name="connsiteY5" fmla="*/ 2149475 h 3483205"/>
                <a:gd name="connsiteX6" fmla="*/ 35933 w 1551911"/>
                <a:gd name="connsiteY6" fmla="*/ 2606675 h 3483205"/>
                <a:gd name="connsiteX7" fmla="*/ 10533 w 1551911"/>
                <a:gd name="connsiteY7" fmla="*/ 3121025 h 3483205"/>
                <a:gd name="connsiteX8" fmla="*/ 102608 w 1551911"/>
                <a:gd name="connsiteY8" fmla="*/ 3438525 h 3483205"/>
                <a:gd name="connsiteX9" fmla="*/ 382008 w 1551911"/>
                <a:gd name="connsiteY9" fmla="*/ 3479800 h 3483205"/>
                <a:gd name="connsiteX10" fmla="*/ 772533 w 1551911"/>
                <a:gd name="connsiteY10" fmla="*/ 3429000 h 3483205"/>
                <a:gd name="connsiteX11" fmla="*/ 489958 w 1551911"/>
                <a:gd name="connsiteY11" fmla="*/ 3054350 h 3483205"/>
                <a:gd name="connsiteX12" fmla="*/ 886833 w 1551911"/>
                <a:gd name="connsiteY12" fmla="*/ 3181350 h 3483205"/>
                <a:gd name="connsiteX13" fmla="*/ 705858 w 1551911"/>
                <a:gd name="connsiteY13" fmla="*/ 2587625 h 3483205"/>
                <a:gd name="connsiteX14" fmla="*/ 1344033 w 1551911"/>
                <a:gd name="connsiteY14" fmla="*/ 2057400 h 3483205"/>
                <a:gd name="connsiteX15" fmla="*/ 1540883 w 1551911"/>
                <a:gd name="connsiteY15" fmla="*/ 1685925 h 3483205"/>
                <a:gd name="connsiteX16" fmla="*/ 1499608 w 1551911"/>
                <a:gd name="connsiteY16" fmla="*/ 1254125 h 3483205"/>
                <a:gd name="connsiteX17" fmla="*/ 1271008 w 1551911"/>
                <a:gd name="connsiteY17" fmla="*/ 847725 h 348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1911" h="3483205">
                  <a:moveTo>
                    <a:pt x="547108" y="0"/>
                  </a:moveTo>
                  <a:cubicBezTo>
                    <a:pt x="465616" y="124089"/>
                    <a:pt x="384125" y="248179"/>
                    <a:pt x="362958" y="365125"/>
                  </a:cubicBezTo>
                  <a:cubicBezTo>
                    <a:pt x="341791" y="482071"/>
                    <a:pt x="346554" y="546100"/>
                    <a:pt x="420108" y="701675"/>
                  </a:cubicBezTo>
                  <a:cubicBezTo>
                    <a:pt x="493662" y="857250"/>
                    <a:pt x="731787" y="1148292"/>
                    <a:pt x="804283" y="1298575"/>
                  </a:cubicBezTo>
                  <a:cubicBezTo>
                    <a:pt x="876779" y="1448858"/>
                    <a:pt x="937104" y="1461558"/>
                    <a:pt x="855083" y="1603375"/>
                  </a:cubicBezTo>
                  <a:cubicBezTo>
                    <a:pt x="773062" y="1745192"/>
                    <a:pt x="448683" y="1982258"/>
                    <a:pt x="312158" y="2149475"/>
                  </a:cubicBezTo>
                  <a:cubicBezTo>
                    <a:pt x="175633" y="2316692"/>
                    <a:pt x="86204" y="2444750"/>
                    <a:pt x="35933" y="2606675"/>
                  </a:cubicBezTo>
                  <a:cubicBezTo>
                    <a:pt x="-14338" y="2768600"/>
                    <a:pt x="-579" y="2982383"/>
                    <a:pt x="10533" y="3121025"/>
                  </a:cubicBezTo>
                  <a:cubicBezTo>
                    <a:pt x="21645" y="3259667"/>
                    <a:pt x="40695" y="3378729"/>
                    <a:pt x="102608" y="3438525"/>
                  </a:cubicBezTo>
                  <a:cubicBezTo>
                    <a:pt x="164520" y="3498321"/>
                    <a:pt x="270354" y="3481387"/>
                    <a:pt x="382008" y="3479800"/>
                  </a:cubicBezTo>
                  <a:cubicBezTo>
                    <a:pt x="493662" y="3478213"/>
                    <a:pt x="754541" y="3499908"/>
                    <a:pt x="772533" y="3429000"/>
                  </a:cubicBezTo>
                  <a:cubicBezTo>
                    <a:pt x="790525" y="3358092"/>
                    <a:pt x="470908" y="3095625"/>
                    <a:pt x="489958" y="3054350"/>
                  </a:cubicBezTo>
                  <a:cubicBezTo>
                    <a:pt x="509008" y="3013075"/>
                    <a:pt x="850850" y="3259138"/>
                    <a:pt x="886833" y="3181350"/>
                  </a:cubicBezTo>
                  <a:cubicBezTo>
                    <a:pt x="922816" y="3103562"/>
                    <a:pt x="629658" y="2774950"/>
                    <a:pt x="705858" y="2587625"/>
                  </a:cubicBezTo>
                  <a:cubicBezTo>
                    <a:pt x="782058" y="2400300"/>
                    <a:pt x="1204862" y="2207683"/>
                    <a:pt x="1344033" y="2057400"/>
                  </a:cubicBezTo>
                  <a:cubicBezTo>
                    <a:pt x="1483204" y="1907117"/>
                    <a:pt x="1514954" y="1819804"/>
                    <a:pt x="1540883" y="1685925"/>
                  </a:cubicBezTo>
                  <a:cubicBezTo>
                    <a:pt x="1566812" y="1552046"/>
                    <a:pt x="1544587" y="1393825"/>
                    <a:pt x="1499608" y="1254125"/>
                  </a:cubicBezTo>
                  <a:cubicBezTo>
                    <a:pt x="1454629" y="1114425"/>
                    <a:pt x="1362818" y="981075"/>
                    <a:pt x="1271008" y="847725"/>
                  </a:cubicBezTo>
                </a:path>
              </a:pathLst>
            </a:custGeom>
            <a:solidFill>
              <a:srgbClr val="FCBD27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>
              <a:noAutofit/>
            </a:bodyPr>
            <a:lstStyle/>
            <a:p>
              <a:pPr algn="ctr"/>
              <a:endParaRPr lang="en-US" sz="3600"/>
            </a:p>
          </p:txBody>
        </p:sp>
        <p:sp>
          <p:nvSpPr>
            <p:cNvPr id="602" name="dinosaur-right">
              <a:extLst>
                <a:ext uri="{FF2B5EF4-FFF2-40B4-BE49-F238E27FC236}">
                  <a16:creationId xmlns:a16="http://schemas.microsoft.com/office/drawing/2014/main" id="{9147D2BC-1921-479B-224A-6A786CC94835}"/>
                </a:ext>
              </a:extLst>
            </p:cNvPr>
            <p:cNvSpPr/>
            <p:nvPr/>
          </p:nvSpPr>
          <p:spPr>
            <a:xfrm flipH="1">
              <a:off x="3064191" y="1679936"/>
              <a:ext cx="1476967" cy="2826048"/>
            </a:xfrm>
            <a:custGeom>
              <a:avLst/>
              <a:gdLst>
                <a:gd name="connsiteX0" fmla="*/ 1174036 w 1209208"/>
                <a:gd name="connsiteY0" fmla="*/ 1756034 h 1810505"/>
                <a:gd name="connsiteX1" fmla="*/ 1120061 w 1209208"/>
                <a:gd name="connsiteY1" fmla="*/ 1695709 h 1810505"/>
                <a:gd name="connsiteX2" fmla="*/ 1053386 w 1209208"/>
                <a:gd name="connsiteY2" fmla="*/ 1654434 h 1810505"/>
                <a:gd name="connsiteX3" fmla="*/ 929561 w 1209208"/>
                <a:gd name="connsiteY3" fmla="*/ 1619509 h 1810505"/>
                <a:gd name="connsiteX4" fmla="*/ 881936 w 1209208"/>
                <a:gd name="connsiteY4" fmla="*/ 1552834 h 1810505"/>
                <a:gd name="connsiteX5" fmla="*/ 843836 w 1209208"/>
                <a:gd name="connsiteY5" fmla="*/ 1438534 h 1810505"/>
                <a:gd name="connsiteX6" fmla="*/ 815261 w 1209208"/>
                <a:gd name="connsiteY6" fmla="*/ 1349634 h 1810505"/>
                <a:gd name="connsiteX7" fmla="*/ 808911 w 1209208"/>
                <a:gd name="connsiteY7" fmla="*/ 1267084 h 1810505"/>
                <a:gd name="connsiteX8" fmla="*/ 758111 w 1209208"/>
                <a:gd name="connsiteY8" fmla="*/ 1152784 h 1810505"/>
                <a:gd name="connsiteX9" fmla="*/ 732711 w 1209208"/>
                <a:gd name="connsiteY9" fmla="*/ 1127384 h 1810505"/>
                <a:gd name="connsiteX10" fmla="*/ 726361 w 1209208"/>
                <a:gd name="connsiteY10" fmla="*/ 1082934 h 1810505"/>
                <a:gd name="connsiteX11" fmla="*/ 697786 w 1209208"/>
                <a:gd name="connsiteY11" fmla="*/ 1032134 h 1810505"/>
                <a:gd name="connsiteX12" fmla="*/ 672386 w 1209208"/>
                <a:gd name="connsiteY12" fmla="*/ 867034 h 1810505"/>
                <a:gd name="connsiteX13" fmla="*/ 672386 w 1209208"/>
                <a:gd name="connsiteY13" fmla="*/ 724159 h 1810505"/>
                <a:gd name="connsiteX14" fmla="*/ 618411 w 1209208"/>
                <a:gd name="connsiteY14" fmla="*/ 590809 h 1810505"/>
                <a:gd name="connsiteX15" fmla="*/ 593011 w 1209208"/>
                <a:gd name="connsiteY15" fmla="*/ 530484 h 1810505"/>
                <a:gd name="connsiteX16" fmla="*/ 624761 w 1209208"/>
                <a:gd name="connsiteY16" fmla="*/ 457459 h 1810505"/>
                <a:gd name="connsiteX17" fmla="*/ 675561 w 1209208"/>
                <a:gd name="connsiteY17" fmla="*/ 422534 h 1810505"/>
                <a:gd name="connsiteX18" fmla="*/ 700961 w 1209208"/>
                <a:gd name="connsiteY18" fmla="*/ 343159 h 1810505"/>
                <a:gd name="connsiteX19" fmla="*/ 710486 w 1209208"/>
                <a:gd name="connsiteY19" fmla="*/ 193934 h 1810505"/>
                <a:gd name="connsiteX20" fmla="*/ 681911 w 1209208"/>
                <a:gd name="connsiteY20" fmla="*/ 117734 h 1810505"/>
                <a:gd name="connsiteX21" fmla="*/ 589836 w 1209208"/>
                <a:gd name="connsiteY21" fmla="*/ 35184 h 1810505"/>
                <a:gd name="connsiteX22" fmla="*/ 450136 w 1209208"/>
                <a:gd name="connsiteY22" fmla="*/ 259 h 1810505"/>
                <a:gd name="connsiteX23" fmla="*/ 389811 w 1209208"/>
                <a:gd name="connsiteY23" fmla="*/ 51059 h 1810505"/>
                <a:gd name="connsiteX24" fmla="*/ 142161 w 1209208"/>
                <a:gd name="connsiteY24" fmla="*/ 57409 h 1810505"/>
                <a:gd name="connsiteX25" fmla="*/ 50086 w 1209208"/>
                <a:gd name="connsiteY25" fmla="*/ 92334 h 1810505"/>
                <a:gd name="connsiteX26" fmla="*/ 21511 w 1209208"/>
                <a:gd name="connsiteY26" fmla="*/ 184409 h 1810505"/>
                <a:gd name="connsiteX27" fmla="*/ 2461 w 1209208"/>
                <a:gd name="connsiteY27" fmla="*/ 282834 h 1810505"/>
                <a:gd name="connsiteX28" fmla="*/ 78661 w 1209208"/>
                <a:gd name="connsiteY28" fmla="*/ 298709 h 1810505"/>
                <a:gd name="connsiteX29" fmla="*/ 224711 w 1209208"/>
                <a:gd name="connsiteY29" fmla="*/ 295534 h 1810505"/>
                <a:gd name="connsiteX30" fmla="*/ 300911 w 1209208"/>
                <a:gd name="connsiteY30" fmla="*/ 317759 h 1810505"/>
                <a:gd name="connsiteX31" fmla="*/ 307261 w 1209208"/>
                <a:gd name="connsiteY31" fmla="*/ 365384 h 1810505"/>
                <a:gd name="connsiteX32" fmla="*/ 215186 w 1209208"/>
                <a:gd name="connsiteY32" fmla="*/ 387609 h 1810505"/>
                <a:gd name="connsiteX33" fmla="*/ 183436 w 1209208"/>
                <a:gd name="connsiteY33" fmla="*/ 416184 h 1810505"/>
                <a:gd name="connsiteX34" fmla="*/ 291386 w 1209208"/>
                <a:gd name="connsiteY34" fmla="*/ 486034 h 1810505"/>
                <a:gd name="connsiteX35" fmla="*/ 65961 w 1209208"/>
                <a:gd name="connsiteY35" fmla="*/ 854334 h 1810505"/>
                <a:gd name="connsiteX36" fmla="*/ 81836 w 1209208"/>
                <a:gd name="connsiteY36" fmla="*/ 921009 h 1810505"/>
                <a:gd name="connsiteX37" fmla="*/ 78661 w 1209208"/>
                <a:gd name="connsiteY37" fmla="*/ 1032134 h 1810505"/>
                <a:gd name="connsiteX38" fmla="*/ 46911 w 1209208"/>
                <a:gd name="connsiteY38" fmla="*/ 1155959 h 1810505"/>
                <a:gd name="connsiteX39" fmla="*/ 11986 w 1209208"/>
                <a:gd name="connsiteY39" fmla="*/ 1213109 h 1810505"/>
                <a:gd name="connsiteX40" fmla="*/ 27861 w 1209208"/>
                <a:gd name="connsiteY40" fmla="*/ 1289309 h 1810505"/>
                <a:gd name="connsiteX41" fmla="*/ 116761 w 1209208"/>
                <a:gd name="connsiteY41" fmla="*/ 1365509 h 1810505"/>
                <a:gd name="connsiteX42" fmla="*/ 205661 w 1209208"/>
                <a:gd name="connsiteY42" fmla="*/ 1432184 h 1810505"/>
                <a:gd name="connsiteX43" fmla="*/ 250111 w 1209208"/>
                <a:gd name="connsiteY43" fmla="*/ 1482984 h 1810505"/>
                <a:gd name="connsiteX44" fmla="*/ 450136 w 1209208"/>
                <a:gd name="connsiteY44" fmla="*/ 1524259 h 1810505"/>
                <a:gd name="connsiteX45" fmla="*/ 519986 w 1209208"/>
                <a:gd name="connsiteY45" fmla="*/ 1552834 h 1810505"/>
                <a:gd name="connsiteX46" fmla="*/ 373936 w 1209208"/>
                <a:gd name="connsiteY46" fmla="*/ 1581409 h 1810505"/>
                <a:gd name="connsiteX47" fmla="*/ 285036 w 1209208"/>
                <a:gd name="connsiteY47" fmla="*/ 1594109 h 1810505"/>
                <a:gd name="connsiteX48" fmla="*/ 234236 w 1209208"/>
                <a:gd name="connsiteY48" fmla="*/ 1635384 h 1810505"/>
                <a:gd name="connsiteX49" fmla="*/ 351711 w 1209208"/>
                <a:gd name="connsiteY49" fmla="*/ 1632209 h 1810505"/>
                <a:gd name="connsiteX50" fmla="*/ 269161 w 1209208"/>
                <a:gd name="connsiteY50" fmla="*/ 1698884 h 1810505"/>
                <a:gd name="connsiteX51" fmla="*/ 380286 w 1209208"/>
                <a:gd name="connsiteY51" fmla="*/ 1663959 h 1810505"/>
                <a:gd name="connsiteX52" fmla="*/ 351711 w 1209208"/>
                <a:gd name="connsiteY52" fmla="*/ 1717934 h 1810505"/>
                <a:gd name="connsiteX53" fmla="*/ 437436 w 1209208"/>
                <a:gd name="connsiteY53" fmla="*/ 1695709 h 1810505"/>
                <a:gd name="connsiteX54" fmla="*/ 593011 w 1209208"/>
                <a:gd name="connsiteY54" fmla="*/ 1705234 h 1810505"/>
                <a:gd name="connsiteX55" fmla="*/ 669211 w 1209208"/>
                <a:gd name="connsiteY55" fmla="*/ 1667134 h 1810505"/>
                <a:gd name="connsiteX56" fmla="*/ 761286 w 1209208"/>
                <a:gd name="connsiteY56" fmla="*/ 1692534 h 1810505"/>
                <a:gd name="connsiteX57" fmla="*/ 796211 w 1209208"/>
                <a:gd name="connsiteY57" fmla="*/ 1721109 h 1810505"/>
                <a:gd name="connsiteX58" fmla="*/ 840661 w 1209208"/>
                <a:gd name="connsiteY58" fmla="*/ 1698884 h 1810505"/>
                <a:gd name="connsiteX59" fmla="*/ 926386 w 1209208"/>
                <a:gd name="connsiteY59" fmla="*/ 1711584 h 1810505"/>
                <a:gd name="connsiteX60" fmla="*/ 1069261 w 1209208"/>
                <a:gd name="connsiteY60" fmla="*/ 1768734 h 1810505"/>
                <a:gd name="connsiteX61" fmla="*/ 1129586 w 1209208"/>
                <a:gd name="connsiteY61" fmla="*/ 1797309 h 1810505"/>
                <a:gd name="connsiteX62" fmla="*/ 1205786 w 1209208"/>
                <a:gd name="connsiteY62" fmla="*/ 1810009 h 1810505"/>
                <a:gd name="connsiteX63" fmla="*/ 1174036 w 1209208"/>
                <a:gd name="connsiteY63" fmla="*/ 1756034 h 181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209208" h="1810505">
                  <a:moveTo>
                    <a:pt x="1174036" y="1756034"/>
                  </a:moveTo>
                  <a:cubicBezTo>
                    <a:pt x="1159748" y="1736984"/>
                    <a:pt x="1140169" y="1712642"/>
                    <a:pt x="1120061" y="1695709"/>
                  </a:cubicBezTo>
                  <a:cubicBezTo>
                    <a:pt x="1099953" y="1678776"/>
                    <a:pt x="1085136" y="1667134"/>
                    <a:pt x="1053386" y="1654434"/>
                  </a:cubicBezTo>
                  <a:cubicBezTo>
                    <a:pt x="1021636" y="1641734"/>
                    <a:pt x="958136" y="1636442"/>
                    <a:pt x="929561" y="1619509"/>
                  </a:cubicBezTo>
                  <a:cubicBezTo>
                    <a:pt x="900986" y="1602576"/>
                    <a:pt x="896223" y="1582996"/>
                    <a:pt x="881936" y="1552834"/>
                  </a:cubicBezTo>
                  <a:cubicBezTo>
                    <a:pt x="867649" y="1522672"/>
                    <a:pt x="854948" y="1472401"/>
                    <a:pt x="843836" y="1438534"/>
                  </a:cubicBezTo>
                  <a:cubicBezTo>
                    <a:pt x="832723" y="1404667"/>
                    <a:pt x="821082" y="1378209"/>
                    <a:pt x="815261" y="1349634"/>
                  </a:cubicBezTo>
                  <a:cubicBezTo>
                    <a:pt x="809440" y="1321059"/>
                    <a:pt x="818436" y="1299892"/>
                    <a:pt x="808911" y="1267084"/>
                  </a:cubicBezTo>
                  <a:cubicBezTo>
                    <a:pt x="799386" y="1234276"/>
                    <a:pt x="770811" y="1176067"/>
                    <a:pt x="758111" y="1152784"/>
                  </a:cubicBezTo>
                  <a:cubicBezTo>
                    <a:pt x="745411" y="1129501"/>
                    <a:pt x="738003" y="1139026"/>
                    <a:pt x="732711" y="1127384"/>
                  </a:cubicBezTo>
                  <a:cubicBezTo>
                    <a:pt x="727419" y="1115742"/>
                    <a:pt x="732182" y="1098809"/>
                    <a:pt x="726361" y="1082934"/>
                  </a:cubicBezTo>
                  <a:cubicBezTo>
                    <a:pt x="720540" y="1067059"/>
                    <a:pt x="706782" y="1068117"/>
                    <a:pt x="697786" y="1032134"/>
                  </a:cubicBezTo>
                  <a:cubicBezTo>
                    <a:pt x="688790" y="996151"/>
                    <a:pt x="676619" y="918363"/>
                    <a:pt x="672386" y="867034"/>
                  </a:cubicBezTo>
                  <a:cubicBezTo>
                    <a:pt x="668153" y="815705"/>
                    <a:pt x="681382" y="770196"/>
                    <a:pt x="672386" y="724159"/>
                  </a:cubicBezTo>
                  <a:cubicBezTo>
                    <a:pt x="663390" y="678122"/>
                    <a:pt x="631640" y="623088"/>
                    <a:pt x="618411" y="590809"/>
                  </a:cubicBezTo>
                  <a:cubicBezTo>
                    <a:pt x="605182" y="558530"/>
                    <a:pt x="591953" y="552709"/>
                    <a:pt x="593011" y="530484"/>
                  </a:cubicBezTo>
                  <a:cubicBezTo>
                    <a:pt x="594069" y="508259"/>
                    <a:pt x="611003" y="475451"/>
                    <a:pt x="624761" y="457459"/>
                  </a:cubicBezTo>
                  <a:cubicBezTo>
                    <a:pt x="638519" y="439467"/>
                    <a:pt x="662861" y="441584"/>
                    <a:pt x="675561" y="422534"/>
                  </a:cubicBezTo>
                  <a:cubicBezTo>
                    <a:pt x="688261" y="403484"/>
                    <a:pt x="695140" y="381259"/>
                    <a:pt x="700961" y="343159"/>
                  </a:cubicBezTo>
                  <a:cubicBezTo>
                    <a:pt x="706782" y="305059"/>
                    <a:pt x="713661" y="231505"/>
                    <a:pt x="710486" y="193934"/>
                  </a:cubicBezTo>
                  <a:cubicBezTo>
                    <a:pt x="707311" y="156363"/>
                    <a:pt x="702019" y="144192"/>
                    <a:pt x="681911" y="117734"/>
                  </a:cubicBezTo>
                  <a:cubicBezTo>
                    <a:pt x="661803" y="91276"/>
                    <a:pt x="628465" y="54763"/>
                    <a:pt x="589836" y="35184"/>
                  </a:cubicBezTo>
                  <a:cubicBezTo>
                    <a:pt x="551207" y="15605"/>
                    <a:pt x="483473" y="-2387"/>
                    <a:pt x="450136" y="259"/>
                  </a:cubicBezTo>
                  <a:cubicBezTo>
                    <a:pt x="416798" y="2905"/>
                    <a:pt x="441140" y="41534"/>
                    <a:pt x="389811" y="51059"/>
                  </a:cubicBezTo>
                  <a:cubicBezTo>
                    <a:pt x="338482" y="60584"/>
                    <a:pt x="198782" y="50530"/>
                    <a:pt x="142161" y="57409"/>
                  </a:cubicBezTo>
                  <a:cubicBezTo>
                    <a:pt x="85540" y="64288"/>
                    <a:pt x="70194" y="71167"/>
                    <a:pt x="50086" y="92334"/>
                  </a:cubicBezTo>
                  <a:cubicBezTo>
                    <a:pt x="29978" y="113501"/>
                    <a:pt x="29448" y="152659"/>
                    <a:pt x="21511" y="184409"/>
                  </a:cubicBezTo>
                  <a:cubicBezTo>
                    <a:pt x="13574" y="216159"/>
                    <a:pt x="-7064" y="263784"/>
                    <a:pt x="2461" y="282834"/>
                  </a:cubicBezTo>
                  <a:cubicBezTo>
                    <a:pt x="11986" y="301884"/>
                    <a:pt x="41619" y="296592"/>
                    <a:pt x="78661" y="298709"/>
                  </a:cubicBezTo>
                  <a:cubicBezTo>
                    <a:pt x="115703" y="300826"/>
                    <a:pt x="187669" y="292359"/>
                    <a:pt x="224711" y="295534"/>
                  </a:cubicBezTo>
                  <a:cubicBezTo>
                    <a:pt x="261753" y="298709"/>
                    <a:pt x="287153" y="306117"/>
                    <a:pt x="300911" y="317759"/>
                  </a:cubicBezTo>
                  <a:cubicBezTo>
                    <a:pt x="314669" y="329401"/>
                    <a:pt x="321548" y="353742"/>
                    <a:pt x="307261" y="365384"/>
                  </a:cubicBezTo>
                  <a:cubicBezTo>
                    <a:pt x="292974" y="377026"/>
                    <a:pt x="235824" y="379142"/>
                    <a:pt x="215186" y="387609"/>
                  </a:cubicBezTo>
                  <a:cubicBezTo>
                    <a:pt x="194548" y="396076"/>
                    <a:pt x="170736" y="399780"/>
                    <a:pt x="183436" y="416184"/>
                  </a:cubicBezTo>
                  <a:cubicBezTo>
                    <a:pt x="196136" y="432588"/>
                    <a:pt x="310965" y="413009"/>
                    <a:pt x="291386" y="486034"/>
                  </a:cubicBezTo>
                  <a:cubicBezTo>
                    <a:pt x="271807" y="559059"/>
                    <a:pt x="100886" y="781838"/>
                    <a:pt x="65961" y="854334"/>
                  </a:cubicBezTo>
                  <a:cubicBezTo>
                    <a:pt x="31036" y="926830"/>
                    <a:pt x="79719" y="891376"/>
                    <a:pt x="81836" y="921009"/>
                  </a:cubicBezTo>
                  <a:cubicBezTo>
                    <a:pt x="83953" y="950642"/>
                    <a:pt x="84482" y="992976"/>
                    <a:pt x="78661" y="1032134"/>
                  </a:cubicBezTo>
                  <a:cubicBezTo>
                    <a:pt x="72840" y="1071292"/>
                    <a:pt x="58023" y="1125797"/>
                    <a:pt x="46911" y="1155959"/>
                  </a:cubicBezTo>
                  <a:cubicBezTo>
                    <a:pt x="35799" y="1186121"/>
                    <a:pt x="15161" y="1190884"/>
                    <a:pt x="11986" y="1213109"/>
                  </a:cubicBezTo>
                  <a:cubicBezTo>
                    <a:pt x="8811" y="1235334"/>
                    <a:pt x="10398" y="1263909"/>
                    <a:pt x="27861" y="1289309"/>
                  </a:cubicBezTo>
                  <a:cubicBezTo>
                    <a:pt x="45324" y="1314709"/>
                    <a:pt x="87128" y="1341697"/>
                    <a:pt x="116761" y="1365509"/>
                  </a:cubicBezTo>
                  <a:cubicBezTo>
                    <a:pt x="146394" y="1389321"/>
                    <a:pt x="183436" y="1412605"/>
                    <a:pt x="205661" y="1432184"/>
                  </a:cubicBezTo>
                  <a:cubicBezTo>
                    <a:pt x="227886" y="1451763"/>
                    <a:pt x="209365" y="1467638"/>
                    <a:pt x="250111" y="1482984"/>
                  </a:cubicBezTo>
                  <a:cubicBezTo>
                    <a:pt x="290857" y="1498330"/>
                    <a:pt x="405157" y="1512617"/>
                    <a:pt x="450136" y="1524259"/>
                  </a:cubicBezTo>
                  <a:cubicBezTo>
                    <a:pt x="495115" y="1535901"/>
                    <a:pt x="532686" y="1543309"/>
                    <a:pt x="519986" y="1552834"/>
                  </a:cubicBezTo>
                  <a:cubicBezTo>
                    <a:pt x="507286" y="1562359"/>
                    <a:pt x="413094" y="1574530"/>
                    <a:pt x="373936" y="1581409"/>
                  </a:cubicBezTo>
                  <a:cubicBezTo>
                    <a:pt x="334778" y="1588288"/>
                    <a:pt x="308319" y="1585113"/>
                    <a:pt x="285036" y="1594109"/>
                  </a:cubicBezTo>
                  <a:cubicBezTo>
                    <a:pt x="261753" y="1603105"/>
                    <a:pt x="223124" y="1629034"/>
                    <a:pt x="234236" y="1635384"/>
                  </a:cubicBezTo>
                  <a:cubicBezTo>
                    <a:pt x="245348" y="1641734"/>
                    <a:pt x="345890" y="1621626"/>
                    <a:pt x="351711" y="1632209"/>
                  </a:cubicBezTo>
                  <a:cubicBezTo>
                    <a:pt x="357532" y="1642792"/>
                    <a:pt x="264398" y="1693592"/>
                    <a:pt x="269161" y="1698884"/>
                  </a:cubicBezTo>
                  <a:cubicBezTo>
                    <a:pt x="273923" y="1704176"/>
                    <a:pt x="366528" y="1660784"/>
                    <a:pt x="380286" y="1663959"/>
                  </a:cubicBezTo>
                  <a:cubicBezTo>
                    <a:pt x="394044" y="1667134"/>
                    <a:pt x="342186" y="1712642"/>
                    <a:pt x="351711" y="1717934"/>
                  </a:cubicBezTo>
                  <a:cubicBezTo>
                    <a:pt x="361236" y="1723226"/>
                    <a:pt x="397219" y="1697826"/>
                    <a:pt x="437436" y="1695709"/>
                  </a:cubicBezTo>
                  <a:cubicBezTo>
                    <a:pt x="477653" y="1693592"/>
                    <a:pt x="554382" y="1709996"/>
                    <a:pt x="593011" y="1705234"/>
                  </a:cubicBezTo>
                  <a:cubicBezTo>
                    <a:pt x="631640" y="1700472"/>
                    <a:pt x="641165" y="1669251"/>
                    <a:pt x="669211" y="1667134"/>
                  </a:cubicBezTo>
                  <a:cubicBezTo>
                    <a:pt x="697257" y="1665017"/>
                    <a:pt x="740119" y="1683538"/>
                    <a:pt x="761286" y="1692534"/>
                  </a:cubicBezTo>
                  <a:cubicBezTo>
                    <a:pt x="782453" y="1701530"/>
                    <a:pt x="782982" y="1720051"/>
                    <a:pt x="796211" y="1721109"/>
                  </a:cubicBezTo>
                  <a:cubicBezTo>
                    <a:pt x="809440" y="1722167"/>
                    <a:pt x="818965" y="1700471"/>
                    <a:pt x="840661" y="1698884"/>
                  </a:cubicBezTo>
                  <a:cubicBezTo>
                    <a:pt x="862357" y="1697297"/>
                    <a:pt x="888286" y="1699942"/>
                    <a:pt x="926386" y="1711584"/>
                  </a:cubicBezTo>
                  <a:cubicBezTo>
                    <a:pt x="964486" y="1723226"/>
                    <a:pt x="1035394" y="1754446"/>
                    <a:pt x="1069261" y="1768734"/>
                  </a:cubicBezTo>
                  <a:cubicBezTo>
                    <a:pt x="1103128" y="1783022"/>
                    <a:pt x="1106832" y="1790430"/>
                    <a:pt x="1129586" y="1797309"/>
                  </a:cubicBezTo>
                  <a:cubicBezTo>
                    <a:pt x="1152340" y="1804188"/>
                    <a:pt x="1192028" y="1812655"/>
                    <a:pt x="1205786" y="1810009"/>
                  </a:cubicBezTo>
                  <a:cubicBezTo>
                    <a:pt x="1219544" y="1807363"/>
                    <a:pt x="1188324" y="1775084"/>
                    <a:pt x="1174036" y="1756034"/>
                  </a:cubicBezTo>
                  <a:close/>
                </a:path>
              </a:pathLst>
            </a:custGeom>
            <a:solidFill>
              <a:srgbClr val="7B83E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>
              <a:noAutofit/>
            </a:bodyPr>
            <a:lstStyle/>
            <a:p>
              <a:pPr algn="ctr"/>
              <a:endParaRPr lang="en-US" sz="3600"/>
            </a:p>
          </p:txBody>
        </p:sp>
        <p:sp>
          <p:nvSpPr>
            <p:cNvPr id="603" name="dinosaur-left">
              <a:extLst>
                <a:ext uri="{FF2B5EF4-FFF2-40B4-BE49-F238E27FC236}">
                  <a16:creationId xmlns:a16="http://schemas.microsoft.com/office/drawing/2014/main" id="{FDD8F81B-1AB9-2076-C88D-B26A44AF862D}"/>
                </a:ext>
              </a:extLst>
            </p:cNvPr>
            <p:cNvSpPr/>
            <p:nvPr/>
          </p:nvSpPr>
          <p:spPr>
            <a:xfrm flipH="1">
              <a:off x="4316490" y="2117026"/>
              <a:ext cx="1290285" cy="2525936"/>
            </a:xfrm>
            <a:custGeom>
              <a:avLst/>
              <a:gdLst>
                <a:gd name="connsiteX0" fmla="*/ 837110 w 948949"/>
                <a:gd name="connsiteY0" fmla="*/ 657225 h 1733560"/>
                <a:gd name="connsiteX1" fmla="*/ 783135 w 948949"/>
                <a:gd name="connsiteY1" fmla="*/ 657225 h 1733560"/>
                <a:gd name="connsiteX2" fmla="*/ 776785 w 948949"/>
                <a:gd name="connsiteY2" fmla="*/ 692150 h 1733560"/>
                <a:gd name="connsiteX3" fmla="*/ 764085 w 948949"/>
                <a:gd name="connsiteY3" fmla="*/ 615950 h 1733560"/>
                <a:gd name="connsiteX4" fmla="*/ 729160 w 948949"/>
                <a:gd name="connsiteY4" fmla="*/ 584200 h 1733560"/>
                <a:gd name="connsiteX5" fmla="*/ 675185 w 948949"/>
                <a:gd name="connsiteY5" fmla="*/ 482600 h 1733560"/>
                <a:gd name="connsiteX6" fmla="*/ 649785 w 948949"/>
                <a:gd name="connsiteY6" fmla="*/ 476250 h 1733560"/>
                <a:gd name="connsiteX7" fmla="*/ 605335 w 948949"/>
                <a:gd name="connsiteY7" fmla="*/ 336550 h 1733560"/>
                <a:gd name="connsiteX8" fmla="*/ 573585 w 948949"/>
                <a:gd name="connsiteY8" fmla="*/ 292100 h 1733560"/>
                <a:gd name="connsiteX9" fmla="*/ 602160 w 948949"/>
                <a:gd name="connsiteY9" fmla="*/ 215900 h 1733560"/>
                <a:gd name="connsiteX10" fmla="*/ 564060 w 948949"/>
                <a:gd name="connsiteY10" fmla="*/ 92075 h 1733560"/>
                <a:gd name="connsiteX11" fmla="*/ 513260 w 948949"/>
                <a:gd name="connsiteY11" fmla="*/ 31750 h 1733560"/>
                <a:gd name="connsiteX12" fmla="*/ 376735 w 948949"/>
                <a:gd name="connsiteY12" fmla="*/ 0 h 1733560"/>
                <a:gd name="connsiteX13" fmla="*/ 240210 w 948949"/>
                <a:gd name="connsiteY13" fmla="*/ 31750 h 1733560"/>
                <a:gd name="connsiteX14" fmla="*/ 160835 w 948949"/>
                <a:gd name="connsiteY14" fmla="*/ 114300 h 1733560"/>
                <a:gd name="connsiteX15" fmla="*/ 151310 w 948949"/>
                <a:gd name="connsiteY15" fmla="*/ 146050 h 1733560"/>
                <a:gd name="connsiteX16" fmla="*/ 11610 w 948949"/>
                <a:gd name="connsiteY16" fmla="*/ 200025 h 1733560"/>
                <a:gd name="connsiteX17" fmla="*/ 8435 w 948949"/>
                <a:gd name="connsiteY17" fmla="*/ 292100 h 1733560"/>
                <a:gd name="connsiteX18" fmla="*/ 14785 w 948949"/>
                <a:gd name="connsiteY18" fmla="*/ 377825 h 1733560"/>
                <a:gd name="connsiteX19" fmla="*/ 94160 w 948949"/>
                <a:gd name="connsiteY19" fmla="*/ 409575 h 1733560"/>
                <a:gd name="connsiteX20" fmla="*/ 230685 w 948949"/>
                <a:gd name="connsiteY20" fmla="*/ 390525 h 1733560"/>
                <a:gd name="connsiteX21" fmla="*/ 249735 w 948949"/>
                <a:gd name="connsiteY21" fmla="*/ 581025 h 1733560"/>
                <a:gd name="connsiteX22" fmla="*/ 208460 w 948949"/>
                <a:gd name="connsiteY22" fmla="*/ 660400 h 1733560"/>
                <a:gd name="connsiteX23" fmla="*/ 202110 w 948949"/>
                <a:gd name="connsiteY23" fmla="*/ 682625 h 1733560"/>
                <a:gd name="connsiteX24" fmla="*/ 122735 w 948949"/>
                <a:gd name="connsiteY24" fmla="*/ 717550 h 1733560"/>
                <a:gd name="connsiteX25" fmla="*/ 138610 w 948949"/>
                <a:gd name="connsiteY25" fmla="*/ 835025 h 1733560"/>
                <a:gd name="connsiteX26" fmla="*/ 195760 w 948949"/>
                <a:gd name="connsiteY26" fmla="*/ 977900 h 1733560"/>
                <a:gd name="connsiteX27" fmla="*/ 243385 w 948949"/>
                <a:gd name="connsiteY27" fmla="*/ 1031875 h 1733560"/>
                <a:gd name="connsiteX28" fmla="*/ 157660 w 948949"/>
                <a:gd name="connsiteY28" fmla="*/ 1111250 h 1733560"/>
                <a:gd name="connsiteX29" fmla="*/ 110035 w 948949"/>
                <a:gd name="connsiteY29" fmla="*/ 1152525 h 1733560"/>
                <a:gd name="connsiteX30" fmla="*/ 141785 w 948949"/>
                <a:gd name="connsiteY30" fmla="*/ 1174750 h 1733560"/>
                <a:gd name="connsiteX31" fmla="*/ 268785 w 948949"/>
                <a:gd name="connsiteY31" fmla="*/ 1108075 h 1733560"/>
                <a:gd name="connsiteX32" fmla="*/ 316410 w 948949"/>
                <a:gd name="connsiteY32" fmla="*/ 1063625 h 1733560"/>
                <a:gd name="connsiteX33" fmla="*/ 383085 w 948949"/>
                <a:gd name="connsiteY33" fmla="*/ 1035050 h 1733560"/>
                <a:gd name="connsiteX34" fmla="*/ 433885 w 948949"/>
                <a:gd name="connsiteY34" fmla="*/ 1079500 h 1733560"/>
                <a:gd name="connsiteX35" fmla="*/ 500560 w 948949"/>
                <a:gd name="connsiteY35" fmla="*/ 1317625 h 1733560"/>
                <a:gd name="connsiteX36" fmla="*/ 595810 w 948949"/>
                <a:gd name="connsiteY36" fmla="*/ 1466850 h 1733560"/>
                <a:gd name="connsiteX37" fmla="*/ 706935 w 948949"/>
                <a:gd name="connsiteY37" fmla="*/ 1590675 h 1733560"/>
                <a:gd name="connsiteX38" fmla="*/ 875210 w 948949"/>
                <a:gd name="connsiteY38" fmla="*/ 1631950 h 1733560"/>
                <a:gd name="connsiteX39" fmla="*/ 941885 w 948949"/>
                <a:gd name="connsiteY39" fmla="*/ 1733550 h 1733560"/>
                <a:gd name="connsiteX40" fmla="*/ 935535 w 948949"/>
                <a:gd name="connsiteY40" fmla="*/ 1625600 h 1733560"/>
                <a:gd name="connsiteX41" fmla="*/ 840285 w 948949"/>
                <a:gd name="connsiteY41" fmla="*/ 1555750 h 1733560"/>
                <a:gd name="connsiteX42" fmla="*/ 751385 w 948949"/>
                <a:gd name="connsiteY42" fmla="*/ 1422400 h 1733560"/>
                <a:gd name="connsiteX43" fmla="*/ 725985 w 948949"/>
                <a:gd name="connsiteY43" fmla="*/ 1330325 h 1733560"/>
                <a:gd name="connsiteX44" fmla="*/ 754560 w 948949"/>
                <a:gd name="connsiteY44" fmla="*/ 1177925 h 1733560"/>
                <a:gd name="connsiteX45" fmla="*/ 783135 w 948949"/>
                <a:gd name="connsiteY45" fmla="*/ 1089025 h 1733560"/>
                <a:gd name="connsiteX46" fmla="*/ 808535 w 948949"/>
                <a:gd name="connsiteY46" fmla="*/ 946150 h 1733560"/>
                <a:gd name="connsiteX47" fmla="*/ 849810 w 948949"/>
                <a:gd name="connsiteY47" fmla="*/ 898525 h 1733560"/>
                <a:gd name="connsiteX48" fmla="*/ 862510 w 948949"/>
                <a:gd name="connsiteY48" fmla="*/ 749300 h 1733560"/>
                <a:gd name="connsiteX49" fmla="*/ 837110 w 948949"/>
                <a:gd name="connsiteY49" fmla="*/ 657225 h 1733560"/>
                <a:gd name="connsiteX0" fmla="*/ 837110 w 948949"/>
                <a:gd name="connsiteY0" fmla="*/ 657225 h 1733560"/>
                <a:gd name="connsiteX1" fmla="*/ 783135 w 948949"/>
                <a:gd name="connsiteY1" fmla="*/ 657225 h 1733560"/>
                <a:gd name="connsiteX2" fmla="*/ 776785 w 948949"/>
                <a:gd name="connsiteY2" fmla="*/ 692150 h 1733560"/>
                <a:gd name="connsiteX3" fmla="*/ 764085 w 948949"/>
                <a:gd name="connsiteY3" fmla="*/ 615950 h 1733560"/>
                <a:gd name="connsiteX4" fmla="*/ 729160 w 948949"/>
                <a:gd name="connsiteY4" fmla="*/ 584200 h 1733560"/>
                <a:gd name="connsiteX5" fmla="*/ 675185 w 948949"/>
                <a:gd name="connsiteY5" fmla="*/ 482600 h 1733560"/>
                <a:gd name="connsiteX6" fmla="*/ 649785 w 948949"/>
                <a:gd name="connsiteY6" fmla="*/ 476250 h 1733560"/>
                <a:gd name="connsiteX7" fmla="*/ 605335 w 948949"/>
                <a:gd name="connsiteY7" fmla="*/ 336550 h 1733560"/>
                <a:gd name="connsiteX8" fmla="*/ 573585 w 948949"/>
                <a:gd name="connsiteY8" fmla="*/ 292100 h 1733560"/>
                <a:gd name="connsiteX9" fmla="*/ 602160 w 948949"/>
                <a:gd name="connsiteY9" fmla="*/ 215900 h 1733560"/>
                <a:gd name="connsiteX10" fmla="*/ 564060 w 948949"/>
                <a:gd name="connsiteY10" fmla="*/ 92075 h 1733560"/>
                <a:gd name="connsiteX11" fmla="*/ 513260 w 948949"/>
                <a:gd name="connsiteY11" fmla="*/ 31750 h 1733560"/>
                <a:gd name="connsiteX12" fmla="*/ 376735 w 948949"/>
                <a:gd name="connsiteY12" fmla="*/ 0 h 1733560"/>
                <a:gd name="connsiteX13" fmla="*/ 240210 w 948949"/>
                <a:gd name="connsiteY13" fmla="*/ 31750 h 1733560"/>
                <a:gd name="connsiteX14" fmla="*/ 160835 w 948949"/>
                <a:gd name="connsiteY14" fmla="*/ 114300 h 1733560"/>
                <a:gd name="connsiteX15" fmla="*/ 151310 w 948949"/>
                <a:gd name="connsiteY15" fmla="*/ 146050 h 1733560"/>
                <a:gd name="connsiteX16" fmla="*/ 11610 w 948949"/>
                <a:gd name="connsiteY16" fmla="*/ 200025 h 1733560"/>
                <a:gd name="connsiteX17" fmla="*/ 8435 w 948949"/>
                <a:gd name="connsiteY17" fmla="*/ 292100 h 1733560"/>
                <a:gd name="connsiteX18" fmla="*/ 14785 w 948949"/>
                <a:gd name="connsiteY18" fmla="*/ 377825 h 1733560"/>
                <a:gd name="connsiteX19" fmla="*/ 94160 w 948949"/>
                <a:gd name="connsiteY19" fmla="*/ 409575 h 1733560"/>
                <a:gd name="connsiteX20" fmla="*/ 230685 w 948949"/>
                <a:gd name="connsiteY20" fmla="*/ 390525 h 1733560"/>
                <a:gd name="connsiteX21" fmla="*/ 249735 w 948949"/>
                <a:gd name="connsiteY21" fmla="*/ 581025 h 1733560"/>
                <a:gd name="connsiteX22" fmla="*/ 208460 w 948949"/>
                <a:gd name="connsiteY22" fmla="*/ 660400 h 1733560"/>
                <a:gd name="connsiteX23" fmla="*/ 202110 w 948949"/>
                <a:gd name="connsiteY23" fmla="*/ 682625 h 1733560"/>
                <a:gd name="connsiteX24" fmla="*/ 122735 w 948949"/>
                <a:gd name="connsiteY24" fmla="*/ 717550 h 1733560"/>
                <a:gd name="connsiteX25" fmla="*/ 138610 w 948949"/>
                <a:gd name="connsiteY25" fmla="*/ 835025 h 1733560"/>
                <a:gd name="connsiteX26" fmla="*/ 195760 w 948949"/>
                <a:gd name="connsiteY26" fmla="*/ 977900 h 1733560"/>
                <a:gd name="connsiteX27" fmla="*/ 243385 w 948949"/>
                <a:gd name="connsiteY27" fmla="*/ 1031875 h 1733560"/>
                <a:gd name="connsiteX28" fmla="*/ 157660 w 948949"/>
                <a:gd name="connsiteY28" fmla="*/ 1111250 h 1733560"/>
                <a:gd name="connsiteX29" fmla="*/ 110035 w 948949"/>
                <a:gd name="connsiteY29" fmla="*/ 1152525 h 1733560"/>
                <a:gd name="connsiteX30" fmla="*/ 141785 w 948949"/>
                <a:gd name="connsiteY30" fmla="*/ 1174750 h 1733560"/>
                <a:gd name="connsiteX31" fmla="*/ 268785 w 948949"/>
                <a:gd name="connsiteY31" fmla="*/ 1108075 h 1733560"/>
                <a:gd name="connsiteX32" fmla="*/ 316410 w 948949"/>
                <a:gd name="connsiteY32" fmla="*/ 1063625 h 1733560"/>
                <a:gd name="connsiteX33" fmla="*/ 383085 w 948949"/>
                <a:gd name="connsiteY33" fmla="*/ 1035050 h 1733560"/>
                <a:gd name="connsiteX34" fmla="*/ 433885 w 948949"/>
                <a:gd name="connsiteY34" fmla="*/ 1079500 h 1733560"/>
                <a:gd name="connsiteX35" fmla="*/ 500560 w 948949"/>
                <a:gd name="connsiteY35" fmla="*/ 1317625 h 1733560"/>
                <a:gd name="connsiteX36" fmla="*/ 595810 w 948949"/>
                <a:gd name="connsiteY36" fmla="*/ 1466850 h 1733560"/>
                <a:gd name="connsiteX37" fmla="*/ 706935 w 948949"/>
                <a:gd name="connsiteY37" fmla="*/ 1590675 h 1733560"/>
                <a:gd name="connsiteX38" fmla="*/ 875210 w 948949"/>
                <a:gd name="connsiteY38" fmla="*/ 1631950 h 1733560"/>
                <a:gd name="connsiteX39" fmla="*/ 941885 w 948949"/>
                <a:gd name="connsiteY39" fmla="*/ 1733550 h 1733560"/>
                <a:gd name="connsiteX40" fmla="*/ 935535 w 948949"/>
                <a:gd name="connsiteY40" fmla="*/ 1625600 h 1733560"/>
                <a:gd name="connsiteX41" fmla="*/ 840285 w 948949"/>
                <a:gd name="connsiteY41" fmla="*/ 1555750 h 1733560"/>
                <a:gd name="connsiteX42" fmla="*/ 751385 w 948949"/>
                <a:gd name="connsiteY42" fmla="*/ 1422400 h 1733560"/>
                <a:gd name="connsiteX43" fmla="*/ 725985 w 948949"/>
                <a:gd name="connsiteY43" fmla="*/ 1330325 h 1733560"/>
                <a:gd name="connsiteX44" fmla="*/ 754560 w 948949"/>
                <a:gd name="connsiteY44" fmla="*/ 1177925 h 1733560"/>
                <a:gd name="connsiteX45" fmla="*/ 783135 w 948949"/>
                <a:gd name="connsiteY45" fmla="*/ 1089025 h 1733560"/>
                <a:gd name="connsiteX46" fmla="*/ 837110 w 948949"/>
                <a:gd name="connsiteY46" fmla="*/ 965200 h 1733560"/>
                <a:gd name="connsiteX47" fmla="*/ 849810 w 948949"/>
                <a:gd name="connsiteY47" fmla="*/ 898525 h 1733560"/>
                <a:gd name="connsiteX48" fmla="*/ 862510 w 948949"/>
                <a:gd name="connsiteY48" fmla="*/ 749300 h 1733560"/>
                <a:gd name="connsiteX49" fmla="*/ 837110 w 948949"/>
                <a:gd name="connsiteY49" fmla="*/ 657225 h 1733560"/>
                <a:gd name="connsiteX0" fmla="*/ 837110 w 948949"/>
                <a:gd name="connsiteY0" fmla="*/ 657225 h 1733560"/>
                <a:gd name="connsiteX1" fmla="*/ 783135 w 948949"/>
                <a:gd name="connsiteY1" fmla="*/ 657225 h 1733560"/>
                <a:gd name="connsiteX2" fmla="*/ 776785 w 948949"/>
                <a:gd name="connsiteY2" fmla="*/ 692150 h 1733560"/>
                <a:gd name="connsiteX3" fmla="*/ 764085 w 948949"/>
                <a:gd name="connsiteY3" fmla="*/ 615950 h 1733560"/>
                <a:gd name="connsiteX4" fmla="*/ 729160 w 948949"/>
                <a:gd name="connsiteY4" fmla="*/ 584200 h 1733560"/>
                <a:gd name="connsiteX5" fmla="*/ 675185 w 948949"/>
                <a:gd name="connsiteY5" fmla="*/ 482600 h 1733560"/>
                <a:gd name="connsiteX6" fmla="*/ 649785 w 948949"/>
                <a:gd name="connsiteY6" fmla="*/ 476250 h 1733560"/>
                <a:gd name="connsiteX7" fmla="*/ 605335 w 948949"/>
                <a:gd name="connsiteY7" fmla="*/ 336550 h 1733560"/>
                <a:gd name="connsiteX8" fmla="*/ 573585 w 948949"/>
                <a:gd name="connsiteY8" fmla="*/ 292100 h 1733560"/>
                <a:gd name="connsiteX9" fmla="*/ 602160 w 948949"/>
                <a:gd name="connsiteY9" fmla="*/ 215900 h 1733560"/>
                <a:gd name="connsiteX10" fmla="*/ 564060 w 948949"/>
                <a:gd name="connsiteY10" fmla="*/ 92075 h 1733560"/>
                <a:gd name="connsiteX11" fmla="*/ 513260 w 948949"/>
                <a:gd name="connsiteY11" fmla="*/ 31750 h 1733560"/>
                <a:gd name="connsiteX12" fmla="*/ 376735 w 948949"/>
                <a:gd name="connsiteY12" fmla="*/ 0 h 1733560"/>
                <a:gd name="connsiteX13" fmla="*/ 240210 w 948949"/>
                <a:gd name="connsiteY13" fmla="*/ 31750 h 1733560"/>
                <a:gd name="connsiteX14" fmla="*/ 160835 w 948949"/>
                <a:gd name="connsiteY14" fmla="*/ 114300 h 1733560"/>
                <a:gd name="connsiteX15" fmla="*/ 151310 w 948949"/>
                <a:gd name="connsiteY15" fmla="*/ 146050 h 1733560"/>
                <a:gd name="connsiteX16" fmla="*/ 11610 w 948949"/>
                <a:gd name="connsiteY16" fmla="*/ 200025 h 1733560"/>
                <a:gd name="connsiteX17" fmla="*/ 8435 w 948949"/>
                <a:gd name="connsiteY17" fmla="*/ 292100 h 1733560"/>
                <a:gd name="connsiteX18" fmla="*/ 14785 w 948949"/>
                <a:gd name="connsiteY18" fmla="*/ 377825 h 1733560"/>
                <a:gd name="connsiteX19" fmla="*/ 94160 w 948949"/>
                <a:gd name="connsiteY19" fmla="*/ 409575 h 1733560"/>
                <a:gd name="connsiteX20" fmla="*/ 230685 w 948949"/>
                <a:gd name="connsiteY20" fmla="*/ 390525 h 1733560"/>
                <a:gd name="connsiteX21" fmla="*/ 249735 w 948949"/>
                <a:gd name="connsiteY21" fmla="*/ 581025 h 1733560"/>
                <a:gd name="connsiteX22" fmla="*/ 208460 w 948949"/>
                <a:gd name="connsiteY22" fmla="*/ 660400 h 1733560"/>
                <a:gd name="connsiteX23" fmla="*/ 202110 w 948949"/>
                <a:gd name="connsiteY23" fmla="*/ 682625 h 1733560"/>
                <a:gd name="connsiteX24" fmla="*/ 122735 w 948949"/>
                <a:gd name="connsiteY24" fmla="*/ 717550 h 1733560"/>
                <a:gd name="connsiteX25" fmla="*/ 138610 w 948949"/>
                <a:gd name="connsiteY25" fmla="*/ 835025 h 1733560"/>
                <a:gd name="connsiteX26" fmla="*/ 195760 w 948949"/>
                <a:gd name="connsiteY26" fmla="*/ 977900 h 1733560"/>
                <a:gd name="connsiteX27" fmla="*/ 243385 w 948949"/>
                <a:gd name="connsiteY27" fmla="*/ 1031875 h 1733560"/>
                <a:gd name="connsiteX28" fmla="*/ 157660 w 948949"/>
                <a:gd name="connsiteY28" fmla="*/ 1111250 h 1733560"/>
                <a:gd name="connsiteX29" fmla="*/ 110035 w 948949"/>
                <a:gd name="connsiteY29" fmla="*/ 1152525 h 1733560"/>
                <a:gd name="connsiteX30" fmla="*/ 141785 w 948949"/>
                <a:gd name="connsiteY30" fmla="*/ 1174750 h 1733560"/>
                <a:gd name="connsiteX31" fmla="*/ 268785 w 948949"/>
                <a:gd name="connsiteY31" fmla="*/ 1108075 h 1733560"/>
                <a:gd name="connsiteX32" fmla="*/ 316410 w 948949"/>
                <a:gd name="connsiteY32" fmla="*/ 1063625 h 1733560"/>
                <a:gd name="connsiteX33" fmla="*/ 383085 w 948949"/>
                <a:gd name="connsiteY33" fmla="*/ 1035050 h 1733560"/>
                <a:gd name="connsiteX34" fmla="*/ 433885 w 948949"/>
                <a:gd name="connsiteY34" fmla="*/ 1079500 h 1733560"/>
                <a:gd name="connsiteX35" fmla="*/ 500560 w 948949"/>
                <a:gd name="connsiteY35" fmla="*/ 1317625 h 1733560"/>
                <a:gd name="connsiteX36" fmla="*/ 595810 w 948949"/>
                <a:gd name="connsiteY36" fmla="*/ 1466850 h 1733560"/>
                <a:gd name="connsiteX37" fmla="*/ 706935 w 948949"/>
                <a:gd name="connsiteY37" fmla="*/ 1590675 h 1733560"/>
                <a:gd name="connsiteX38" fmla="*/ 875210 w 948949"/>
                <a:gd name="connsiteY38" fmla="*/ 1631950 h 1733560"/>
                <a:gd name="connsiteX39" fmla="*/ 941885 w 948949"/>
                <a:gd name="connsiteY39" fmla="*/ 1733550 h 1733560"/>
                <a:gd name="connsiteX40" fmla="*/ 935535 w 948949"/>
                <a:gd name="connsiteY40" fmla="*/ 1625600 h 1733560"/>
                <a:gd name="connsiteX41" fmla="*/ 840285 w 948949"/>
                <a:gd name="connsiteY41" fmla="*/ 1555750 h 1733560"/>
                <a:gd name="connsiteX42" fmla="*/ 751385 w 948949"/>
                <a:gd name="connsiteY42" fmla="*/ 1422400 h 1733560"/>
                <a:gd name="connsiteX43" fmla="*/ 725985 w 948949"/>
                <a:gd name="connsiteY43" fmla="*/ 1330325 h 1733560"/>
                <a:gd name="connsiteX44" fmla="*/ 754560 w 948949"/>
                <a:gd name="connsiteY44" fmla="*/ 1177925 h 1733560"/>
                <a:gd name="connsiteX45" fmla="*/ 783135 w 948949"/>
                <a:gd name="connsiteY45" fmla="*/ 1089025 h 1733560"/>
                <a:gd name="connsiteX46" fmla="*/ 837110 w 948949"/>
                <a:gd name="connsiteY46" fmla="*/ 965200 h 1733560"/>
                <a:gd name="connsiteX47" fmla="*/ 849810 w 948949"/>
                <a:gd name="connsiteY47" fmla="*/ 898525 h 1733560"/>
                <a:gd name="connsiteX48" fmla="*/ 862510 w 948949"/>
                <a:gd name="connsiteY48" fmla="*/ 749300 h 1733560"/>
                <a:gd name="connsiteX49" fmla="*/ 837110 w 948949"/>
                <a:gd name="connsiteY49" fmla="*/ 657225 h 1733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48949" h="1733560">
                  <a:moveTo>
                    <a:pt x="837110" y="657225"/>
                  </a:moveTo>
                  <a:cubicBezTo>
                    <a:pt x="823881" y="641879"/>
                    <a:pt x="793189" y="651404"/>
                    <a:pt x="783135" y="657225"/>
                  </a:cubicBezTo>
                  <a:cubicBezTo>
                    <a:pt x="773081" y="663046"/>
                    <a:pt x="779960" y="699029"/>
                    <a:pt x="776785" y="692150"/>
                  </a:cubicBezTo>
                  <a:cubicBezTo>
                    <a:pt x="773610" y="685271"/>
                    <a:pt x="772022" y="633942"/>
                    <a:pt x="764085" y="615950"/>
                  </a:cubicBezTo>
                  <a:cubicBezTo>
                    <a:pt x="756147" y="597958"/>
                    <a:pt x="743977" y="606425"/>
                    <a:pt x="729160" y="584200"/>
                  </a:cubicBezTo>
                  <a:cubicBezTo>
                    <a:pt x="714343" y="561975"/>
                    <a:pt x="688414" y="500592"/>
                    <a:pt x="675185" y="482600"/>
                  </a:cubicBezTo>
                  <a:cubicBezTo>
                    <a:pt x="661956" y="464608"/>
                    <a:pt x="661427" y="500592"/>
                    <a:pt x="649785" y="476250"/>
                  </a:cubicBezTo>
                  <a:cubicBezTo>
                    <a:pt x="638143" y="451908"/>
                    <a:pt x="618035" y="367242"/>
                    <a:pt x="605335" y="336550"/>
                  </a:cubicBezTo>
                  <a:cubicBezTo>
                    <a:pt x="592635" y="305858"/>
                    <a:pt x="574114" y="312208"/>
                    <a:pt x="573585" y="292100"/>
                  </a:cubicBezTo>
                  <a:cubicBezTo>
                    <a:pt x="573056" y="271992"/>
                    <a:pt x="603747" y="249237"/>
                    <a:pt x="602160" y="215900"/>
                  </a:cubicBezTo>
                  <a:cubicBezTo>
                    <a:pt x="600573" y="182563"/>
                    <a:pt x="578877" y="122767"/>
                    <a:pt x="564060" y="92075"/>
                  </a:cubicBezTo>
                  <a:cubicBezTo>
                    <a:pt x="549243" y="61383"/>
                    <a:pt x="544481" y="47096"/>
                    <a:pt x="513260" y="31750"/>
                  </a:cubicBezTo>
                  <a:cubicBezTo>
                    <a:pt x="482039" y="16404"/>
                    <a:pt x="422243" y="0"/>
                    <a:pt x="376735" y="0"/>
                  </a:cubicBezTo>
                  <a:cubicBezTo>
                    <a:pt x="331227" y="0"/>
                    <a:pt x="276193" y="12700"/>
                    <a:pt x="240210" y="31750"/>
                  </a:cubicBezTo>
                  <a:cubicBezTo>
                    <a:pt x="204227" y="50800"/>
                    <a:pt x="175652" y="95250"/>
                    <a:pt x="160835" y="114300"/>
                  </a:cubicBezTo>
                  <a:cubicBezTo>
                    <a:pt x="146018" y="133350"/>
                    <a:pt x="176181" y="131762"/>
                    <a:pt x="151310" y="146050"/>
                  </a:cubicBezTo>
                  <a:cubicBezTo>
                    <a:pt x="126439" y="160337"/>
                    <a:pt x="35422" y="175683"/>
                    <a:pt x="11610" y="200025"/>
                  </a:cubicBezTo>
                  <a:cubicBezTo>
                    <a:pt x="-12203" y="224367"/>
                    <a:pt x="7906" y="262467"/>
                    <a:pt x="8435" y="292100"/>
                  </a:cubicBezTo>
                  <a:cubicBezTo>
                    <a:pt x="8964" y="321733"/>
                    <a:pt x="498" y="358246"/>
                    <a:pt x="14785" y="377825"/>
                  </a:cubicBezTo>
                  <a:cubicBezTo>
                    <a:pt x="29072" y="397404"/>
                    <a:pt x="58177" y="407458"/>
                    <a:pt x="94160" y="409575"/>
                  </a:cubicBezTo>
                  <a:cubicBezTo>
                    <a:pt x="130143" y="411692"/>
                    <a:pt x="204756" y="361950"/>
                    <a:pt x="230685" y="390525"/>
                  </a:cubicBezTo>
                  <a:cubicBezTo>
                    <a:pt x="256614" y="419100"/>
                    <a:pt x="253439" y="536046"/>
                    <a:pt x="249735" y="581025"/>
                  </a:cubicBezTo>
                  <a:cubicBezTo>
                    <a:pt x="246031" y="626004"/>
                    <a:pt x="216397" y="643467"/>
                    <a:pt x="208460" y="660400"/>
                  </a:cubicBezTo>
                  <a:cubicBezTo>
                    <a:pt x="200523" y="677333"/>
                    <a:pt x="216397" y="673100"/>
                    <a:pt x="202110" y="682625"/>
                  </a:cubicBezTo>
                  <a:cubicBezTo>
                    <a:pt x="187823" y="692150"/>
                    <a:pt x="133318" y="692150"/>
                    <a:pt x="122735" y="717550"/>
                  </a:cubicBezTo>
                  <a:cubicBezTo>
                    <a:pt x="112152" y="742950"/>
                    <a:pt x="126439" y="791633"/>
                    <a:pt x="138610" y="835025"/>
                  </a:cubicBezTo>
                  <a:cubicBezTo>
                    <a:pt x="150781" y="878417"/>
                    <a:pt x="178298" y="945092"/>
                    <a:pt x="195760" y="977900"/>
                  </a:cubicBezTo>
                  <a:cubicBezTo>
                    <a:pt x="213222" y="1010708"/>
                    <a:pt x="249735" y="1009650"/>
                    <a:pt x="243385" y="1031875"/>
                  </a:cubicBezTo>
                  <a:cubicBezTo>
                    <a:pt x="237035" y="1054100"/>
                    <a:pt x="179885" y="1091142"/>
                    <a:pt x="157660" y="1111250"/>
                  </a:cubicBezTo>
                  <a:cubicBezTo>
                    <a:pt x="135435" y="1131358"/>
                    <a:pt x="112681" y="1141942"/>
                    <a:pt x="110035" y="1152525"/>
                  </a:cubicBezTo>
                  <a:cubicBezTo>
                    <a:pt x="107389" y="1163108"/>
                    <a:pt x="115327" y="1182158"/>
                    <a:pt x="141785" y="1174750"/>
                  </a:cubicBezTo>
                  <a:cubicBezTo>
                    <a:pt x="168243" y="1167342"/>
                    <a:pt x="239681" y="1126596"/>
                    <a:pt x="268785" y="1108075"/>
                  </a:cubicBezTo>
                  <a:cubicBezTo>
                    <a:pt x="297889" y="1089554"/>
                    <a:pt x="297360" y="1075796"/>
                    <a:pt x="316410" y="1063625"/>
                  </a:cubicBezTo>
                  <a:cubicBezTo>
                    <a:pt x="335460" y="1051454"/>
                    <a:pt x="363506" y="1032404"/>
                    <a:pt x="383085" y="1035050"/>
                  </a:cubicBezTo>
                  <a:cubicBezTo>
                    <a:pt x="402664" y="1037696"/>
                    <a:pt x="414306" y="1032404"/>
                    <a:pt x="433885" y="1079500"/>
                  </a:cubicBezTo>
                  <a:cubicBezTo>
                    <a:pt x="453464" y="1126596"/>
                    <a:pt x="473573" y="1253067"/>
                    <a:pt x="500560" y="1317625"/>
                  </a:cubicBezTo>
                  <a:cubicBezTo>
                    <a:pt x="527547" y="1382183"/>
                    <a:pt x="561414" y="1421342"/>
                    <a:pt x="595810" y="1466850"/>
                  </a:cubicBezTo>
                  <a:cubicBezTo>
                    <a:pt x="630206" y="1512358"/>
                    <a:pt x="660368" y="1563158"/>
                    <a:pt x="706935" y="1590675"/>
                  </a:cubicBezTo>
                  <a:cubicBezTo>
                    <a:pt x="753502" y="1618192"/>
                    <a:pt x="836052" y="1608138"/>
                    <a:pt x="875210" y="1631950"/>
                  </a:cubicBezTo>
                  <a:cubicBezTo>
                    <a:pt x="914368" y="1655763"/>
                    <a:pt x="931831" y="1734608"/>
                    <a:pt x="941885" y="1733550"/>
                  </a:cubicBezTo>
                  <a:cubicBezTo>
                    <a:pt x="951939" y="1732492"/>
                    <a:pt x="952468" y="1655233"/>
                    <a:pt x="935535" y="1625600"/>
                  </a:cubicBezTo>
                  <a:cubicBezTo>
                    <a:pt x="918602" y="1595967"/>
                    <a:pt x="870977" y="1589617"/>
                    <a:pt x="840285" y="1555750"/>
                  </a:cubicBezTo>
                  <a:cubicBezTo>
                    <a:pt x="809593" y="1521883"/>
                    <a:pt x="770435" y="1459971"/>
                    <a:pt x="751385" y="1422400"/>
                  </a:cubicBezTo>
                  <a:cubicBezTo>
                    <a:pt x="732335" y="1384829"/>
                    <a:pt x="725456" y="1371071"/>
                    <a:pt x="725985" y="1330325"/>
                  </a:cubicBezTo>
                  <a:cubicBezTo>
                    <a:pt x="726514" y="1289579"/>
                    <a:pt x="745035" y="1218142"/>
                    <a:pt x="754560" y="1177925"/>
                  </a:cubicBezTo>
                  <a:cubicBezTo>
                    <a:pt x="764085" y="1137708"/>
                    <a:pt x="769377" y="1124479"/>
                    <a:pt x="783135" y="1089025"/>
                  </a:cubicBezTo>
                  <a:cubicBezTo>
                    <a:pt x="796893" y="1053571"/>
                    <a:pt x="829173" y="984250"/>
                    <a:pt x="837110" y="965200"/>
                  </a:cubicBezTo>
                  <a:cubicBezTo>
                    <a:pt x="845047" y="946150"/>
                    <a:pt x="840814" y="931333"/>
                    <a:pt x="849810" y="898525"/>
                  </a:cubicBezTo>
                  <a:cubicBezTo>
                    <a:pt x="858806" y="865717"/>
                    <a:pt x="865685" y="782637"/>
                    <a:pt x="862510" y="749300"/>
                  </a:cubicBezTo>
                  <a:cubicBezTo>
                    <a:pt x="859335" y="715963"/>
                    <a:pt x="850339" y="672571"/>
                    <a:pt x="837110" y="657225"/>
                  </a:cubicBezTo>
                  <a:close/>
                </a:path>
              </a:pathLst>
            </a:custGeom>
            <a:solidFill>
              <a:srgbClr val="FCBD27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>
              <a:noAutofit/>
            </a:bodyPr>
            <a:lstStyle/>
            <a:p>
              <a:pPr algn="ctr"/>
              <a:endParaRPr lang="en-US" sz="3600"/>
            </a:p>
          </p:txBody>
        </p:sp>
        <p:sp>
          <p:nvSpPr>
            <p:cNvPr id="604" name="dinosaur-shirt">
              <a:extLst>
                <a:ext uri="{FF2B5EF4-FFF2-40B4-BE49-F238E27FC236}">
                  <a16:creationId xmlns:a16="http://schemas.microsoft.com/office/drawing/2014/main" id="{0568A6BE-09FF-34DC-772E-F4A53D14F572}"/>
                </a:ext>
              </a:extLst>
            </p:cNvPr>
            <p:cNvSpPr/>
            <p:nvPr/>
          </p:nvSpPr>
          <p:spPr>
            <a:xfrm flipH="1">
              <a:off x="4452736" y="2758389"/>
              <a:ext cx="867506" cy="345742"/>
            </a:xfrm>
            <a:custGeom>
              <a:avLst/>
              <a:gdLst>
                <a:gd name="connsiteX0" fmla="*/ 0 w 1152891"/>
                <a:gd name="connsiteY0" fmla="*/ 0 h 461665"/>
                <a:gd name="connsiteX1" fmla="*/ 1152891 w 1152891"/>
                <a:gd name="connsiteY1" fmla="*/ 0 h 461665"/>
                <a:gd name="connsiteX2" fmla="*/ 1152891 w 1152891"/>
                <a:gd name="connsiteY2" fmla="*/ 461665 h 461665"/>
                <a:gd name="connsiteX3" fmla="*/ 0 w 1152891"/>
                <a:gd name="connsiteY3" fmla="*/ 461665 h 461665"/>
                <a:gd name="connsiteX4" fmla="*/ 0 w 1152891"/>
                <a:gd name="connsiteY4" fmla="*/ 0 h 461665"/>
                <a:gd name="connsiteX0" fmla="*/ 69532 w 1152891"/>
                <a:gd name="connsiteY0" fmla="*/ 6667 h 461665"/>
                <a:gd name="connsiteX1" fmla="*/ 1152891 w 1152891"/>
                <a:gd name="connsiteY1" fmla="*/ 0 h 461665"/>
                <a:gd name="connsiteX2" fmla="*/ 1152891 w 1152891"/>
                <a:gd name="connsiteY2" fmla="*/ 461665 h 461665"/>
                <a:gd name="connsiteX3" fmla="*/ 0 w 1152891"/>
                <a:gd name="connsiteY3" fmla="*/ 461665 h 461665"/>
                <a:gd name="connsiteX4" fmla="*/ 69532 w 1152891"/>
                <a:gd name="connsiteY4" fmla="*/ 6667 h 461665"/>
                <a:gd name="connsiteX0" fmla="*/ 69532 w 1152891"/>
                <a:gd name="connsiteY0" fmla="*/ 6667 h 461665"/>
                <a:gd name="connsiteX1" fmla="*/ 1152891 w 1152891"/>
                <a:gd name="connsiteY1" fmla="*/ 0 h 461665"/>
                <a:gd name="connsiteX2" fmla="*/ 1152891 w 1152891"/>
                <a:gd name="connsiteY2" fmla="*/ 461665 h 461665"/>
                <a:gd name="connsiteX3" fmla="*/ 0 w 1152891"/>
                <a:gd name="connsiteY3" fmla="*/ 461665 h 461665"/>
                <a:gd name="connsiteX4" fmla="*/ 30968 w 1152891"/>
                <a:gd name="connsiteY4" fmla="*/ 260664 h 461665"/>
                <a:gd name="connsiteX5" fmla="*/ 69532 w 1152891"/>
                <a:gd name="connsiteY5" fmla="*/ 6667 h 461665"/>
                <a:gd name="connsiteX0" fmla="*/ 69532 w 1152891"/>
                <a:gd name="connsiteY0" fmla="*/ 6667 h 461665"/>
                <a:gd name="connsiteX1" fmla="*/ 1152891 w 1152891"/>
                <a:gd name="connsiteY1" fmla="*/ 0 h 461665"/>
                <a:gd name="connsiteX2" fmla="*/ 1152891 w 1152891"/>
                <a:gd name="connsiteY2" fmla="*/ 461665 h 461665"/>
                <a:gd name="connsiteX3" fmla="*/ 0 w 1152891"/>
                <a:gd name="connsiteY3" fmla="*/ 461665 h 461665"/>
                <a:gd name="connsiteX4" fmla="*/ 71925 w 1152891"/>
                <a:gd name="connsiteY4" fmla="*/ 335911 h 461665"/>
                <a:gd name="connsiteX5" fmla="*/ 69532 w 1152891"/>
                <a:gd name="connsiteY5" fmla="*/ 6667 h 461665"/>
                <a:gd name="connsiteX0" fmla="*/ 69532 w 1152891"/>
                <a:gd name="connsiteY0" fmla="*/ 6667 h 461665"/>
                <a:gd name="connsiteX1" fmla="*/ 1152891 w 1152891"/>
                <a:gd name="connsiteY1" fmla="*/ 0 h 461665"/>
                <a:gd name="connsiteX2" fmla="*/ 1152891 w 1152891"/>
                <a:gd name="connsiteY2" fmla="*/ 461665 h 461665"/>
                <a:gd name="connsiteX3" fmla="*/ 0 w 1152891"/>
                <a:gd name="connsiteY3" fmla="*/ 461665 h 461665"/>
                <a:gd name="connsiteX4" fmla="*/ 71925 w 1152891"/>
                <a:gd name="connsiteY4" fmla="*/ 335911 h 461665"/>
                <a:gd name="connsiteX5" fmla="*/ 69532 w 1152891"/>
                <a:gd name="connsiteY5" fmla="*/ 6667 h 461665"/>
                <a:gd name="connsiteX0" fmla="*/ 69532 w 1152891"/>
                <a:gd name="connsiteY0" fmla="*/ 6667 h 461665"/>
                <a:gd name="connsiteX1" fmla="*/ 1152891 w 1152891"/>
                <a:gd name="connsiteY1" fmla="*/ 0 h 461665"/>
                <a:gd name="connsiteX2" fmla="*/ 1152891 w 1152891"/>
                <a:gd name="connsiteY2" fmla="*/ 461665 h 461665"/>
                <a:gd name="connsiteX3" fmla="*/ 0 w 1152891"/>
                <a:gd name="connsiteY3" fmla="*/ 461665 h 461665"/>
                <a:gd name="connsiteX4" fmla="*/ 71925 w 1152891"/>
                <a:gd name="connsiteY4" fmla="*/ 335911 h 461665"/>
                <a:gd name="connsiteX5" fmla="*/ 69532 w 1152891"/>
                <a:gd name="connsiteY5" fmla="*/ 6667 h 461665"/>
                <a:gd name="connsiteX0" fmla="*/ 69532 w 1152891"/>
                <a:gd name="connsiteY0" fmla="*/ 0 h 454998"/>
                <a:gd name="connsiteX1" fmla="*/ 781416 w 1152891"/>
                <a:gd name="connsiteY1" fmla="*/ 1 h 454998"/>
                <a:gd name="connsiteX2" fmla="*/ 1152891 w 1152891"/>
                <a:gd name="connsiteY2" fmla="*/ 454998 h 454998"/>
                <a:gd name="connsiteX3" fmla="*/ 0 w 1152891"/>
                <a:gd name="connsiteY3" fmla="*/ 454998 h 454998"/>
                <a:gd name="connsiteX4" fmla="*/ 71925 w 1152891"/>
                <a:gd name="connsiteY4" fmla="*/ 329244 h 454998"/>
                <a:gd name="connsiteX5" fmla="*/ 69532 w 1152891"/>
                <a:gd name="connsiteY5" fmla="*/ 0 h 454998"/>
                <a:gd name="connsiteX0" fmla="*/ 69532 w 1152891"/>
                <a:gd name="connsiteY0" fmla="*/ 0 h 454998"/>
                <a:gd name="connsiteX1" fmla="*/ 781416 w 1152891"/>
                <a:gd name="connsiteY1" fmla="*/ 1 h 454998"/>
                <a:gd name="connsiteX2" fmla="*/ 1045380 w 1152891"/>
                <a:gd name="connsiteY2" fmla="*/ 322576 h 454998"/>
                <a:gd name="connsiteX3" fmla="*/ 1152891 w 1152891"/>
                <a:gd name="connsiteY3" fmla="*/ 454998 h 454998"/>
                <a:gd name="connsiteX4" fmla="*/ 0 w 1152891"/>
                <a:gd name="connsiteY4" fmla="*/ 454998 h 454998"/>
                <a:gd name="connsiteX5" fmla="*/ 71925 w 1152891"/>
                <a:gd name="connsiteY5" fmla="*/ 329244 h 454998"/>
                <a:gd name="connsiteX6" fmla="*/ 69532 w 1152891"/>
                <a:gd name="connsiteY6" fmla="*/ 0 h 454998"/>
                <a:gd name="connsiteX0" fmla="*/ 69532 w 1152891"/>
                <a:gd name="connsiteY0" fmla="*/ 0 h 454998"/>
                <a:gd name="connsiteX1" fmla="*/ 781416 w 1152891"/>
                <a:gd name="connsiteY1" fmla="*/ 1 h 454998"/>
                <a:gd name="connsiteX2" fmla="*/ 1032045 w 1152891"/>
                <a:gd name="connsiteY2" fmla="*/ 434971 h 454998"/>
                <a:gd name="connsiteX3" fmla="*/ 1152891 w 1152891"/>
                <a:gd name="connsiteY3" fmla="*/ 454998 h 454998"/>
                <a:gd name="connsiteX4" fmla="*/ 0 w 1152891"/>
                <a:gd name="connsiteY4" fmla="*/ 454998 h 454998"/>
                <a:gd name="connsiteX5" fmla="*/ 71925 w 1152891"/>
                <a:gd name="connsiteY5" fmla="*/ 329244 h 454998"/>
                <a:gd name="connsiteX6" fmla="*/ 69532 w 1152891"/>
                <a:gd name="connsiteY6" fmla="*/ 0 h 454998"/>
                <a:gd name="connsiteX0" fmla="*/ 69532 w 1152891"/>
                <a:gd name="connsiteY0" fmla="*/ 0 h 454998"/>
                <a:gd name="connsiteX1" fmla="*/ 781416 w 1152891"/>
                <a:gd name="connsiteY1" fmla="*/ 1 h 454998"/>
                <a:gd name="connsiteX2" fmla="*/ 1032045 w 1152891"/>
                <a:gd name="connsiteY2" fmla="*/ 434971 h 454998"/>
                <a:gd name="connsiteX3" fmla="*/ 1152891 w 1152891"/>
                <a:gd name="connsiteY3" fmla="*/ 454998 h 454998"/>
                <a:gd name="connsiteX4" fmla="*/ 0 w 1152891"/>
                <a:gd name="connsiteY4" fmla="*/ 454998 h 454998"/>
                <a:gd name="connsiteX5" fmla="*/ 71925 w 1152891"/>
                <a:gd name="connsiteY5" fmla="*/ 329244 h 454998"/>
                <a:gd name="connsiteX6" fmla="*/ 69532 w 1152891"/>
                <a:gd name="connsiteY6" fmla="*/ 0 h 454998"/>
                <a:gd name="connsiteX0" fmla="*/ 69532 w 1152891"/>
                <a:gd name="connsiteY0" fmla="*/ 0 h 454998"/>
                <a:gd name="connsiteX1" fmla="*/ 781416 w 1152891"/>
                <a:gd name="connsiteY1" fmla="*/ 1 h 454998"/>
                <a:gd name="connsiteX2" fmla="*/ 1032045 w 1152891"/>
                <a:gd name="connsiteY2" fmla="*/ 434971 h 454998"/>
                <a:gd name="connsiteX3" fmla="*/ 1152891 w 1152891"/>
                <a:gd name="connsiteY3" fmla="*/ 454998 h 454998"/>
                <a:gd name="connsiteX4" fmla="*/ 0 w 1152891"/>
                <a:gd name="connsiteY4" fmla="*/ 454998 h 454998"/>
                <a:gd name="connsiteX5" fmla="*/ 71925 w 1152891"/>
                <a:gd name="connsiteY5" fmla="*/ 329244 h 454998"/>
                <a:gd name="connsiteX6" fmla="*/ 69532 w 1152891"/>
                <a:gd name="connsiteY6" fmla="*/ 0 h 454998"/>
                <a:gd name="connsiteX0" fmla="*/ 69532 w 1152891"/>
                <a:gd name="connsiteY0" fmla="*/ 0 h 454998"/>
                <a:gd name="connsiteX1" fmla="*/ 781416 w 1152891"/>
                <a:gd name="connsiteY1" fmla="*/ 1 h 454998"/>
                <a:gd name="connsiteX2" fmla="*/ 988230 w 1152891"/>
                <a:gd name="connsiteY2" fmla="*/ 355914 h 454998"/>
                <a:gd name="connsiteX3" fmla="*/ 1032045 w 1152891"/>
                <a:gd name="connsiteY3" fmla="*/ 434971 h 454998"/>
                <a:gd name="connsiteX4" fmla="*/ 1152891 w 1152891"/>
                <a:gd name="connsiteY4" fmla="*/ 454998 h 454998"/>
                <a:gd name="connsiteX5" fmla="*/ 0 w 1152891"/>
                <a:gd name="connsiteY5" fmla="*/ 454998 h 454998"/>
                <a:gd name="connsiteX6" fmla="*/ 71925 w 1152891"/>
                <a:gd name="connsiteY6" fmla="*/ 329244 h 454998"/>
                <a:gd name="connsiteX7" fmla="*/ 69532 w 1152891"/>
                <a:gd name="connsiteY7" fmla="*/ 0 h 454998"/>
                <a:gd name="connsiteX0" fmla="*/ 69532 w 1152891"/>
                <a:gd name="connsiteY0" fmla="*/ 0 h 454998"/>
                <a:gd name="connsiteX1" fmla="*/ 781416 w 1152891"/>
                <a:gd name="connsiteY1" fmla="*/ 1 h 454998"/>
                <a:gd name="connsiteX2" fmla="*/ 1013948 w 1152891"/>
                <a:gd name="connsiteY2" fmla="*/ 355914 h 454998"/>
                <a:gd name="connsiteX3" fmla="*/ 1032045 w 1152891"/>
                <a:gd name="connsiteY3" fmla="*/ 434971 h 454998"/>
                <a:gd name="connsiteX4" fmla="*/ 1152891 w 1152891"/>
                <a:gd name="connsiteY4" fmla="*/ 454998 h 454998"/>
                <a:gd name="connsiteX5" fmla="*/ 0 w 1152891"/>
                <a:gd name="connsiteY5" fmla="*/ 454998 h 454998"/>
                <a:gd name="connsiteX6" fmla="*/ 71925 w 1152891"/>
                <a:gd name="connsiteY6" fmla="*/ 329244 h 454998"/>
                <a:gd name="connsiteX7" fmla="*/ 69532 w 1152891"/>
                <a:gd name="connsiteY7" fmla="*/ 0 h 454998"/>
                <a:gd name="connsiteX0" fmla="*/ 69532 w 1152891"/>
                <a:gd name="connsiteY0" fmla="*/ 0 h 454998"/>
                <a:gd name="connsiteX1" fmla="*/ 781416 w 1152891"/>
                <a:gd name="connsiteY1" fmla="*/ 1 h 454998"/>
                <a:gd name="connsiteX2" fmla="*/ 1013948 w 1152891"/>
                <a:gd name="connsiteY2" fmla="*/ 355914 h 454998"/>
                <a:gd name="connsiteX3" fmla="*/ 1032045 w 1152891"/>
                <a:gd name="connsiteY3" fmla="*/ 434971 h 454998"/>
                <a:gd name="connsiteX4" fmla="*/ 1152891 w 1152891"/>
                <a:gd name="connsiteY4" fmla="*/ 454998 h 454998"/>
                <a:gd name="connsiteX5" fmla="*/ 0 w 1152891"/>
                <a:gd name="connsiteY5" fmla="*/ 454998 h 454998"/>
                <a:gd name="connsiteX6" fmla="*/ 71925 w 1152891"/>
                <a:gd name="connsiteY6" fmla="*/ 329244 h 454998"/>
                <a:gd name="connsiteX7" fmla="*/ 69532 w 1152891"/>
                <a:gd name="connsiteY7" fmla="*/ 0 h 454998"/>
                <a:gd name="connsiteX0" fmla="*/ 69532 w 1152891"/>
                <a:gd name="connsiteY0" fmla="*/ 0 h 454998"/>
                <a:gd name="connsiteX1" fmla="*/ 781416 w 1152891"/>
                <a:gd name="connsiteY1" fmla="*/ 1 h 454998"/>
                <a:gd name="connsiteX2" fmla="*/ 1013948 w 1152891"/>
                <a:gd name="connsiteY2" fmla="*/ 355914 h 454998"/>
                <a:gd name="connsiteX3" fmla="*/ 1032045 w 1152891"/>
                <a:gd name="connsiteY3" fmla="*/ 434971 h 454998"/>
                <a:gd name="connsiteX4" fmla="*/ 1152891 w 1152891"/>
                <a:gd name="connsiteY4" fmla="*/ 454998 h 454998"/>
                <a:gd name="connsiteX5" fmla="*/ 0 w 1152891"/>
                <a:gd name="connsiteY5" fmla="*/ 454998 h 454998"/>
                <a:gd name="connsiteX6" fmla="*/ 71925 w 1152891"/>
                <a:gd name="connsiteY6" fmla="*/ 329244 h 454998"/>
                <a:gd name="connsiteX7" fmla="*/ 69532 w 1152891"/>
                <a:gd name="connsiteY7" fmla="*/ 0 h 454998"/>
                <a:gd name="connsiteX0" fmla="*/ 69532 w 1152891"/>
                <a:gd name="connsiteY0" fmla="*/ 0 h 454998"/>
                <a:gd name="connsiteX1" fmla="*/ 781416 w 1152891"/>
                <a:gd name="connsiteY1" fmla="*/ 1 h 454998"/>
                <a:gd name="connsiteX2" fmla="*/ 828210 w 1152891"/>
                <a:gd name="connsiteY2" fmla="*/ 73021 h 454998"/>
                <a:gd name="connsiteX3" fmla="*/ 1013948 w 1152891"/>
                <a:gd name="connsiteY3" fmla="*/ 355914 h 454998"/>
                <a:gd name="connsiteX4" fmla="*/ 1032045 w 1152891"/>
                <a:gd name="connsiteY4" fmla="*/ 434971 h 454998"/>
                <a:gd name="connsiteX5" fmla="*/ 1152891 w 1152891"/>
                <a:gd name="connsiteY5" fmla="*/ 454998 h 454998"/>
                <a:gd name="connsiteX6" fmla="*/ 0 w 1152891"/>
                <a:gd name="connsiteY6" fmla="*/ 454998 h 454998"/>
                <a:gd name="connsiteX7" fmla="*/ 71925 w 1152891"/>
                <a:gd name="connsiteY7" fmla="*/ 329244 h 454998"/>
                <a:gd name="connsiteX8" fmla="*/ 69532 w 1152891"/>
                <a:gd name="connsiteY8" fmla="*/ 0 h 454998"/>
                <a:gd name="connsiteX0" fmla="*/ 69532 w 1152891"/>
                <a:gd name="connsiteY0" fmla="*/ 0 h 454998"/>
                <a:gd name="connsiteX1" fmla="*/ 781416 w 1152891"/>
                <a:gd name="connsiteY1" fmla="*/ 1 h 454998"/>
                <a:gd name="connsiteX2" fmla="*/ 812018 w 1152891"/>
                <a:gd name="connsiteY2" fmla="*/ 93976 h 454998"/>
                <a:gd name="connsiteX3" fmla="*/ 1013948 w 1152891"/>
                <a:gd name="connsiteY3" fmla="*/ 355914 h 454998"/>
                <a:gd name="connsiteX4" fmla="*/ 1032045 w 1152891"/>
                <a:gd name="connsiteY4" fmla="*/ 434971 h 454998"/>
                <a:gd name="connsiteX5" fmla="*/ 1152891 w 1152891"/>
                <a:gd name="connsiteY5" fmla="*/ 454998 h 454998"/>
                <a:gd name="connsiteX6" fmla="*/ 0 w 1152891"/>
                <a:gd name="connsiteY6" fmla="*/ 454998 h 454998"/>
                <a:gd name="connsiteX7" fmla="*/ 71925 w 1152891"/>
                <a:gd name="connsiteY7" fmla="*/ 329244 h 454998"/>
                <a:gd name="connsiteX8" fmla="*/ 69532 w 1152891"/>
                <a:gd name="connsiteY8" fmla="*/ 0 h 454998"/>
                <a:gd name="connsiteX0" fmla="*/ 69532 w 1152891"/>
                <a:gd name="connsiteY0" fmla="*/ 0 h 454998"/>
                <a:gd name="connsiteX1" fmla="*/ 781416 w 1152891"/>
                <a:gd name="connsiteY1" fmla="*/ 1 h 454998"/>
                <a:gd name="connsiteX2" fmla="*/ 812018 w 1152891"/>
                <a:gd name="connsiteY2" fmla="*/ 93976 h 454998"/>
                <a:gd name="connsiteX3" fmla="*/ 1013948 w 1152891"/>
                <a:gd name="connsiteY3" fmla="*/ 355914 h 454998"/>
                <a:gd name="connsiteX4" fmla="*/ 1032045 w 1152891"/>
                <a:gd name="connsiteY4" fmla="*/ 434971 h 454998"/>
                <a:gd name="connsiteX5" fmla="*/ 1152891 w 1152891"/>
                <a:gd name="connsiteY5" fmla="*/ 454998 h 454998"/>
                <a:gd name="connsiteX6" fmla="*/ 0 w 1152891"/>
                <a:gd name="connsiteY6" fmla="*/ 454998 h 454998"/>
                <a:gd name="connsiteX7" fmla="*/ 71925 w 1152891"/>
                <a:gd name="connsiteY7" fmla="*/ 329244 h 454998"/>
                <a:gd name="connsiteX8" fmla="*/ 69532 w 1152891"/>
                <a:gd name="connsiteY8" fmla="*/ 0 h 454998"/>
                <a:gd name="connsiteX0" fmla="*/ 69532 w 1152891"/>
                <a:gd name="connsiteY0" fmla="*/ 0 h 454998"/>
                <a:gd name="connsiteX1" fmla="*/ 781416 w 1152891"/>
                <a:gd name="connsiteY1" fmla="*/ 1 h 454998"/>
                <a:gd name="connsiteX2" fmla="*/ 812018 w 1152891"/>
                <a:gd name="connsiteY2" fmla="*/ 93976 h 454998"/>
                <a:gd name="connsiteX3" fmla="*/ 1013948 w 1152891"/>
                <a:gd name="connsiteY3" fmla="*/ 355914 h 454998"/>
                <a:gd name="connsiteX4" fmla="*/ 1032045 w 1152891"/>
                <a:gd name="connsiteY4" fmla="*/ 434971 h 454998"/>
                <a:gd name="connsiteX5" fmla="*/ 1152891 w 1152891"/>
                <a:gd name="connsiteY5" fmla="*/ 454998 h 454998"/>
                <a:gd name="connsiteX6" fmla="*/ 0 w 1152891"/>
                <a:gd name="connsiteY6" fmla="*/ 454998 h 454998"/>
                <a:gd name="connsiteX7" fmla="*/ 71925 w 1152891"/>
                <a:gd name="connsiteY7" fmla="*/ 329244 h 454998"/>
                <a:gd name="connsiteX8" fmla="*/ 69532 w 1152891"/>
                <a:gd name="connsiteY8" fmla="*/ 0 h 454998"/>
                <a:gd name="connsiteX0" fmla="*/ 69532 w 1152891"/>
                <a:gd name="connsiteY0" fmla="*/ 0 h 454998"/>
                <a:gd name="connsiteX1" fmla="*/ 781416 w 1152891"/>
                <a:gd name="connsiteY1" fmla="*/ 1 h 454998"/>
                <a:gd name="connsiteX2" fmla="*/ 812018 w 1152891"/>
                <a:gd name="connsiteY2" fmla="*/ 93976 h 454998"/>
                <a:gd name="connsiteX3" fmla="*/ 1013948 w 1152891"/>
                <a:gd name="connsiteY3" fmla="*/ 355914 h 454998"/>
                <a:gd name="connsiteX4" fmla="*/ 1032045 w 1152891"/>
                <a:gd name="connsiteY4" fmla="*/ 434971 h 454998"/>
                <a:gd name="connsiteX5" fmla="*/ 1152891 w 1152891"/>
                <a:gd name="connsiteY5" fmla="*/ 454998 h 454998"/>
                <a:gd name="connsiteX6" fmla="*/ 0 w 1152891"/>
                <a:gd name="connsiteY6" fmla="*/ 454998 h 454998"/>
                <a:gd name="connsiteX7" fmla="*/ 71925 w 1152891"/>
                <a:gd name="connsiteY7" fmla="*/ 329244 h 454998"/>
                <a:gd name="connsiteX8" fmla="*/ 69532 w 1152891"/>
                <a:gd name="connsiteY8" fmla="*/ 0 h 454998"/>
                <a:gd name="connsiteX0" fmla="*/ 69532 w 1152891"/>
                <a:gd name="connsiteY0" fmla="*/ 0 h 454998"/>
                <a:gd name="connsiteX1" fmla="*/ 781416 w 1152891"/>
                <a:gd name="connsiteY1" fmla="*/ 1 h 454998"/>
                <a:gd name="connsiteX2" fmla="*/ 812018 w 1152891"/>
                <a:gd name="connsiteY2" fmla="*/ 93976 h 454998"/>
                <a:gd name="connsiteX3" fmla="*/ 1013948 w 1152891"/>
                <a:gd name="connsiteY3" fmla="*/ 355914 h 454998"/>
                <a:gd name="connsiteX4" fmla="*/ 1032045 w 1152891"/>
                <a:gd name="connsiteY4" fmla="*/ 434971 h 454998"/>
                <a:gd name="connsiteX5" fmla="*/ 1152891 w 1152891"/>
                <a:gd name="connsiteY5" fmla="*/ 454998 h 454998"/>
                <a:gd name="connsiteX6" fmla="*/ 0 w 1152891"/>
                <a:gd name="connsiteY6" fmla="*/ 454998 h 454998"/>
                <a:gd name="connsiteX7" fmla="*/ 71925 w 1152891"/>
                <a:gd name="connsiteY7" fmla="*/ 329244 h 454998"/>
                <a:gd name="connsiteX8" fmla="*/ 69532 w 1152891"/>
                <a:gd name="connsiteY8" fmla="*/ 0 h 454998"/>
                <a:gd name="connsiteX0" fmla="*/ 69532 w 1152891"/>
                <a:gd name="connsiteY0" fmla="*/ 0 h 454998"/>
                <a:gd name="connsiteX1" fmla="*/ 781416 w 1152891"/>
                <a:gd name="connsiteY1" fmla="*/ 1 h 454998"/>
                <a:gd name="connsiteX2" fmla="*/ 812018 w 1152891"/>
                <a:gd name="connsiteY2" fmla="*/ 93976 h 454998"/>
                <a:gd name="connsiteX3" fmla="*/ 962513 w 1152891"/>
                <a:gd name="connsiteY3" fmla="*/ 262569 h 454998"/>
                <a:gd name="connsiteX4" fmla="*/ 1013948 w 1152891"/>
                <a:gd name="connsiteY4" fmla="*/ 355914 h 454998"/>
                <a:gd name="connsiteX5" fmla="*/ 1032045 w 1152891"/>
                <a:gd name="connsiteY5" fmla="*/ 434971 h 454998"/>
                <a:gd name="connsiteX6" fmla="*/ 1152891 w 1152891"/>
                <a:gd name="connsiteY6" fmla="*/ 454998 h 454998"/>
                <a:gd name="connsiteX7" fmla="*/ 0 w 1152891"/>
                <a:gd name="connsiteY7" fmla="*/ 454998 h 454998"/>
                <a:gd name="connsiteX8" fmla="*/ 71925 w 1152891"/>
                <a:gd name="connsiteY8" fmla="*/ 329244 h 454998"/>
                <a:gd name="connsiteX9" fmla="*/ 69532 w 1152891"/>
                <a:gd name="connsiteY9" fmla="*/ 0 h 454998"/>
                <a:gd name="connsiteX0" fmla="*/ 69532 w 1152891"/>
                <a:gd name="connsiteY0" fmla="*/ 0 h 454998"/>
                <a:gd name="connsiteX1" fmla="*/ 781416 w 1152891"/>
                <a:gd name="connsiteY1" fmla="*/ 1 h 454998"/>
                <a:gd name="connsiteX2" fmla="*/ 812018 w 1152891"/>
                <a:gd name="connsiteY2" fmla="*/ 93976 h 454998"/>
                <a:gd name="connsiteX3" fmla="*/ 954893 w 1152891"/>
                <a:gd name="connsiteY3" fmla="*/ 299717 h 454998"/>
                <a:gd name="connsiteX4" fmla="*/ 1013948 w 1152891"/>
                <a:gd name="connsiteY4" fmla="*/ 355914 h 454998"/>
                <a:gd name="connsiteX5" fmla="*/ 1032045 w 1152891"/>
                <a:gd name="connsiteY5" fmla="*/ 434971 h 454998"/>
                <a:gd name="connsiteX6" fmla="*/ 1152891 w 1152891"/>
                <a:gd name="connsiteY6" fmla="*/ 454998 h 454998"/>
                <a:gd name="connsiteX7" fmla="*/ 0 w 1152891"/>
                <a:gd name="connsiteY7" fmla="*/ 454998 h 454998"/>
                <a:gd name="connsiteX8" fmla="*/ 71925 w 1152891"/>
                <a:gd name="connsiteY8" fmla="*/ 329244 h 454998"/>
                <a:gd name="connsiteX9" fmla="*/ 69532 w 1152891"/>
                <a:gd name="connsiteY9" fmla="*/ 0 h 454998"/>
                <a:gd name="connsiteX0" fmla="*/ 69532 w 1152891"/>
                <a:gd name="connsiteY0" fmla="*/ 0 h 454998"/>
                <a:gd name="connsiteX1" fmla="*/ 781416 w 1152891"/>
                <a:gd name="connsiteY1" fmla="*/ 1 h 454998"/>
                <a:gd name="connsiteX2" fmla="*/ 812018 w 1152891"/>
                <a:gd name="connsiteY2" fmla="*/ 93976 h 454998"/>
                <a:gd name="connsiteX3" fmla="*/ 954893 w 1152891"/>
                <a:gd name="connsiteY3" fmla="*/ 299717 h 454998"/>
                <a:gd name="connsiteX4" fmla="*/ 1013948 w 1152891"/>
                <a:gd name="connsiteY4" fmla="*/ 355914 h 454998"/>
                <a:gd name="connsiteX5" fmla="*/ 1032045 w 1152891"/>
                <a:gd name="connsiteY5" fmla="*/ 434971 h 454998"/>
                <a:gd name="connsiteX6" fmla="*/ 1152891 w 1152891"/>
                <a:gd name="connsiteY6" fmla="*/ 454998 h 454998"/>
                <a:gd name="connsiteX7" fmla="*/ 0 w 1152891"/>
                <a:gd name="connsiteY7" fmla="*/ 454998 h 454998"/>
                <a:gd name="connsiteX8" fmla="*/ 71925 w 1152891"/>
                <a:gd name="connsiteY8" fmla="*/ 329244 h 454998"/>
                <a:gd name="connsiteX9" fmla="*/ 69532 w 1152891"/>
                <a:gd name="connsiteY9" fmla="*/ 0 h 454998"/>
                <a:gd name="connsiteX0" fmla="*/ 69532 w 1152891"/>
                <a:gd name="connsiteY0" fmla="*/ 0 h 454998"/>
                <a:gd name="connsiteX1" fmla="*/ 781416 w 1152891"/>
                <a:gd name="connsiteY1" fmla="*/ 1 h 454998"/>
                <a:gd name="connsiteX2" fmla="*/ 812018 w 1152891"/>
                <a:gd name="connsiteY2" fmla="*/ 93976 h 454998"/>
                <a:gd name="connsiteX3" fmla="*/ 954893 w 1152891"/>
                <a:gd name="connsiteY3" fmla="*/ 299717 h 454998"/>
                <a:gd name="connsiteX4" fmla="*/ 1013948 w 1152891"/>
                <a:gd name="connsiteY4" fmla="*/ 355914 h 454998"/>
                <a:gd name="connsiteX5" fmla="*/ 1032045 w 1152891"/>
                <a:gd name="connsiteY5" fmla="*/ 434971 h 454998"/>
                <a:gd name="connsiteX6" fmla="*/ 1152891 w 1152891"/>
                <a:gd name="connsiteY6" fmla="*/ 454998 h 454998"/>
                <a:gd name="connsiteX7" fmla="*/ 0 w 1152891"/>
                <a:gd name="connsiteY7" fmla="*/ 454998 h 454998"/>
                <a:gd name="connsiteX8" fmla="*/ 71925 w 1152891"/>
                <a:gd name="connsiteY8" fmla="*/ 329244 h 454998"/>
                <a:gd name="connsiteX9" fmla="*/ 69532 w 1152891"/>
                <a:gd name="connsiteY9" fmla="*/ 0 h 454998"/>
                <a:gd name="connsiteX0" fmla="*/ 69532 w 1152891"/>
                <a:gd name="connsiteY0" fmla="*/ 0 h 454998"/>
                <a:gd name="connsiteX1" fmla="*/ 781416 w 1152891"/>
                <a:gd name="connsiteY1" fmla="*/ 1 h 454998"/>
                <a:gd name="connsiteX2" fmla="*/ 812018 w 1152891"/>
                <a:gd name="connsiteY2" fmla="*/ 93976 h 454998"/>
                <a:gd name="connsiteX3" fmla="*/ 954893 w 1152891"/>
                <a:gd name="connsiteY3" fmla="*/ 299717 h 454998"/>
                <a:gd name="connsiteX4" fmla="*/ 1013948 w 1152891"/>
                <a:gd name="connsiteY4" fmla="*/ 355914 h 454998"/>
                <a:gd name="connsiteX5" fmla="*/ 1032045 w 1152891"/>
                <a:gd name="connsiteY5" fmla="*/ 434971 h 454998"/>
                <a:gd name="connsiteX6" fmla="*/ 1152891 w 1152891"/>
                <a:gd name="connsiteY6" fmla="*/ 454998 h 454998"/>
                <a:gd name="connsiteX7" fmla="*/ 0 w 1152891"/>
                <a:gd name="connsiteY7" fmla="*/ 454998 h 454998"/>
                <a:gd name="connsiteX8" fmla="*/ 71925 w 1152891"/>
                <a:gd name="connsiteY8" fmla="*/ 329244 h 454998"/>
                <a:gd name="connsiteX9" fmla="*/ 69532 w 1152891"/>
                <a:gd name="connsiteY9" fmla="*/ 0 h 454998"/>
                <a:gd name="connsiteX0" fmla="*/ 69532 w 1152891"/>
                <a:gd name="connsiteY0" fmla="*/ 0 h 454998"/>
                <a:gd name="connsiteX1" fmla="*/ 781416 w 1152891"/>
                <a:gd name="connsiteY1" fmla="*/ 1 h 454998"/>
                <a:gd name="connsiteX2" fmla="*/ 812018 w 1152891"/>
                <a:gd name="connsiteY2" fmla="*/ 93976 h 454998"/>
                <a:gd name="connsiteX3" fmla="*/ 954893 w 1152891"/>
                <a:gd name="connsiteY3" fmla="*/ 299717 h 454998"/>
                <a:gd name="connsiteX4" fmla="*/ 1013948 w 1152891"/>
                <a:gd name="connsiteY4" fmla="*/ 355914 h 454998"/>
                <a:gd name="connsiteX5" fmla="*/ 1032045 w 1152891"/>
                <a:gd name="connsiteY5" fmla="*/ 434971 h 454998"/>
                <a:gd name="connsiteX6" fmla="*/ 1152891 w 1152891"/>
                <a:gd name="connsiteY6" fmla="*/ 454998 h 454998"/>
                <a:gd name="connsiteX7" fmla="*/ 0 w 1152891"/>
                <a:gd name="connsiteY7" fmla="*/ 454998 h 454998"/>
                <a:gd name="connsiteX8" fmla="*/ 71925 w 1152891"/>
                <a:gd name="connsiteY8" fmla="*/ 329244 h 454998"/>
                <a:gd name="connsiteX9" fmla="*/ 69532 w 1152891"/>
                <a:gd name="connsiteY9" fmla="*/ 0 h 45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2891" h="454998">
                  <a:moveTo>
                    <a:pt x="69532" y="0"/>
                  </a:moveTo>
                  <a:lnTo>
                    <a:pt x="781416" y="1"/>
                  </a:lnTo>
                  <a:cubicBezTo>
                    <a:pt x="801182" y="49318"/>
                    <a:pt x="789455" y="50849"/>
                    <a:pt x="812018" y="93976"/>
                  </a:cubicBezTo>
                  <a:cubicBezTo>
                    <a:pt x="842201" y="52965"/>
                    <a:pt x="874565" y="127473"/>
                    <a:pt x="954893" y="299717"/>
                  </a:cubicBezTo>
                  <a:cubicBezTo>
                    <a:pt x="988548" y="343373"/>
                    <a:pt x="1002359" y="327180"/>
                    <a:pt x="1013948" y="355914"/>
                  </a:cubicBezTo>
                  <a:cubicBezTo>
                    <a:pt x="1028552" y="397506"/>
                    <a:pt x="1026013" y="408619"/>
                    <a:pt x="1032045" y="434971"/>
                  </a:cubicBezTo>
                  <a:cubicBezTo>
                    <a:pt x="1098045" y="405452"/>
                    <a:pt x="1129754" y="405459"/>
                    <a:pt x="1152891" y="454998"/>
                  </a:cubicBezTo>
                  <a:lnTo>
                    <a:pt x="0" y="454998"/>
                  </a:lnTo>
                  <a:lnTo>
                    <a:pt x="71925" y="329244"/>
                  </a:lnTo>
                  <a:cubicBezTo>
                    <a:pt x="92082" y="210924"/>
                    <a:pt x="82713" y="125940"/>
                    <a:pt x="69532" y="0"/>
                  </a:cubicBez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rgbClr val="9FA1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45720" rtlCol="0" anchor="ctr">
              <a:noAutofit/>
            </a:bodyPr>
            <a:lstStyle/>
            <a:p>
              <a:pPr algn="ctr"/>
              <a:endParaRPr lang="en-US" sz="1000" b="1">
                <a:solidFill>
                  <a:srgbClr val="D650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D868C9C6-631B-19AA-F994-1F4245F583CA}"/>
                </a:ext>
              </a:extLst>
            </p:cNvPr>
            <p:cNvSpPr/>
            <p:nvPr/>
          </p:nvSpPr>
          <p:spPr>
            <a:xfrm flipH="1">
              <a:off x="4610368" y="2625992"/>
              <a:ext cx="702676" cy="63251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40000" lnSpcReduction="20000"/>
            </a:bodyPr>
            <a:lstStyle/>
            <a:p>
              <a:pPr algn="ctr"/>
              <a:r>
                <a:rPr lang="en-US" sz="2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SME</a:t>
              </a:r>
            </a:p>
          </p:txBody>
        </p:sp>
        <p:grpSp>
          <p:nvGrpSpPr>
            <p:cNvPr id="606" name="dinosaur-donut-arm">
              <a:extLst>
                <a:ext uri="{FF2B5EF4-FFF2-40B4-BE49-F238E27FC236}">
                  <a16:creationId xmlns:a16="http://schemas.microsoft.com/office/drawing/2014/main" id="{2D2BD7BC-D40E-EAF5-C298-A7C2F57BF3E3}"/>
                </a:ext>
              </a:extLst>
            </p:cNvPr>
            <p:cNvGrpSpPr/>
            <p:nvPr/>
          </p:nvGrpSpPr>
          <p:grpSpPr>
            <a:xfrm flipH="1">
              <a:off x="4092931" y="2372271"/>
              <a:ext cx="655413" cy="666047"/>
              <a:chOff x="8050889" y="4220295"/>
              <a:chExt cx="321745" cy="326965"/>
            </a:xfrm>
          </p:grpSpPr>
          <p:sp>
            <p:nvSpPr>
              <p:cNvPr id="610" name="Freeform 37">
                <a:extLst>
                  <a:ext uri="{FF2B5EF4-FFF2-40B4-BE49-F238E27FC236}">
                    <a16:creationId xmlns:a16="http://schemas.microsoft.com/office/drawing/2014/main" id="{B983F17D-B8A7-5234-D46B-0B4A597C5D11}"/>
                  </a:ext>
                </a:extLst>
              </p:cNvPr>
              <p:cNvSpPr/>
              <p:nvPr/>
            </p:nvSpPr>
            <p:spPr>
              <a:xfrm rot="8546938">
                <a:off x="8204460" y="4225414"/>
                <a:ext cx="168174" cy="321846"/>
              </a:xfrm>
              <a:custGeom>
                <a:avLst/>
                <a:gdLst>
                  <a:gd name="connsiteX0" fmla="*/ 537415 w 1540557"/>
                  <a:gd name="connsiteY0" fmla="*/ 0 h 3525301"/>
                  <a:gd name="connsiteX1" fmla="*/ 336787 w 1540557"/>
                  <a:gd name="connsiteY1" fmla="*/ 493853 h 3525301"/>
                  <a:gd name="connsiteX2" fmla="*/ 780483 w 1540557"/>
                  <a:gd name="connsiteY2" fmla="*/ 1277074 h 3525301"/>
                  <a:gd name="connsiteX3" fmla="*/ 888513 w 1540557"/>
                  <a:gd name="connsiteY3" fmla="*/ 1620456 h 3525301"/>
                  <a:gd name="connsiteX4" fmla="*/ 290488 w 1540557"/>
                  <a:gd name="connsiteY4" fmla="*/ 2203048 h 3525301"/>
                  <a:gd name="connsiteX5" fmla="*/ 16554 w 1540557"/>
                  <a:gd name="connsiteY5" fmla="*/ 2573438 h 3525301"/>
                  <a:gd name="connsiteX6" fmla="*/ 47420 w 1540557"/>
                  <a:gd name="connsiteY6" fmla="*/ 3302643 h 3525301"/>
                  <a:gd name="connsiteX7" fmla="*/ 186316 w 1540557"/>
                  <a:gd name="connsiteY7" fmla="*/ 3495555 h 3525301"/>
                  <a:gd name="connsiteX8" fmla="*/ 703318 w 1540557"/>
                  <a:gd name="connsiteY8" fmla="*/ 3480122 h 3525301"/>
                  <a:gd name="connsiteX9" fmla="*/ 471825 w 1540557"/>
                  <a:gd name="connsiteY9" fmla="*/ 3075008 h 3525301"/>
                  <a:gd name="connsiteX10" fmla="*/ 930954 w 1540557"/>
                  <a:gd name="connsiteY10" fmla="*/ 3213904 h 3525301"/>
                  <a:gd name="connsiteX11" fmla="*/ 653161 w 1540557"/>
                  <a:gd name="connsiteY11" fmla="*/ 2727767 h 3525301"/>
                  <a:gd name="connsiteX12" fmla="*/ 950245 w 1540557"/>
                  <a:gd name="connsiteY12" fmla="*/ 2307220 h 3525301"/>
                  <a:gd name="connsiteX13" fmla="*/ 1413232 w 1540557"/>
                  <a:gd name="connsiteY13" fmla="*/ 1956122 h 3525301"/>
                  <a:gd name="connsiteX14" fmla="*/ 1540554 w 1540557"/>
                  <a:gd name="connsiteY14" fmla="*/ 1466127 h 3525301"/>
                  <a:gd name="connsiteX15" fmla="*/ 1417090 w 1540557"/>
                  <a:gd name="connsiteY15" fmla="*/ 1061013 h 3525301"/>
                  <a:gd name="connsiteX16" fmla="*/ 1285911 w 1540557"/>
                  <a:gd name="connsiteY16" fmla="*/ 844952 h 352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40557" h="3525301">
                    <a:moveTo>
                      <a:pt x="537415" y="0"/>
                    </a:moveTo>
                    <a:cubicBezTo>
                      <a:pt x="416845" y="140503"/>
                      <a:pt x="296276" y="281007"/>
                      <a:pt x="336787" y="493853"/>
                    </a:cubicBezTo>
                    <a:cubicBezTo>
                      <a:pt x="377298" y="706699"/>
                      <a:pt x="688529" y="1089307"/>
                      <a:pt x="780483" y="1277074"/>
                    </a:cubicBezTo>
                    <a:cubicBezTo>
                      <a:pt x="872437" y="1464841"/>
                      <a:pt x="970179" y="1466127"/>
                      <a:pt x="888513" y="1620456"/>
                    </a:cubicBezTo>
                    <a:cubicBezTo>
                      <a:pt x="806847" y="1774785"/>
                      <a:pt x="435814" y="2044218"/>
                      <a:pt x="290488" y="2203048"/>
                    </a:cubicBezTo>
                    <a:cubicBezTo>
                      <a:pt x="145161" y="2361878"/>
                      <a:pt x="57065" y="2390172"/>
                      <a:pt x="16554" y="2573438"/>
                    </a:cubicBezTo>
                    <a:cubicBezTo>
                      <a:pt x="-23957" y="2756704"/>
                      <a:pt x="19126" y="3148957"/>
                      <a:pt x="47420" y="3302643"/>
                    </a:cubicBezTo>
                    <a:cubicBezTo>
                      <a:pt x="75714" y="3456329"/>
                      <a:pt x="77000" y="3465975"/>
                      <a:pt x="186316" y="3495555"/>
                    </a:cubicBezTo>
                    <a:cubicBezTo>
                      <a:pt x="295632" y="3525135"/>
                      <a:pt x="655733" y="3550213"/>
                      <a:pt x="703318" y="3480122"/>
                    </a:cubicBezTo>
                    <a:cubicBezTo>
                      <a:pt x="750903" y="3410031"/>
                      <a:pt x="433886" y="3119378"/>
                      <a:pt x="471825" y="3075008"/>
                    </a:cubicBezTo>
                    <a:cubicBezTo>
                      <a:pt x="509764" y="3030638"/>
                      <a:pt x="900731" y="3271777"/>
                      <a:pt x="930954" y="3213904"/>
                    </a:cubicBezTo>
                    <a:cubicBezTo>
                      <a:pt x="961177" y="3156031"/>
                      <a:pt x="649946" y="2878881"/>
                      <a:pt x="653161" y="2727767"/>
                    </a:cubicBezTo>
                    <a:cubicBezTo>
                      <a:pt x="656376" y="2576653"/>
                      <a:pt x="823567" y="2435827"/>
                      <a:pt x="950245" y="2307220"/>
                    </a:cubicBezTo>
                    <a:cubicBezTo>
                      <a:pt x="1076923" y="2178613"/>
                      <a:pt x="1314847" y="2096304"/>
                      <a:pt x="1413232" y="1956122"/>
                    </a:cubicBezTo>
                    <a:cubicBezTo>
                      <a:pt x="1511617" y="1815940"/>
                      <a:pt x="1539911" y="1615312"/>
                      <a:pt x="1540554" y="1466127"/>
                    </a:cubicBezTo>
                    <a:cubicBezTo>
                      <a:pt x="1541197" y="1316942"/>
                      <a:pt x="1459530" y="1164542"/>
                      <a:pt x="1417090" y="1061013"/>
                    </a:cubicBezTo>
                    <a:cubicBezTo>
                      <a:pt x="1374650" y="957484"/>
                      <a:pt x="1330280" y="901218"/>
                      <a:pt x="1285911" y="844952"/>
                    </a:cubicBezTo>
                  </a:path>
                </a:pathLst>
              </a:custGeom>
              <a:solidFill>
                <a:srgbClr val="7B83EB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sp>
            <p:nvSpPr>
              <p:cNvPr id="611" name="donut">
                <a:extLst>
                  <a:ext uri="{FF2B5EF4-FFF2-40B4-BE49-F238E27FC236}">
                    <a16:creationId xmlns:a16="http://schemas.microsoft.com/office/drawing/2014/main" id="{70953780-CE66-BB0E-5389-958E57633716}"/>
                  </a:ext>
                </a:extLst>
              </p:cNvPr>
              <p:cNvSpPr/>
              <p:nvPr/>
            </p:nvSpPr>
            <p:spPr>
              <a:xfrm rot="742209">
                <a:off x="8095783" y="4235039"/>
                <a:ext cx="61025" cy="80356"/>
              </a:xfrm>
              <a:prstGeom prst="ellipse">
                <a:avLst/>
              </a:prstGeom>
              <a:noFill/>
              <a:ln w="104775">
                <a:solidFill>
                  <a:srgbClr val="E47F00"/>
                </a:solidFill>
              </a:ln>
              <a:scene3d>
                <a:camera prst="isometricOffAxis1Top">
                  <a:rot lat="20265856" lon="18040840" rev="5389507"/>
                </a:camera>
                <a:lightRig rig="threePt" dir="t"/>
              </a:scene3d>
              <a:sp3d>
                <a:bevelT w="25400" h="25400"/>
                <a:bevelB w="254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t">
                <a:noAutofit/>
              </a:bodyPr>
              <a:lstStyle/>
              <a:p>
                <a:pPr algn="ctr"/>
                <a:endParaRPr lang="en-US" sz="3600"/>
              </a:p>
            </p:txBody>
          </p:sp>
          <p:sp>
            <p:nvSpPr>
              <p:cNvPr id="612" name="blue-bottom-donute">
                <a:extLst>
                  <a:ext uri="{FF2B5EF4-FFF2-40B4-BE49-F238E27FC236}">
                    <a16:creationId xmlns:a16="http://schemas.microsoft.com/office/drawing/2014/main" id="{09C87372-38EF-290C-1F1E-2F632550F1E7}"/>
                  </a:ext>
                </a:extLst>
              </p:cNvPr>
              <p:cNvSpPr/>
              <p:nvPr/>
            </p:nvSpPr>
            <p:spPr>
              <a:xfrm>
                <a:off x="8058149" y="4232929"/>
                <a:ext cx="144951" cy="89930"/>
              </a:xfrm>
              <a:prstGeom prst="blockArc">
                <a:avLst>
                  <a:gd name="adj1" fmla="val 21505053"/>
                  <a:gd name="adj2" fmla="val 10528429"/>
                  <a:gd name="adj3" fmla="val 3249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3" name="blue-top-donute">
                <a:extLst>
                  <a:ext uri="{FF2B5EF4-FFF2-40B4-BE49-F238E27FC236}">
                    <a16:creationId xmlns:a16="http://schemas.microsoft.com/office/drawing/2014/main" id="{597327A5-539F-0401-47BB-C57E642B58F4}"/>
                  </a:ext>
                </a:extLst>
              </p:cNvPr>
              <p:cNvSpPr/>
              <p:nvPr/>
            </p:nvSpPr>
            <p:spPr>
              <a:xfrm>
                <a:off x="8050889" y="4247263"/>
                <a:ext cx="152212" cy="89228"/>
              </a:xfrm>
              <a:prstGeom prst="blockArc">
                <a:avLst>
                  <a:gd name="adj1" fmla="val 10426083"/>
                  <a:gd name="adj2" fmla="val 21577120"/>
                  <a:gd name="adj3" fmla="val 2505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schemeClr val="tx1"/>
                  </a:solidFill>
                </a:endParaRPr>
              </a:p>
            </p:txBody>
          </p:sp>
          <p:pic>
            <p:nvPicPr>
              <p:cNvPr id="614" name="pink-frosting">
                <a:extLst>
                  <a:ext uri="{FF2B5EF4-FFF2-40B4-BE49-F238E27FC236}">
                    <a16:creationId xmlns:a16="http://schemas.microsoft.com/office/drawing/2014/main" id="{AE4C7006-D112-1F8F-005B-7AF3D47306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8050889" y="4246360"/>
                <a:ext cx="156210" cy="76200"/>
              </a:xfrm>
              <a:prstGeom prst="rect">
                <a:avLst/>
              </a:prstGeom>
            </p:spPr>
          </p:pic>
          <p:sp>
            <p:nvSpPr>
              <p:cNvPr id="615" name="Freeform 39">
                <a:extLst>
                  <a:ext uri="{FF2B5EF4-FFF2-40B4-BE49-F238E27FC236}">
                    <a16:creationId xmlns:a16="http://schemas.microsoft.com/office/drawing/2014/main" id="{3DB9E454-9E64-3076-B01D-FBBA0D1115DF}"/>
                  </a:ext>
                </a:extLst>
              </p:cNvPr>
              <p:cNvSpPr/>
              <p:nvPr/>
            </p:nvSpPr>
            <p:spPr>
              <a:xfrm>
                <a:off x="8156494" y="4220295"/>
                <a:ext cx="101210" cy="124552"/>
              </a:xfrm>
              <a:custGeom>
                <a:avLst/>
                <a:gdLst>
                  <a:gd name="connsiteX0" fmla="*/ 119957 w 336866"/>
                  <a:gd name="connsiteY0" fmla="*/ 0 h 228624"/>
                  <a:gd name="connsiteX1" fmla="*/ 895 w 336866"/>
                  <a:gd name="connsiteY1" fmla="*/ 88900 h 228624"/>
                  <a:gd name="connsiteX2" fmla="*/ 175520 w 336866"/>
                  <a:gd name="connsiteY2" fmla="*/ 187325 h 228624"/>
                  <a:gd name="connsiteX3" fmla="*/ 315220 w 336866"/>
                  <a:gd name="connsiteY3" fmla="*/ 228600 h 228624"/>
                  <a:gd name="connsiteX4" fmla="*/ 334270 w 336866"/>
                  <a:gd name="connsiteY4" fmla="*/ 182562 h 228624"/>
                  <a:gd name="connsiteX0" fmla="*/ 119957 w 315220"/>
                  <a:gd name="connsiteY0" fmla="*/ 0 h 228624"/>
                  <a:gd name="connsiteX1" fmla="*/ 895 w 315220"/>
                  <a:gd name="connsiteY1" fmla="*/ 88900 h 228624"/>
                  <a:gd name="connsiteX2" fmla="*/ 175520 w 315220"/>
                  <a:gd name="connsiteY2" fmla="*/ 187325 h 228624"/>
                  <a:gd name="connsiteX3" fmla="*/ 315220 w 315220"/>
                  <a:gd name="connsiteY3" fmla="*/ 228600 h 228624"/>
                  <a:gd name="connsiteX0" fmla="*/ 171437 w 314326"/>
                  <a:gd name="connsiteY0" fmla="*/ 0 h 250849"/>
                  <a:gd name="connsiteX1" fmla="*/ 1 w 314326"/>
                  <a:gd name="connsiteY1" fmla="*/ 111125 h 250849"/>
                  <a:gd name="connsiteX2" fmla="*/ 174626 w 314326"/>
                  <a:gd name="connsiteY2" fmla="*/ 209550 h 250849"/>
                  <a:gd name="connsiteX3" fmla="*/ 314326 w 314326"/>
                  <a:gd name="connsiteY3" fmla="*/ 250825 h 250849"/>
                  <a:gd name="connsiteX0" fmla="*/ 171681 w 314570"/>
                  <a:gd name="connsiteY0" fmla="*/ 0 h 250834"/>
                  <a:gd name="connsiteX1" fmla="*/ 245 w 314570"/>
                  <a:gd name="connsiteY1" fmla="*/ 111125 h 250834"/>
                  <a:gd name="connsiteX2" fmla="*/ 209025 w 314570"/>
                  <a:gd name="connsiteY2" fmla="*/ 180975 h 250834"/>
                  <a:gd name="connsiteX3" fmla="*/ 314570 w 314570"/>
                  <a:gd name="connsiteY3" fmla="*/ 250825 h 250834"/>
                  <a:gd name="connsiteX0" fmla="*/ 171681 w 243980"/>
                  <a:gd name="connsiteY0" fmla="*/ 0 h 277818"/>
                  <a:gd name="connsiteX1" fmla="*/ 245 w 243980"/>
                  <a:gd name="connsiteY1" fmla="*/ 111125 h 277818"/>
                  <a:gd name="connsiteX2" fmla="*/ 209025 w 243980"/>
                  <a:gd name="connsiteY2" fmla="*/ 180975 h 277818"/>
                  <a:gd name="connsiteX3" fmla="*/ 243980 w 243980"/>
                  <a:gd name="connsiteY3" fmla="*/ 277812 h 277818"/>
                  <a:gd name="connsiteX0" fmla="*/ 171997 w 245872"/>
                  <a:gd name="connsiteY0" fmla="*/ 0 h 277818"/>
                  <a:gd name="connsiteX1" fmla="*/ 561 w 245872"/>
                  <a:gd name="connsiteY1" fmla="*/ 111125 h 277818"/>
                  <a:gd name="connsiteX2" fmla="*/ 229836 w 245872"/>
                  <a:gd name="connsiteY2" fmla="*/ 182562 h 277818"/>
                  <a:gd name="connsiteX3" fmla="*/ 244296 w 245872"/>
                  <a:gd name="connsiteY3" fmla="*/ 277812 h 277818"/>
                  <a:gd name="connsiteX0" fmla="*/ 223812 w 245317"/>
                  <a:gd name="connsiteY0" fmla="*/ 0 h 295280"/>
                  <a:gd name="connsiteX1" fmla="*/ 4 w 245317"/>
                  <a:gd name="connsiteY1" fmla="*/ 128587 h 295280"/>
                  <a:gd name="connsiteX2" fmla="*/ 229279 w 245317"/>
                  <a:gd name="connsiteY2" fmla="*/ 200024 h 295280"/>
                  <a:gd name="connsiteX3" fmla="*/ 243739 w 245317"/>
                  <a:gd name="connsiteY3" fmla="*/ 295274 h 29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5317" h="295280">
                    <a:moveTo>
                      <a:pt x="223812" y="0"/>
                    </a:moveTo>
                    <a:cubicBezTo>
                      <a:pt x="159651" y="28839"/>
                      <a:pt x="-907" y="95250"/>
                      <a:pt x="4" y="128587"/>
                    </a:cubicBezTo>
                    <a:cubicBezTo>
                      <a:pt x="915" y="161924"/>
                      <a:pt x="188657" y="172243"/>
                      <a:pt x="229279" y="200024"/>
                    </a:cubicBezTo>
                    <a:cubicBezTo>
                      <a:pt x="269901" y="227805"/>
                      <a:pt x="217281" y="296068"/>
                      <a:pt x="243739" y="295274"/>
                    </a:cubicBezTo>
                  </a:path>
                </a:pathLst>
              </a:custGeom>
              <a:solidFill>
                <a:srgbClr val="7B83EB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</p:grpSp>
        <p:grpSp>
          <p:nvGrpSpPr>
            <p:cNvPr id="607" name="dino-shades">
              <a:extLst>
                <a:ext uri="{FF2B5EF4-FFF2-40B4-BE49-F238E27FC236}">
                  <a16:creationId xmlns:a16="http://schemas.microsoft.com/office/drawing/2014/main" id="{D8D48F1A-00C6-61DD-4EA8-F6573BD647B3}"/>
                </a:ext>
              </a:extLst>
            </p:cNvPr>
            <p:cNvGrpSpPr/>
            <p:nvPr/>
          </p:nvGrpSpPr>
          <p:grpSpPr>
            <a:xfrm flipH="1">
              <a:off x="5012581" y="2134281"/>
              <a:ext cx="435518" cy="237990"/>
              <a:chOff x="7908131" y="1859756"/>
              <a:chExt cx="255570" cy="150019"/>
            </a:xfrm>
          </p:grpSpPr>
          <p:sp>
            <p:nvSpPr>
              <p:cNvPr id="608" name="Freeform: Shape 607">
                <a:extLst>
                  <a:ext uri="{FF2B5EF4-FFF2-40B4-BE49-F238E27FC236}">
                    <a16:creationId xmlns:a16="http://schemas.microsoft.com/office/drawing/2014/main" id="{77EF2C14-2CC4-7DA2-B206-82E52A13EAE8}"/>
                  </a:ext>
                </a:extLst>
              </p:cNvPr>
              <p:cNvSpPr/>
              <p:nvPr/>
            </p:nvSpPr>
            <p:spPr>
              <a:xfrm>
                <a:off x="7949455" y="1927028"/>
                <a:ext cx="214246" cy="80188"/>
              </a:xfrm>
              <a:custGeom>
                <a:avLst/>
                <a:gdLst>
                  <a:gd name="connsiteX0" fmla="*/ 3 w 214246"/>
                  <a:gd name="connsiteY0" fmla="*/ 27417 h 80188"/>
                  <a:gd name="connsiteX1" fmla="*/ 1365 w 214246"/>
                  <a:gd name="connsiteY1" fmla="*/ 1783 h 80188"/>
                  <a:gd name="connsiteX2" fmla="*/ 2735 w 214246"/>
                  <a:gd name="connsiteY2" fmla="*/ 85 h 80188"/>
                  <a:gd name="connsiteX3" fmla="*/ 9498 w 214246"/>
                  <a:gd name="connsiteY3" fmla="*/ 85 h 80188"/>
                  <a:gd name="connsiteX4" fmla="*/ 26911 w 214246"/>
                  <a:gd name="connsiteY4" fmla="*/ 85 h 80188"/>
                  <a:gd name="connsiteX5" fmla="*/ 50676 w 214246"/>
                  <a:gd name="connsiteY5" fmla="*/ 85 h 80188"/>
                  <a:gd name="connsiteX6" fmla="*/ 76500 w 214246"/>
                  <a:gd name="connsiteY6" fmla="*/ 85 h 80188"/>
                  <a:gd name="connsiteX7" fmla="*/ 100084 w 214246"/>
                  <a:gd name="connsiteY7" fmla="*/ 85 h 80188"/>
                  <a:gd name="connsiteX8" fmla="*/ 121222 w 214246"/>
                  <a:gd name="connsiteY8" fmla="*/ 1 h 80188"/>
                  <a:gd name="connsiteX9" fmla="*/ 144187 w 214246"/>
                  <a:gd name="connsiteY9" fmla="*/ 2227 h 80188"/>
                  <a:gd name="connsiteX10" fmla="*/ 161284 w 214246"/>
                  <a:gd name="connsiteY10" fmla="*/ 6664 h 80188"/>
                  <a:gd name="connsiteX11" fmla="*/ 175698 w 214246"/>
                  <a:gd name="connsiteY11" fmla="*/ 17449 h 80188"/>
                  <a:gd name="connsiteX12" fmla="*/ 195549 w 214246"/>
                  <a:gd name="connsiteY12" fmla="*/ 40630 h 80188"/>
                  <a:gd name="connsiteX13" fmla="*/ 211110 w 214246"/>
                  <a:gd name="connsiteY13" fmla="*/ 61804 h 80188"/>
                  <a:gd name="connsiteX14" fmla="*/ 212159 w 214246"/>
                  <a:gd name="connsiteY14" fmla="*/ 72152 h 80188"/>
                  <a:gd name="connsiteX15" fmla="*/ 203929 w 214246"/>
                  <a:gd name="connsiteY15" fmla="*/ 79269 h 80188"/>
                  <a:gd name="connsiteX16" fmla="*/ 195976 w 214246"/>
                  <a:gd name="connsiteY16" fmla="*/ 72912 h 80188"/>
                  <a:gd name="connsiteX17" fmla="*/ 184156 w 214246"/>
                  <a:gd name="connsiteY17" fmla="*/ 44507 h 80188"/>
                  <a:gd name="connsiteX18" fmla="*/ 126798 w 214246"/>
                  <a:gd name="connsiteY18" fmla="*/ 13414 h 80188"/>
                  <a:gd name="connsiteX19" fmla="*/ 88723 w 214246"/>
                  <a:gd name="connsiteY19" fmla="*/ 26050 h 80188"/>
                  <a:gd name="connsiteX20" fmla="*/ 68216 w 214246"/>
                  <a:gd name="connsiteY20" fmla="*/ 29373 h 80188"/>
                  <a:gd name="connsiteX21" fmla="*/ 1373 w 214246"/>
                  <a:gd name="connsiteY21" fmla="*/ 29373 h 80188"/>
                  <a:gd name="connsiteX22" fmla="*/ 3 w 214246"/>
                  <a:gd name="connsiteY22" fmla="*/ 27417 h 80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4246" h="80188">
                    <a:moveTo>
                      <a:pt x="3" y="27417"/>
                    </a:moveTo>
                    <a:lnTo>
                      <a:pt x="1365" y="1783"/>
                    </a:lnTo>
                    <a:cubicBezTo>
                      <a:pt x="1416" y="826"/>
                      <a:pt x="2014" y="85"/>
                      <a:pt x="2735" y="85"/>
                    </a:cubicBezTo>
                    <a:lnTo>
                      <a:pt x="9498" y="85"/>
                    </a:lnTo>
                    <a:cubicBezTo>
                      <a:pt x="15303" y="85"/>
                      <a:pt x="21106" y="85"/>
                      <a:pt x="26911" y="85"/>
                    </a:cubicBezTo>
                    <a:cubicBezTo>
                      <a:pt x="34832" y="85"/>
                      <a:pt x="42755" y="85"/>
                      <a:pt x="50676" y="85"/>
                    </a:cubicBezTo>
                    <a:lnTo>
                      <a:pt x="76500" y="85"/>
                    </a:lnTo>
                    <a:cubicBezTo>
                      <a:pt x="84362" y="85"/>
                      <a:pt x="92224" y="85"/>
                      <a:pt x="100084" y="85"/>
                    </a:cubicBezTo>
                    <a:cubicBezTo>
                      <a:pt x="107131" y="85"/>
                      <a:pt x="114177" y="38"/>
                      <a:pt x="121222" y="1"/>
                    </a:cubicBezTo>
                    <a:cubicBezTo>
                      <a:pt x="128874" y="-38"/>
                      <a:pt x="136605" y="938"/>
                      <a:pt x="144187" y="2227"/>
                    </a:cubicBezTo>
                    <a:cubicBezTo>
                      <a:pt x="149944" y="3205"/>
                      <a:pt x="155750" y="4240"/>
                      <a:pt x="161284" y="6664"/>
                    </a:cubicBezTo>
                    <a:cubicBezTo>
                      <a:pt x="166646" y="9014"/>
                      <a:pt x="171151" y="13112"/>
                      <a:pt x="175698" y="17449"/>
                    </a:cubicBezTo>
                    <a:cubicBezTo>
                      <a:pt x="182900" y="24316"/>
                      <a:pt x="189357" y="32224"/>
                      <a:pt x="195549" y="40630"/>
                    </a:cubicBezTo>
                    <a:cubicBezTo>
                      <a:pt x="200742" y="47681"/>
                      <a:pt x="205866" y="54819"/>
                      <a:pt x="211110" y="61804"/>
                    </a:cubicBezTo>
                    <a:cubicBezTo>
                      <a:pt x="213338" y="64774"/>
                      <a:pt x="216326" y="68621"/>
                      <a:pt x="212159" y="72152"/>
                    </a:cubicBezTo>
                    <a:cubicBezTo>
                      <a:pt x="209790" y="74160"/>
                      <a:pt x="206285" y="77687"/>
                      <a:pt x="203929" y="79269"/>
                    </a:cubicBezTo>
                    <a:cubicBezTo>
                      <a:pt x="200452" y="81605"/>
                      <a:pt x="198481" y="79492"/>
                      <a:pt x="195976" y="72912"/>
                    </a:cubicBezTo>
                    <a:cubicBezTo>
                      <a:pt x="191684" y="61641"/>
                      <a:pt x="186659" y="50526"/>
                      <a:pt x="184156" y="44507"/>
                    </a:cubicBezTo>
                    <a:cubicBezTo>
                      <a:pt x="166921" y="3077"/>
                      <a:pt x="136804" y="10330"/>
                      <a:pt x="126798" y="13414"/>
                    </a:cubicBezTo>
                    <a:lnTo>
                      <a:pt x="88723" y="26050"/>
                    </a:lnTo>
                    <a:cubicBezTo>
                      <a:pt x="81955" y="28262"/>
                      <a:pt x="75093" y="29373"/>
                      <a:pt x="68216" y="29373"/>
                    </a:cubicBezTo>
                    <a:lnTo>
                      <a:pt x="1373" y="29373"/>
                    </a:lnTo>
                    <a:cubicBezTo>
                      <a:pt x="577" y="29373"/>
                      <a:pt x="-52" y="28474"/>
                      <a:pt x="3" y="27417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9" name="Oval 608">
                <a:extLst>
                  <a:ext uri="{FF2B5EF4-FFF2-40B4-BE49-F238E27FC236}">
                    <a16:creationId xmlns:a16="http://schemas.microsoft.com/office/drawing/2014/main" id="{207FDE16-86A2-1058-6B43-01512C0C4840}"/>
                  </a:ext>
                </a:extLst>
              </p:cNvPr>
              <p:cNvSpPr/>
              <p:nvPr/>
            </p:nvSpPr>
            <p:spPr>
              <a:xfrm>
                <a:off x="7908131" y="1859756"/>
                <a:ext cx="45719" cy="1500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16" name="dinosaur-floppydisk">
            <a:extLst>
              <a:ext uri="{FF2B5EF4-FFF2-40B4-BE49-F238E27FC236}">
                <a16:creationId xmlns:a16="http://schemas.microsoft.com/office/drawing/2014/main" id="{1342D73A-1205-C076-FD19-6B8AF2C0773F}"/>
              </a:ext>
            </a:extLst>
          </p:cNvPr>
          <p:cNvGrpSpPr/>
          <p:nvPr/>
        </p:nvGrpSpPr>
        <p:grpSpPr>
          <a:xfrm rot="497242">
            <a:off x="11182280" y="5828643"/>
            <a:ext cx="226340" cy="234966"/>
            <a:chOff x="9551910" y="5976884"/>
            <a:chExt cx="226340" cy="234966"/>
          </a:xfrm>
        </p:grpSpPr>
        <p:sp>
          <p:nvSpPr>
            <p:cNvPr id="617" name="Rectangle: Top Corners One Rounded and One Snipped 616">
              <a:extLst>
                <a:ext uri="{FF2B5EF4-FFF2-40B4-BE49-F238E27FC236}">
                  <a16:creationId xmlns:a16="http://schemas.microsoft.com/office/drawing/2014/main" id="{66BA963C-9328-3553-4E2E-A04F01D386C1}"/>
                </a:ext>
              </a:extLst>
            </p:cNvPr>
            <p:cNvSpPr/>
            <p:nvPr/>
          </p:nvSpPr>
          <p:spPr>
            <a:xfrm rot="7913552">
              <a:off x="9548777" y="5982378"/>
              <a:ext cx="232605" cy="226340"/>
            </a:xfrm>
            <a:prstGeom prst="snipRoundRect">
              <a:avLst>
                <a:gd name="adj1" fmla="val 16667"/>
                <a:gd name="adj2" fmla="val 26334"/>
              </a:avLst>
            </a:prstGeom>
            <a:solidFill>
              <a:srgbClr val="DFDFDC"/>
            </a:solidFill>
            <a:ln w="9525">
              <a:solidFill>
                <a:srgbClr val="9FA1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: Top Corners Rounded 617">
              <a:extLst>
                <a:ext uri="{FF2B5EF4-FFF2-40B4-BE49-F238E27FC236}">
                  <a16:creationId xmlns:a16="http://schemas.microsoft.com/office/drawing/2014/main" id="{57FC8AB1-0649-4063-2A56-1BA76E866E55}"/>
                </a:ext>
              </a:extLst>
            </p:cNvPr>
            <p:cNvSpPr/>
            <p:nvPr/>
          </p:nvSpPr>
          <p:spPr>
            <a:xfrm rot="18676888">
              <a:off x="9683261" y="6086462"/>
              <a:ext cx="106698" cy="78025"/>
            </a:xfrm>
            <a:prstGeom prst="round2SameRect">
              <a:avLst/>
            </a:prstGeom>
            <a:solidFill>
              <a:srgbClr val="9FA19F"/>
            </a:solidFill>
            <a:ln w="9525">
              <a:solidFill>
                <a:srgbClr val="9FA1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: Rounded Corners 618">
              <a:extLst>
                <a:ext uri="{FF2B5EF4-FFF2-40B4-BE49-F238E27FC236}">
                  <a16:creationId xmlns:a16="http://schemas.microsoft.com/office/drawing/2014/main" id="{B1125CD8-B262-002D-E8FC-61A2A55A671D}"/>
                </a:ext>
              </a:extLst>
            </p:cNvPr>
            <p:cNvSpPr/>
            <p:nvPr/>
          </p:nvSpPr>
          <p:spPr>
            <a:xfrm rot="7829644">
              <a:off x="9700511" y="6108981"/>
              <a:ext cx="50809" cy="668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: Top Corners Rounded 619">
              <a:extLst>
                <a:ext uri="{FF2B5EF4-FFF2-40B4-BE49-F238E27FC236}">
                  <a16:creationId xmlns:a16="http://schemas.microsoft.com/office/drawing/2014/main" id="{63B1E707-FF76-FC67-CCF6-10B5EC190639}"/>
                </a:ext>
              </a:extLst>
            </p:cNvPr>
            <p:cNvSpPr/>
            <p:nvPr/>
          </p:nvSpPr>
          <p:spPr>
            <a:xfrm rot="7922427">
              <a:off x="9544300" y="6005896"/>
              <a:ext cx="146042" cy="88018"/>
            </a:xfrm>
            <a:prstGeom prst="round2SameRect">
              <a:avLst/>
            </a:prstGeom>
            <a:solidFill>
              <a:schemeClr val="bg1"/>
            </a:solidFill>
            <a:ln w="9525">
              <a:solidFill>
                <a:srgbClr val="9FA1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TextBox 620">
              <a:extLst>
                <a:ext uri="{FF2B5EF4-FFF2-40B4-BE49-F238E27FC236}">
                  <a16:creationId xmlns:a16="http://schemas.microsoft.com/office/drawing/2014/main" id="{F464CAFF-1683-6C04-AFCC-C8D599EA4344}"/>
                </a:ext>
              </a:extLst>
            </p:cNvPr>
            <p:cNvSpPr txBox="1"/>
            <p:nvPr/>
          </p:nvSpPr>
          <p:spPr>
            <a:xfrm rot="18685467">
              <a:off x="9568492" y="6011432"/>
              <a:ext cx="104290" cy="76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300"/>
                </a:lnSpc>
              </a:pPr>
              <a:r>
                <a:rPr lang="en-US" sz="300"/>
                <a:t>Office 2013</a:t>
              </a:r>
            </a:p>
          </p:txBody>
        </p:sp>
      </p:grpSp>
      <p:sp>
        <p:nvSpPr>
          <p:cNvPr id="622" name="dinosaur-foot">
            <a:extLst>
              <a:ext uri="{FF2B5EF4-FFF2-40B4-BE49-F238E27FC236}">
                <a16:creationId xmlns:a16="http://schemas.microsoft.com/office/drawing/2014/main" id="{2626B092-C046-3F09-FB2E-AF425B55CCBC}"/>
              </a:ext>
            </a:extLst>
          </p:cNvPr>
          <p:cNvSpPr/>
          <p:nvPr/>
        </p:nvSpPr>
        <p:spPr>
          <a:xfrm>
            <a:off x="11287484" y="5964645"/>
            <a:ext cx="585777" cy="197443"/>
          </a:xfrm>
          <a:custGeom>
            <a:avLst/>
            <a:gdLst>
              <a:gd name="connsiteX0" fmla="*/ 1174036 w 1209208"/>
              <a:gd name="connsiteY0" fmla="*/ 1756034 h 1810505"/>
              <a:gd name="connsiteX1" fmla="*/ 1120061 w 1209208"/>
              <a:gd name="connsiteY1" fmla="*/ 1695709 h 1810505"/>
              <a:gd name="connsiteX2" fmla="*/ 1053386 w 1209208"/>
              <a:gd name="connsiteY2" fmla="*/ 1654434 h 1810505"/>
              <a:gd name="connsiteX3" fmla="*/ 929561 w 1209208"/>
              <a:gd name="connsiteY3" fmla="*/ 1619509 h 1810505"/>
              <a:gd name="connsiteX4" fmla="*/ 881936 w 1209208"/>
              <a:gd name="connsiteY4" fmla="*/ 1552834 h 1810505"/>
              <a:gd name="connsiteX5" fmla="*/ 843836 w 1209208"/>
              <a:gd name="connsiteY5" fmla="*/ 1438534 h 1810505"/>
              <a:gd name="connsiteX6" fmla="*/ 815261 w 1209208"/>
              <a:gd name="connsiteY6" fmla="*/ 1349634 h 1810505"/>
              <a:gd name="connsiteX7" fmla="*/ 808911 w 1209208"/>
              <a:gd name="connsiteY7" fmla="*/ 1267084 h 1810505"/>
              <a:gd name="connsiteX8" fmla="*/ 758111 w 1209208"/>
              <a:gd name="connsiteY8" fmla="*/ 1152784 h 1810505"/>
              <a:gd name="connsiteX9" fmla="*/ 732711 w 1209208"/>
              <a:gd name="connsiteY9" fmla="*/ 1127384 h 1810505"/>
              <a:gd name="connsiteX10" fmla="*/ 726361 w 1209208"/>
              <a:gd name="connsiteY10" fmla="*/ 1082934 h 1810505"/>
              <a:gd name="connsiteX11" fmla="*/ 697786 w 1209208"/>
              <a:gd name="connsiteY11" fmla="*/ 1032134 h 1810505"/>
              <a:gd name="connsiteX12" fmla="*/ 672386 w 1209208"/>
              <a:gd name="connsiteY12" fmla="*/ 867034 h 1810505"/>
              <a:gd name="connsiteX13" fmla="*/ 672386 w 1209208"/>
              <a:gd name="connsiteY13" fmla="*/ 724159 h 1810505"/>
              <a:gd name="connsiteX14" fmla="*/ 618411 w 1209208"/>
              <a:gd name="connsiteY14" fmla="*/ 590809 h 1810505"/>
              <a:gd name="connsiteX15" fmla="*/ 593011 w 1209208"/>
              <a:gd name="connsiteY15" fmla="*/ 530484 h 1810505"/>
              <a:gd name="connsiteX16" fmla="*/ 624761 w 1209208"/>
              <a:gd name="connsiteY16" fmla="*/ 457459 h 1810505"/>
              <a:gd name="connsiteX17" fmla="*/ 675561 w 1209208"/>
              <a:gd name="connsiteY17" fmla="*/ 422534 h 1810505"/>
              <a:gd name="connsiteX18" fmla="*/ 700961 w 1209208"/>
              <a:gd name="connsiteY18" fmla="*/ 343159 h 1810505"/>
              <a:gd name="connsiteX19" fmla="*/ 710486 w 1209208"/>
              <a:gd name="connsiteY19" fmla="*/ 193934 h 1810505"/>
              <a:gd name="connsiteX20" fmla="*/ 681911 w 1209208"/>
              <a:gd name="connsiteY20" fmla="*/ 117734 h 1810505"/>
              <a:gd name="connsiteX21" fmla="*/ 589836 w 1209208"/>
              <a:gd name="connsiteY21" fmla="*/ 35184 h 1810505"/>
              <a:gd name="connsiteX22" fmla="*/ 450136 w 1209208"/>
              <a:gd name="connsiteY22" fmla="*/ 259 h 1810505"/>
              <a:gd name="connsiteX23" fmla="*/ 389811 w 1209208"/>
              <a:gd name="connsiteY23" fmla="*/ 51059 h 1810505"/>
              <a:gd name="connsiteX24" fmla="*/ 142161 w 1209208"/>
              <a:gd name="connsiteY24" fmla="*/ 57409 h 1810505"/>
              <a:gd name="connsiteX25" fmla="*/ 50086 w 1209208"/>
              <a:gd name="connsiteY25" fmla="*/ 92334 h 1810505"/>
              <a:gd name="connsiteX26" fmla="*/ 21511 w 1209208"/>
              <a:gd name="connsiteY26" fmla="*/ 184409 h 1810505"/>
              <a:gd name="connsiteX27" fmla="*/ 2461 w 1209208"/>
              <a:gd name="connsiteY27" fmla="*/ 282834 h 1810505"/>
              <a:gd name="connsiteX28" fmla="*/ 78661 w 1209208"/>
              <a:gd name="connsiteY28" fmla="*/ 298709 h 1810505"/>
              <a:gd name="connsiteX29" fmla="*/ 224711 w 1209208"/>
              <a:gd name="connsiteY29" fmla="*/ 295534 h 1810505"/>
              <a:gd name="connsiteX30" fmla="*/ 300911 w 1209208"/>
              <a:gd name="connsiteY30" fmla="*/ 317759 h 1810505"/>
              <a:gd name="connsiteX31" fmla="*/ 307261 w 1209208"/>
              <a:gd name="connsiteY31" fmla="*/ 365384 h 1810505"/>
              <a:gd name="connsiteX32" fmla="*/ 215186 w 1209208"/>
              <a:gd name="connsiteY32" fmla="*/ 387609 h 1810505"/>
              <a:gd name="connsiteX33" fmla="*/ 183436 w 1209208"/>
              <a:gd name="connsiteY33" fmla="*/ 416184 h 1810505"/>
              <a:gd name="connsiteX34" fmla="*/ 291386 w 1209208"/>
              <a:gd name="connsiteY34" fmla="*/ 486034 h 1810505"/>
              <a:gd name="connsiteX35" fmla="*/ 65961 w 1209208"/>
              <a:gd name="connsiteY35" fmla="*/ 854334 h 1810505"/>
              <a:gd name="connsiteX36" fmla="*/ 81836 w 1209208"/>
              <a:gd name="connsiteY36" fmla="*/ 921009 h 1810505"/>
              <a:gd name="connsiteX37" fmla="*/ 78661 w 1209208"/>
              <a:gd name="connsiteY37" fmla="*/ 1032134 h 1810505"/>
              <a:gd name="connsiteX38" fmla="*/ 46911 w 1209208"/>
              <a:gd name="connsiteY38" fmla="*/ 1155959 h 1810505"/>
              <a:gd name="connsiteX39" fmla="*/ 11986 w 1209208"/>
              <a:gd name="connsiteY39" fmla="*/ 1213109 h 1810505"/>
              <a:gd name="connsiteX40" fmla="*/ 27861 w 1209208"/>
              <a:gd name="connsiteY40" fmla="*/ 1289309 h 1810505"/>
              <a:gd name="connsiteX41" fmla="*/ 116761 w 1209208"/>
              <a:gd name="connsiteY41" fmla="*/ 1365509 h 1810505"/>
              <a:gd name="connsiteX42" fmla="*/ 205661 w 1209208"/>
              <a:gd name="connsiteY42" fmla="*/ 1432184 h 1810505"/>
              <a:gd name="connsiteX43" fmla="*/ 250111 w 1209208"/>
              <a:gd name="connsiteY43" fmla="*/ 1482984 h 1810505"/>
              <a:gd name="connsiteX44" fmla="*/ 450136 w 1209208"/>
              <a:gd name="connsiteY44" fmla="*/ 1524259 h 1810505"/>
              <a:gd name="connsiteX45" fmla="*/ 519986 w 1209208"/>
              <a:gd name="connsiteY45" fmla="*/ 1552834 h 1810505"/>
              <a:gd name="connsiteX46" fmla="*/ 373936 w 1209208"/>
              <a:gd name="connsiteY46" fmla="*/ 1581409 h 1810505"/>
              <a:gd name="connsiteX47" fmla="*/ 285036 w 1209208"/>
              <a:gd name="connsiteY47" fmla="*/ 1594109 h 1810505"/>
              <a:gd name="connsiteX48" fmla="*/ 234236 w 1209208"/>
              <a:gd name="connsiteY48" fmla="*/ 1635384 h 1810505"/>
              <a:gd name="connsiteX49" fmla="*/ 351711 w 1209208"/>
              <a:gd name="connsiteY49" fmla="*/ 1632209 h 1810505"/>
              <a:gd name="connsiteX50" fmla="*/ 269161 w 1209208"/>
              <a:gd name="connsiteY50" fmla="*/ 1698884 h 1810505"/>
              <a:gd name="connsiteX51" fmla="*/ 380286 w 1209208"/>
              <a:gd name="connsiteY51" fmla="*/ 1663959 h 1810505"/>
              <a:gd name="connsiteX52" fmla="*/ 351711 w 1209208"/>
              <a:gd name="connsiteY52" fmla="*/ 1717934 h 1810505"/>
              <a:gd name="connsiteX53" fmla="*/ 437436 w 1209208"/>
              <a:gd name="connsiteY53" fmla="*/ 1695709 h 1810505"/>
              <a:gd name="connsiteX54" fmla="*/ 593011 w 1209208"/>
              <a:gd name="connsiteY54" fmla="*/ 1705234 h 1810505"/>
              <a:gd name="connsiteX55" fmla="*/ 669211 w 1209208"/>
              <a:gd name="connsiteY55" fmla="*/ 1667134 h 1810505"/>
              <a:gd name="connsiteX56" fmla="*/ 761286 w 1209208"/>
              <a:gd name="connsiteY56" fmla="*/ 1692534 h 1810505"/>
              <a:gd name="connsiteX57" fmla="*/ 796211 w 1209208"/>
              <a:gd name="connsiteY57" fmla="*/ 1721109 h 1810505"/>
              <a:gd name="connsiteX58" fmla="*/ 840661 w 1209208"/>
              <a:gd name="connsiteY58" fmla="*/ 1698884 h 1810505"/>
              <a:gd name="connsiteX59" fmla="*/ 926386 w 1209208"/>
              <a:gd name="connsiteY59" fmla="*/ 1711584 h 1810505"/>
              <a:gd name="connsiteX60" fmla="*/ 1069261 w 1209208"/>
              <a:gd name="connsiteY60" fmla="*/ 1768734 h 1810505"/>
              <a:gd name="connsiteX61" fmla="*/ 1129586 w 1209208"/>
              <a:gd name="connsiteY61" fmla="*/ 1797309 h 1810505"/>
              <a:gd name="connsiteX62" fmla="*/ 1205786 w 1209208"/>
              <a:gd name="connsiteY62" fmla="*/ 1810009 h 1810505"/>
              <a:gd name="connsiteX63" fmla="*/ 1174036 w 1209208"/>
              <a:gd name="connsiteY63" fmla="*/ 1756034 h 1810505"/>
              <a:gd name="connsiteX0" fmla="*/ 1174036 w 1209208"/>
              <a:gd name="connsiteY0" fmla="*/ 1756034 h 1810505"/>
              <a:gd name="connsiteX1" fmla="*/ 1120061 w 1209208"/>
              <a:gd name="connsiteY1" fmla="*/ 1695709 h 1810505"/>
              <a:gd name="connsiteX2" fmla="*/ 1053386 w 1209208"/>
              <a:gd name="connsiteY2" fmla="*/ 1654434 h 1810505"/>
              <a:gd name="connsiteX3" fmla="*/ 929561 w 1209208"/>
              <a:gd name="connsiteY3" fmla="*/ 1619509 h 1810505"/>
              <a:gd name="connsiteX4" fmla="*/ 881936 w 1209208"/>
              <a:gd name="connsiteY4" fmla="*/ 1552834 h 1810505"/>
              <a:gd name="connsiteX5" fmla="*/ 843836 w 1209208"/>
              <a:gd name="connsiteY5" fmla="*/ 1438534 h 1810505"/>
              <a:gd name="connsiteX6" fmla="*/ 815261 w 1209208"/>
              <a:gd name="connsiteY6" fmla="*/ 1349634 h 1810505"/>
              <a:gd name="connsiteX7" fmla="*/ 808911 w 1209208"/>
              <a:gd name="connsiteY7" fmla="*/ 1267084 h 1810505"/>
              <a:gd name="connsiteX8" fmla="*/ 758111 w 1209208"/>
              <a:gd name="connsiteY8" fmla="*/ 1152784 h 1810505"/>
              <a:gd name="connsiteX9" fmla="*/ 732711 w 1209208"/>
              <a:gd name="connsiteY9" fmla="*/ 1127384 h 1810505"/>
              <a:gd name="connsiteX10" fmla="*/ 726361 w 1209208"/>
              <a:gd name="connsiteY10" fmla="*/ 1082934 h 1810505"/>
              <a:gd name="connsiteX11" fmla="*/ 697786 w 1209208"/>
              <a:gd name="connsiteY11" fmla="*/ 1032134 h 1810505"/>
              <a:gd name="connsiteX12" fmla="*/ 672386 w 1209208"/>
              <a:gd name="connsiteY12" fmla="*/ 867034 h 1810505"/>
              <a:gd name="connsiteX13" fmla="*/ 672386 w 1209208"/>
              <a:gd name="connsiteY13" fmla="*/ 724159 h 1810505"/>
              <a:gd name="connsiteX14" fmla="*/ 618411 w 1209208"/>
              <a:gd name="connsiteY14" fmla="*/ 590809 h 1810505"/>
              <a:gd name="connsiteX15" fmla="*/ 593011 w 1209208"/>
              <a:gd name="connsiteY15" fmla="*/ 530484 h 1810505"/>
              <a:gd name="connsiteX16" fmla="*/ 624761 w 1209208"/>
              <a:gd name="connsiteY16" fmla="*/ 457459 h 1810505"/>
              <a:gd name="connsiteX17" fmla="*/ 675561 w 1209208"/>
              <a:gd name="connsiteY17" fmla="*/ 422534 h 1810505"/>
              <a:gd name="connsiteX18" fmla="*/ 700961 w 1209208"/>
              <a:gd name="connsiteY18" fmla="*/ 343159 h 1810505"/>
              <a:gd name="connsiteX19" fmla="*/ 710486 w 1209208"/>
              <a:gd name="connsiteY19" fmla="*/ 193934 h 1810505"/>
              <a:gd name="connsiteX20" fmla="*/ 681911 w 1209208"/>
              <a:gd name="connsiteY20" fmla="*/ 117734 h 1810505"/>
              <a:gd name="connsiteX21" fmla="*/ 589836 w 1209208"/>
              <a:gd name="connsiteY21" fmla="*/ 35184 h 1810505"/>
              <a:gd name="connsiteX22" fmla="*/ 450136 w 1209208"/>
              <a:gd name="connsiteY22" fmla="*/ 259 h 1810505"/>
              <a:gd name="connsiteX23" fmla="*/ 389811 w 1209208"/>
              <a:gd name="connsiteY23" fmla="*/ 51059 h 1810505"/>
              <a:gd name="connsiteX24" fmla="*/ 142161 w 1209208"/>
              <a:gd name="connsiteY24" fmla="*/ 57409 h 1810505"/>
              <a:gd name="connsiteX25" fmla="*/ 50086 w 1209208"/>
              <a:gd name="connsiteY25" fmla="*/ 92334 h 1810505"/>
              <a:gd name="connsiteX26" fmla="*/ 21511 w 1209208"/>
              <a:gd name="connsiteY26" fmla="*/ 184409 h 1810505"/>
              <a:gd name="connsiteX27" fmla="*/ 2461 w 1209208"/>
              <a:gd name="connsiteY27" fmla="*/ 282834 h 1810505"/>
              <a:gd name="connsiteX28" fmla="*/ 78661 w 1209208"/>
              <a:gd name="connsiteY28" fmla="*/ 298709 h 1810505"/>
              <a:gd name="connsiteX29" fmla="*/ 224711 w 1209208"/>
              <a:gd name="connsiteY29" fmla="*/ 295534 h 1810505"/>
              <a:gd name="connsiteX30" fmla="*/ 300911 w 1209208"/>
              <a:gd name="connsiteY30" fmla="*/ 317759 h 1810505"/>
              <a:gd name="connsiteX31" fmla="*/ 307261 w 1209208"/>
              <a:gd name="connsiteY31" fmla="*/ 365384 h 1810505"/>
              <a:gd name="connsiteX32" fmla="*/ 215186 w 1209208"/>
              <a:gd name="connsiteY32" fmla="*/ 387609 h 1810505"/>
              <a:gd name="connsiteX33" fmla="*/ 183436 w 1209208"/>
              <a:gd name="connsiteY33" fmla="*/ 416184 h 1810505"/>
              <a:gd name="connsiteX34" fmla="*/ 291386 w 1209208"/>
              <a:gd name="connsiteY34" fmla="*/ 486034 h 1810505"/>
              <a:gd name="connsiteX35" fmla="*/ 65961 w 1209208"/>
              <a:gd name="connsiteY35" fmla="*/ 854334 h 1810505"/>
              <a:gd name="connsiteX36" fmla="*/ 81836 w 1209208"/>
              <a:gd name="connsiteY36" fmla="*/ 921009 h 1810505"/>
              <a:gd name="connsiteX37" fmla="*/ 78661 w 1209208"/>
              <a:gd name="connsiteY37" fmla="*/ 1032134 h 1810505"/>
              <a:gd name="connsiteX38" fmla="*/ 46911 w 1209208"/>
              <a:gd name="connsiteY38" fmla="*/ 1155959 h 1810505"/>
              <a:gd name="connsiteX39" fmla="*/ 11986 w 1209208"/>
              <a:gd name="connsiteY39" fmla="*/ 1213109 h 1810505"/>
              <a:gd name="connsiteX40" fmla="*/ 27861 w 1209208"/>
              <a:gd name="connsiteY40" fmla="*/ 1289309 h 1810505"/>
              <a:gd name="connsiteX41" fmla="*/ 116761 w 1209208"/>
              <a:gd name="connsiteY41" fmla="*/ 1365509 h 1810505"/>
              <a:gd name="connsiteX42" fmla="*/ 205661 w 1209208"/>
              <a:gd name="connsiteY42" fmla="*/ 1432184 h 1810505"/>
              <a:gd name="connsiteX43" fmla="*/ 250111 w 1209208"/>
              <a:gd name="connsiteY43" fmla="*/ 1482984 h 1810505"/>
              <a:gd name="connsiteX44" fmla="*/ 519986 w 1209208"/>
              <a:gd name="connsiteY44" fmla="*/ 1552834 h 1810505"/>
              <a:gd name="connsiteX45" fmla="*/ 373936 w 1209208"/>
              <a:gd name="connsiteY45" fmla="*/ 1581409 h 1810505"/>
              <a:gd name="connsiteX46" fmla="*/ 285036 w 1209208"/>
              <a:gd name="connsiteY46" fmla="*/ 1594109 h 1810505"/>
              <a:gd name="connsiteX47" fmla="*/ 234236 w 1209208"/>
              <a:gd name="connsiteY47" fmla="*/ 1635384 h 1810505"/>
              <a:gd name="connsiteX48" fmla="*/ 351711 w 1209208"/>
              <a:gd name="connsiteY48" fmla="*/ 1632209 h 1810505"/>
              <a:gd name="connsiteX49" fmla="*/ 269161 w 1209208"/>
              <a:gd name="connsiteY49" fmla="*/ 1698884 h 1810505"/>
              <a:gd name="connsiteX50" fmla="*/ 380286 w 1209208"/>
              <a:gd name="connsiteY50" fmla="*/ 1663959 h 1810505"/>
              <a:gd name="connsiteX51" fmla="*/ 351711 w 1209208"/>
              <a:gd name="connsiteY51" fmla="*/ 1717934 h 1810505"/>
              <a:gd name="connsiteX52" fmla="*/ 437436 w 1209208"/>
              <a:gd name="connsiteY52" fmla="*/ 1695709 h 1810505"/>
              <a:gd name="connsiteX53" fmla="*/ 593011 w 1209208"/>
              <a:gd name="connsiteY53" fmla="*/ 1705234 h 1810505"/>
              <a:gd name="connsiteX54" fmla="*/ 669211 w 1209208"/>
              <a:gd name="connsiteY54" fmla="*/ 1667134 h 1810505"/>
              <a:gd name="connsiteX55" fmla="*/ 761286 w 1209208"/>
              <a:gd name="connsiteY55" fmla="*/ 1692534 h 1810505"/>
              <a:gd name="connsiteX56" fmla="*/ 796211 w 1209208"/>
              <a:gd name="connsiteY56" fmla="*/ 1721109 h 1810505"/>
              <a:gd name="connsiteX57" fmla="*/ 840661 w 1209208"/>
              <a:gd name="connsiteY57" fmla="*/ 1698884 h 1810505"/>
              <a:gd name="connsiteX58" fmla="*/ 926386 w 1209208"/>
              <a:gd name="connsiteY58" fmla="*/ 1711584 h 1810505"/>
              <a:gd name="connsiteX59" fmla="*/ 1069261 w 1209208"/>
              <a:gd name="connsiteY59" fmla="*/ 1768734 h 1810505"/>
              <a:gd name="connsiteX60" fmla="*/ 1129586 w 1209208"/>
              <a:gd name="connsiteY60" fmla="*/ 1797309 h 1810505"/>
              <a:gd name="connsiteX61" fmla="*/ 1205786 w 1209208"/>
              <a:gd name="connsiteY61" fmla="*/ 1810009 h 1810505"/>
              <a:gd name="connsiteX62" fmla="*/ 1174036 w 1209208"/>
              <a:gd name="connsiteY62" fmla="*/ 1756034 h 1810505"/>
              <a:gd name="connsiteX0" fmla="*/ 519986 w 1209208"/>
              <a:gd name="connsiteY0" fmla="*/ 1552834 h 1810505"/>
              <a:gd name="connsiteX1" fmla="*/ 373936 w 1209208"/>
              <a:gd name="connsiteY1" fmla="*/ 1581409 h 1810505"/>
              <a:gd name="connsiteX2" fmla="*/ 285036 w 1209208"/>
              <a:gd name="connsiteY2" fmla="*/ 1594109 h 1810505"/>
              <a:gd name="connsiteX3" fmla="*/ 234236 w 1209208"/>
              <a:gd name="connsiteY3" fmla="*/ 1635384 h 1810505"/>
              <a:gd name="connsiteX4" fmla="*/ 351711 w 1209208"/>
              <a:gd name="connsiteY4" fmla="*/ 1632209 h 1810505"/>
              <a:gd name="connsiteX5" fmla="*/ 269161 w 1209208"/>
              <a:gd name="connsiteY5" fmla="*/ 1698884 h 1810505"/>
              <a:gd name="connsiteX6" fmla="*/ 380286 w 1209208"/>
              <a:gd name="connsiteY6" fmla="*/ 1663959 h 1810505"/>
              <a:gd name="connsiteX7" fmla="*/ 351711 w 1209208"/>
              <a:gd name="connsiteY7" fmla="*/ 1717934 h 1810505"/>
              <a:gd name="connsiteX8" fmla="*/ 437436 w 1209208"/>
              <a:gd name="connsiteY8" fmla="*/ 1695709 h 1810505"/>
              <a:gd name="connsiteX9" fmla="*/ 593011 w 1209208"/>
              <a:gd name="connsiteY9" fmla="*/ 1705234 h 1810505"/>
              <a:gd name="connsiteX10" fmla="*/ 669211 w 1209208"/>
              <a:gd name="connsiteY10" fmla="*/ 1667134 h 1810505"/>
              <a:gd name="connsiteX11" fmla="*/ 761286 w 1209208"/>
              <a:gd name="connsiteY11" fmla="*/ 1692534 h 1810505"/>
              <a:gd name="connsiteX12" fmla="*/ 796211 w 1209208"/>
              <a:gd name="connsiteY12" fmla="*/ 1721109 h 1810505"/>
              <a:gd name="connsiteX13" fmla="*/ 840661 w 1209208"/>
              <a:gd name="connsiteY13" fmla="*/ 1698884 h 1810505"/>
              <a:gd name="connsiteX14" fmla="*/ 926386 w 1209208"/>
              <a:gd name="connsiteY14" fmla="*/ 1711584 h 1810505"/>
              <a:gd name="connsiteX15" fmla="*/ 1069261 w 1209208"/>
              <a:gd name="connsiteY15" fmla="*/ 1768734 h 1810505"/>
              <a:gd name="connsiteX16" fmla="*/ 1129586 w 1209208"/>
              <a:gd name="connsiteY16" fmla="*/ 1797309 h 1810505"/>
              <a:gd name="connsiteX17" fmla="*/ 1205786 w 1209208"/>
              <a:gd name="connsiteY17" fmla="*/ 1810009 h 1810505"/>
              <a:gd name="connsiteX18" fmla="*/ 1174036 w 1209208"/>
              <a:gd name="connsiteY18" fmla="*/ 1756034 h 1810505"/>
              <a:gd name="connsiteX19" fmla="*/ 1120061 w 1209208"/>
              <a:gd name="connsiteY19" fmla="*/ 1695709 h 1810505"/>
              <a:gd name="connsiteX20" fmla="*/ 1053386 w 1209208"/>
              <a:gd name="connsiteY20" fmla="*/ 1654434 h 1810505"/>
              <a:gd name="connsiteX21" fmla="*/ 929561 w 1209208"/>
              <a:gd name="connsiteY21" fmla="*/ 1619509 h 1810505"/>
              <a:gd name="connsiteX22" fmla="*/ 881936 w 1209208"/>
              <a:gd name="connsiteY22" fmla="*/ 1552834 h 1810505"/>
              <a:gd name="connsiteX23" fmla="*/ 843836 w 1209208"/>
              <a:gd name="connsiteY23" fmla="*/ 1438534 h 1810505"/>
              <a:gd name="connsiteX24" fmla="*/ 815261 w 1209208"/>
              <a:gd name="connsiteY24" fmla="*/ 1349634 h 1810505"/>
              <a:gd name="connsiteX25" fmla="*/ 808911 w 1209208"/>
              <a:gd name="connsiteY25" fmla="*/ 1267084 h 1810505"/>
              <a:gd name="connsiteX26" fmla="*/ 758111 w 1209208"/>
              <a:gd name="connsiteY26" fmla="*/ 1152784 h 1810505"/>
              <a:gd name="connsiteX27" fmla="*/ 732711 w 1209208"/>
              <a:gd name="connsiteY27" fmla="*/ 1127384 h 1810505"/>
              <a:gd name="connsiteX28" fmla="*/ 726361 w 1209208"/>
              <a:gd name="connsiteY28" fmla="*/ 1082934 h 1810505"/>
              <a:gd name="connsiteX29" fmla="*/ 697786 w 1209208"/>
              <a:gd name="connsiteY29" fmla="*/ 1032134 h 1810505"/>
              <a:gd name="connsiteX30" fmla="*/ 672386 w 1209208"/>
              <a:gd name="connsiteY30" fmla="*/ 867034 h 1810505"/>
              <a:gd name="connsiteX31" fmla="*/ 672386 w 1209208"/>
              <a:gd name="connsiteY31" fmla="*/ 724159 h 1810505"/>
              <a:gd name="connsiteX32" fmla="*/ 618411 w 1209208"/>
              <a:gd name="connsiteY32" fmla="*/ 590809 h 1810505"/>
              <a:gd name="connsiteX33" fmla="*/ 593011 w 1209208"/>
              <a:gd name="connsiteY33" fmla="*/ 530484 h 1810505"/>
              <a:gd name="connsiteX34" fmla="*/ 624761 w 1209208"/>
              <a:gd name="connsiteY34" fmla="*/ 457459 h 1810505"/>
              <a:gd name="connsiteX35" fmla="*/ 675561 w 1209208"/>
              <a:gd name="connsiteY35" fmla="*/ 422534 h 1810505"/>
              <a:gd name="connsiteX36" fmla="*/ 700961 w 1209208"/>
              <a:gd name="connsiteY36" fmla="*/ 343159 h 1810505"/>
              <a:gd name="connsiteX37" fmla="*/ 710486 w 1209208"/>
              <a:gd name="connsiteY37" fmla="*/ 193934 h 1810505"/>
              <a:gd name="connsiteX38" fmla="*/ 681911 w 1209208"/>
              <a:gd name="connsiteY38" fmla="*/ 117734 h 1810505"/>
              <a:gd name="connsiteX39" fmla="*/ 589836 w 1209208"/>
              <a:gd name="connsiteY39" fmla="*/ 35184 h 1810505"/>
              <a:gd name="connsiteX40" fmla="*/ 450136 w 1209208"/>
              <a:gd name="connsiteY40" fmla="*/ 259 h 1810505"/>
              <a:gd name="connsiteX41" fmla="*/ 389811 w 1209208"/>
              <a:gd name="connsiteY41" fmla="*/ 51059 h 1810505"/>
              <a:gd name="connsiteX42" fmla="*/ 142161 w 1209208"/>
              <a:gd name="connsiteY42" fmla="*/ 57409 h 1810505"/>
              <a:gd name="connsiteX43" fmla="*/ 50086 w 1209208"/>
              <a:gd name="connsiteY43" fmla="*/ 92334 h 1810505"/>
              <a:gd name="connsiteX44" fmla="*/ 21511 w 1209208"/>
              <a:gd name="connsiteY44" fmla="*/ 184409 h 1810505"/>
              <a:gd name="connsiteX45" fmla="*/ 2461 w 1209208"/>
              <a:gd name="connsiteY45" fmla="*/ 282834 h 1810505"/>
              <a:gd name="connsiteX46" fmla="*/ 78661 w 1209208"/>
              <a:gd name="connsiteY46" fmla="*/ 298709 h 1810505"/>
              <a:gd name="connsiteX47" fmla="*/ 224711 w 1209208"/>
              <a:gd name="connsiteY47" fmla="*/ 295534 h 1810505"/>
              <a:gd name="connsiteX48" fmla="*/ 300911 w 1209208"/>
              <a:gd name="connsiteY48" fmla="*/ 317759 h 1810505"/>
              <a:gd name="connsiteX49" fmla="*/ 307261 w 1209208"/>
              <a:gd name="connsiteY49" fmla="*/ 365384 h 1810505"/>
              <a:gd name="connsiteX50" fmla="*/ 215186 w 1209208"/>
              <a:gd name="connsiteY50" fmla="*/ 387609 h 1810505"/>
              <a:gd name="connsiteX51" fmla="*/ 183436 w 1209208"/>
              <a:gd name="connsiteY51" fmla="*/ 416184 h 1810505"/>
              <a:gd name="connsiteX52" fmla="*/ 291386 w 1209208"/>
              <a:gd name="connsiteY52" fmla="*/ 486034 h 1810505"/>
              <a:gd name="connsiteX53" fmla="*/ 65961 w 1209208"/>
              <a:gd name="connsiteY53" fmla="*/ 854334 h 1810505"/>
              <a:gd name="connsiteX54" fmla="*/ 81836 w 1209208"/>
              <a:gd name="connsiteY54" fmla="*/ 921009 h 1810505"/>
              <a:gd name="connsiteX55" fmla="*/ 78661 w 1209208"/>
              <a:gd name="connsiteY55" fmla="*/ 1032134 h 1810505"/>
              <a:gd name="connsiteX56" fmla="*/ 46911 w 1209208"/>
              <a:gd name="connsiteY56" fmla="*/ 1155959 h 1810505"/>
              <a:gd name="connsiteX57" fmla="*/ 11986 w 1209208"/>
              <a:gd name="connsiteY57" fmla="*/ 1213109 h 1810505"/>
              <a:gd name="connsiteX58" fmla="*/ 27861 w 1209208"/>
              <a:gd name="connsiteY58" fmla="*/ 1289309 h 1810505"/>
              <a:gd name="connsiteX59" fmla="*/ 116761 w 1209208"/>
              <a:gd name="connsiteY59" fmla="*/ 1365509 h 1810505"/>
              <a:gd name="connsiteX60" fmla="*/ 205661 w 1209208"/>
              <a:gd name="connsiteY60" fmla="*/ 1432184 h 1810505"/>
              <a:gd name="connsiteX61" fmla="*/ 250111 w 1209208"/>
              <a:gd name="connsiteY61" fmla="*/ 1482984 h 1810505"/>
              <a:gd name="connsiteX62" fmla="*/ 672486 w 1209208"/>
              <a:gd name="connsiteY62" fmla="*/ 1672167 h 1810505"/>
              <a:gd name="connsiteX0" fmla="*/ 519986 w 1209208"/>
              <a:gd name="connsiteY0" fmla="*/ 1552834 h 1810505"/>
              <a:gd name="connsiteX1" fmla="*/ 373936 w 1209208"/>
              <a:gd name="connsiteY1" fmla="*/ 1581409 h 1810505"/>
              <a:gd name="connsiteX2" fmla="*/ 285036 w 1209208"/>
              <a:gd name="connsiteY2" fmla="*/ 1594109 h 1810505"/>
              <a:gd name="connsiteX3" fmla="*/ 234236 w 1209208"/>
              <a:gd name="connsiteY3" fmla="*/ 1635384 h 1810505"/>
              <a:gd name="connsiteX4" fmla="*/ 351711 w 1209208"/>
              <a:gd name="connsiteY4" fmla="*/ 1632209 h 1810505"/>
              <a:gd name="connsiteX5" fmla="*/ 269161 w 1209208"/>
              <a:gd name="connsiteY5" fmla="*/ 1698884 h 1810505"/>
              <a:gd name="connsiteX6" fmla="*/ 380286 w 1209208"/>
              <a:gd name="connsiteY6" fmla="*/ 1663959 h 1810505"/>
              <a:gd name="connsiteX7" fmla="*/ 351711 w 1209208"/>
              <a:gd name="connsiteY7" fmla="*/ 1717934 h 1810505"/>
              <a:gd name="connsiteX8" fmla="*/ 437436 w 1209208"/>
              <a:gd name="connsiteY8" fmla="*/ 1695709 h 1810505"/>
              <a:gd name="connsiteX9" fmla="*/ 593011 w 1209208"/>
              <a:gd name="connsiteY9" fmla="*/ 1705234 h 1810505"/>
              <a:gd name="connsiteX10" fmla="*/ 669211 w 1209208"/>
              <a:gd name="connsiteY10" fmla="*/ 1667134 h 1810505"/>
              <a:gd name="connsiteX11" fmla="*/ 761286 w 1209208"/>
              <a:gd name="connsiteY11" fmla="*/ 1692534 h 1810505"/>
              <a:gd name="connsiteX12" fmla="*/ 796211 w 1209208"/>
              <a:gd name="connsiteY12" fmla="*/ 1721109 h 1810505"/>
              <a:gd name="connsiteX13" fmla="*/ 840661 w 1209208"/>
              <a:gd name="connsiteY13" fmla="*/ 1698884 h 1810505"/>
              <a:gd name="connsiteX14" fmla="*/ 926386 w 1209208"/>
              <a:gd name="connsiteY14" fmla="*/ 1711584 h 1810505"/>
              <a:gd name="connsiteX15" fmla="*/ 1069261 w 1209208"/>
              <a:gd name="connsiteY15" fmla="*/ 1768734 h 1810505"/>
              <a:gd name="connsiteX16" fmla="*/ 1129586 w 1209208"/>
              <a:gd name="connsiteY16" fmla="*/ 1797309 h 1810505"/>
              <a:gd name="connsiteX17" fmla="*/ 1205786 w 1209208"/>
              <a:gd name="connsiteY17" fmla="*/ 1810009 h 1810505"/>
              <a:gd name="connsiteX18" fmla="*/ 1174036 w 1209208"/>
              <a:gd name="connsiteY18" fmla="*/ 1756034 h 1810505"/>
              <a:gd name="connsiteX19" fmla="*/ 1120061 w 1209208"/>
              <a:gd name="connsiteY19" fmla="*/ 1695709 h 1810505"/>
              <a:gd name="connsiteX20" fmla="*/ 1053386 w 1209208"/>
              <a:gd name="connsiteY20" fmla="*/ 1654434 h 1810505"/>
              <a:gd name="connsiteX21" fmla="*/ 929561 w 1209208"/>
              <a:gd name="connsiteY21" fmla="*/ 1619509 h 1810505"/>
              <a:gd name="connsiteX22" fmla="*/ 881936 w 1209208"/>
              <a:gd name="connsiteY22" fmla="*/ 1552834 h 1810505"/>
              <a:gd name="connsiteX23" fmla="*/ 843836 w 1209208"/>
              <a:gd name="connsiteY23" fmla="*/ 1438534 h 1810505"/>
              <a:gd name="connsiteX24" fmla="*/ 815261 w 1209208"/>
              <a:gd name="connsiteY24" fmla="*/ 1349634 h 1810505"/>
              <a:gd name="connsiteX25" fmla="*/ 808911 w 1209208"/>
              <a:gd name="connsiteY25" fmla="*/ 1267084 h 1810505"/>
              <a:gd name="connsiteX26" fmla="*/ 758111 w 1209208"/>
              <a:gd name="connsiteY26" fmla="*/ 1152784 h 1810505"/>
              <a:gd name="connsiteX27" fmla="*/ 732711 w 1209208"/>
              <a:gd name="connsiteY27" fmla="*/ 1127384 h 1810505"/>
              <a:gd name="connsiteX28" fmla="*/ 726361 w 1209208"/>
              <a:gd name="connsiteY28" fmla="*/ 1082934 h 1810505"/>
              <a:gd name="connsiteX29" fmla="*/ 697786 w 1209208"/>
              <a:gd name="connsiteY29" fmla="*/ 1032134 h 1810505"/>
              <a:gd name="connsiteX30" fmla="*/ 672386 w 1209208"/>
              <a:gd name="connsiteY30" fmla="*/ 867034 h 1810505"/>
              <a:gd name="connsiteX31" fmla="*/ 672386 w 1209208"/>
              <a:gd name="connsiteY31" fmla="*/ 724159 h 1810505"/>
              <a:gd name="connsiteX32" fmla="*/ 618411 w 1209208"/>
              <a:gd name="connsiteY32" fmla="*/ 590809 h 1810505"/>
              <a:gd name="connsiteX33" fmla="*/ 593011 w 1209208"/>
              <a:gd name="connsiteY33" fmla="*/ 530484 h 1810505"/>
              <a:gd name="connsiteX34" fmla="*/ 624761 w 1209208"/>
              <a:gd name="connsiteY34" fmla="*/ 457459 h 1810505"/>
              <a:gd name="connsiteX35" fmla="*/ 675561 w 1209208"/>
              <a:gd name="connsiteY35" fmla="*/ 422534 h 1810505"/>
              <a:gd name="connsiteX36" fmla="*/ 700961 w 1209208"/>
              <a:gd name="connsiteY36" fmla="*/ 343159 h 1810505"/>
              <a:gd name="connsiteX37" fmla="*/ 710486 w 1209208"/>
              <a:gd name="connsiteY37" fmla="*/ 193934 h 1810505"/>
              <a:gd name="connsiteX38" fmla="*/ 681911 w 1209208"/>
              <a:gd name="connsiteY38" fmla="*/ 117734 h 1810505"/>
              <a:gd name="connsiteX39" fmla="*/ 589836 w 1209208"/>
              <a:gd name="connsiteY39" fmla="*/ 35184 h 1810505"/>
              <a:gd name="connsiteX40" fmla="*/ 450136 w 1209208"/>
              <a:gd name="connsiteY40" fmla="*/ 259 h 1810505"/>
              <a:gd name="connsiteX41" fmla="*/ 389811 w 1209208"/>
              <a:gd name="connsiteY41" fmla="*/ 51059 h 1810505"/>
              <a:gd name="connsiteX42" fmla="*/ 142161 w 1209208"/>
              <a:gd name="connsiteY42" fmla="*/ 57409 h 1810505"/>
              <a:gd name="connsiteX43" fmla="*/ 50086 w 1209208"/>
              <a:gd name="connsiteY43" fmla="*/ 92334 h 1810505"/>
              <a:gd name="connsiteX44" fmla="*/ 21511 w 1209208"/>
              <a:gd name="connsiteY44" fmla="*/ 184409 h 1810505"/>
              <a:gd name="connsiteX45" fmla="*/ 2461 w 1209208"/>
              <a:gd name="connsiteY45" fmla="*/ 282834 h 1810505"/>
              <a:gd name="connsiteX46" fmla="*/ 78661 w 1209208"/>
              <a:gd name="connsiteY46" fmla="*/ 298709 h 1810505"/>
              <a:gd name="connsiteX47" fmla="*/ 224711 w 1209208"/>
              <a:gd name="connsiteY47" fmla="*/ 295534 h 1810505"/>
              <a:gd name="connsiteX48" fmla="*/ 300911 w 1209208"/>
              <a:gd name="connsiteY48" fmla="*/ 317759 h 1810505"/>
              <a:gd name="connsiteX49" fmla="*/ 307261 w 1209208"/>
              <a:gd name="connsiteY49" fmla="*/ 365384 h 1810505"/>
              <a:gd name="connsiteX50" fmla="*/ 215186 w 1209208"/>
              <a:gd name="connsiteY50" fmla="*/ 387609 h 1810505"/>
              <a:gd name="connsiteX51" fmla="*/ 183436 w 1209208"/>
              <a:gd name="connsiteY51" fmla="*/ 416184 h 1810505"/>
              <a:gd name="connsiteX52" fmla="*/ 291386 w 1209208"/>
              <a:gd name="connsiteY52" fmla="*/ 486034 h 1810505"/>
              <a:gd name="connsiteX53" fmla="*/ 65961 w 1209208"/>
              <a:gd name="connsiteY53" fmla="*/ 854334 h 1810505"/>
              <a:gd name="connsiteX54" fmla="*/ 81836 w 1209208"/>
              <a:gd name="connsiteY54" fmla="*/ 921009 h 1810505"/>
              <a:gd name="connsiteX55" fmla="*/ 78661 w 1209208"/>
              <a:gd name="connsiteY55" fmla="*/ 1032134 h 1810505"/>
              <a:gd name="connsiteX56" fmla="*/ 46911 w 1209208"/>
              <a:gd name="connsiteY56" fmla="*/ 1155959 h 1810505"/>
              <a:gd name="connsiteX57" fmla="*/ 11986 w 1209208"/>
              <a:gd name="connsiteY57" fmla="*/ 1213109 h 1810505"/>
              <a:gd name="connsiteX58" fmla="*/ 27861 w 1209208"/>
              <a:gd name="connsiteY58" fmla="*/ 1289309 h 1810505"/>
              <a:gd name="connsiteX59" fmla="*/ 116761 w 1209208"/>
              <a:gd name="connsiteY59" fmla="*/ 1365509 h 1810505"/>
              <a:gd name="connsiteX60" fmla="*/ 205661 w 1209208"/>
              <a:gd name="connsiteY60" fmla="*/ 1432184 h 1810505"/>
              <a:gd name="connsiteX61" fmla="*/ 250111 w 1209208"/>
              <a:gd name="connsiteY61" fmla="*/ 1482984 h 1810505"/>
              <a:gd name="connsiteX0" fmla="*/ 519986 w 1209208"/>
              <a:gd name="connsiteY0" fmla="*/ 1552834 h 1810505"/>
              <a:gd name="connsiteX1" fmla="*/ 373936 w 1209208"/>
              <a:gd name="connsiteY1" fmla="*/ 1581409 h 1810505"/>
              <a:gd name="connsiteX2" fmla="*/ 285036 w 1209208"/>
              <a:gd name="connsiteY2" fmla="*/ 1594109 h 1810505"/>
              <a:gd name="connsiteX3" fmla="*/ 234236 w 1209208"/>
              <a:gd name="connsiteY3" fmla="*/ 1635384 h 1810505"/>
              <a:gd name="connsiteX4" fmla="*/ 351711 w 1209208"/>
              <a:gd name="connsiteY4" fmla="*/ 1632209 h 1810505"/>
              <a:gd name="connsiteX5" fmla="*/ 269161 w 1209208"/>
              <a:gd name="connsiteY5" fmla="*/ 1698884 h 1810505"/>
              <a:gd name="connsiteX6" fmla="*/ 380286 w 1209208"/>
              <a:gd name="connsiteY6" fmla="*/ 1663959 h 1810505"/>
              <a:gd name="connsiteX7" fmla="*/ 351711 w 1209208"/>
              <a:gd name="connsiteY7" fmla="*/ 1717934 h 1810505"/>
              <a:gd name="connsiteX8" fmla="*/ 437436 w 1209208"/>
              <a:gd name="connsiteY8" fmla="*/ 1695709 h 1810505"/>
              <a:gd name="connsiteX9" fmla="*/ 593011 w 1209208"/>
              <a:gd name="connsiteY9" fmla="*/ 1705234 h 1810505"/>
              <a:gd name="connsiteX10" fmla="*/ 669211 w 1209208"/>
              <a:gd name="connsiteY10" fmla="*/ 1667134 h 1810505"/>
              <a:gd name="connsiteX11" fmla="*/ 761286 w 1209208"/>
              <a:gd name="connsiteY11" fmla="*/ 1692534 h 1810505"/>
              <a:gd name="connsiteX12" fmla="*/ 796211 w 1209208"/>
              <a:gd name="connsiteY12" fmla="*/ 1721109 h 1810505"/>
              <a:gd name="connsiteX13" fmla="*/ 840661 w 1209208"/>
              <a:gd name="connsiteY13" fmla="*/ 1698884 h 1810505"/>
              <a:gd name="connsiteX14" fmla="*/ 926386 w 1209208"/>
              <a:gd name="connsiteY14" fmla="*/ 1711584 h 1810505"/>
              <a:gd name="connsiteX15" fmla="*/ 1069261 w 1209208"/>
              <a:gd name="connsiteY15" fmla="*/ 1768734 h 1810505"/>
              <a:gd name="connsiteX16" fmla="*/ 1129586 w 1209208"/>
              <a:gd name="connsiteY16" fmla="*/ 1797309 h 1810505"/>
              <a:gd name="connsiteX17" fmla="*/ 1205786 w 1209208"/>
              <a:gd name="connsiteY17" fmla="*/ 1810009 h 1810505"/>
              <a:gd name="connsiteX18" fmla="*/ 1174036 w 1209208"/>
              <a:gd name="connsiteY18" fmla="*/ 1756034 h 1810505"/>
              <a:gd name="connsiteX19" fmla="*/ 1120061 w 1209208"/>
              <a:gd name="connsiteY19" fmla="*/ 1695709 h 1810505"/>
              <a:gd name="connsiteX20" fmla="*/ 1053386 w 1209208"/>
              <a:gd name="connsiteY20" fmla="*/ 1654434 h 1810505"/>
              <a:gd name="connsiteX21" fmla="*/ 929561 w 1209208"/>
              <a:gd name="connsiteY21" fmla="*/ 1619509 h 1810505"/>
              <a:gd name="connsiteX22" fmla="*/ 881936 w 1209208"/>
              <a:gd name="connsiteY22" fmla="*/ 1552834 h 1810505"/>
              <a:gd name="connsiteX23" fmla="*/ 843836 w 1209208"/>
              <a:gd name="connsiteY23" fmla="*/ 1438534 h 1810505"/>
              <a:gd name="connsiteX24" fmla="*/ 815261 w 1209208"/>
              <a:gd name="connsiteY24" fmla="*/ 1349634 h 1810505"/>
              <a:gd name="connsiteX25" fmla="*/ 808911 w 1209208"/>
              <a:gd name="connsiteY25" fmla="*/ 1267084 h 1810505"/>
              <a:gd name="connsiteX26" fmla="*/ 758111 w 1209208"/>
              <a:gd name="connsiteY26" fmla="*/ 1152784 h 1810505"/>
              <a:gd name="connsiteX27" fmla="*/ 732711 w 1209208"/>
              <a:gd name="connsiteY27" fmla="*/ 1127384 h 1810505"/>
              <a:gd name="connsiteX28" fmla="*/ 726361 w 1209208"/>
              <a:gd name="connsiteY28" fmla="*/ 1082934 h 1810505"/>
              <a:gd name="connsiteX29" fmla="*/ 697786 w 1209208"/>
              <a:gd name="connsiteY29" fmla="*/ 1032134 h 1810505"/>
              <a:gd name="connsiteX30" fmla="*/ 672386 w 1209208"/>
              <a:gd name="connsiteY30" fmla="*/ 867034 h 1810505"/>
              <a:gd name="connsiteX31" fmla="*/ 672386 w 1209208"/>
              <a:gd name="connsiteY31" fmla="*/ 724159 h 1810505"/>
              <a:gd name="connsiteX32" fmla="*/ 618411 w 1209208"/>
              <a:gd name="connsiteY32" fmla="*/ 590809 h 1810505"/>
              <a:gd name="connsiteX33" fmla="*/ 593011 w 1209208"/>
              <a:gd name="connsiteY33" fmla="*/ 530484 h 1810505"/>
              <a:gd name="connsiteX34" fmla="*/ 624761 w 1209208"/>
              <a:gd name="connsiteY34" fmla="*/ 457459 h 1810505"/>
              <a:gd name="connsiteX35" fmla="*/ 675561 w 1209208"/>
              <a:gd name="connsiteY35" fmla="*/ 422534 h 1810505"/>
              <a:gd name="connsiteX36" fmla="*/ 700961 w 1209208"/>
              <a:gd name="connsiteY36" fmla="*/ 343159 h 1810505"/>
              <a:gd name="connsiteX37" fmla="*/ 710486 w 1209208"/>
              <a:gd name="connsiteY37" fmla="*/ 193934 h 1810505"/>
              <a:gd name="connsiteX38" fmla="*/ 681911 w 1209208"/>
              <a:gd name="connsiteY38" fmla="*/ 117734 h 1810505"/>
              <a:gd name="connsiteX39" fmla="*/ 589836 w 1209208"/>
              <a:gd name="connsiteY39" fmla="*/ 35184 h 1810505"/>
              <a:gd name="connsiteX40" fmla="*/ 450136 w 1209208"/>
              <a:gd name="connsiteY40" fmla="*/ 259 h 1810505"/>
              <a:gd name="connsiteX41" fmla="*/ 389811 w 1209208"/>
              <a:gd name="connsiteY41" fmla="*/ 51059 h 1810505"/>
              <a:gd name="connsiteX42" fmla="*/ 142161 w 1209208"/>
              <a:gd name="connsiteY42" fmla="*/ 57409 h 1810505"/>
              <a:gd name="connsiteX43" fmla="*/ 50086 w 1209208"/>
              <a:gd name="connsiteY43" fmla="*/ 92334 h 1810505"/>
              <a:gd name="connsiteX44" fmla="*/ 21511 w 1209208"/>
              <a:gd name="connsiteY44" fmla="*/ 184409 h 1810505"/>
              <a:gd name="connsiteX45" fmla="*/ 2461 w 1209208"/>
              <a:gd name="connsiteY45" fmla="*/ 282834 h 1810505"/>
              <a:gd name="connsiteX46" fmla="*/ 78661 w 1209208"/>
              <a:gd name="connsiteY46" fmla="*/ 298709 h 1810505"/>
              <a:gd name="connsiteX47" fmla="*/ 224711 w 1209208"/>
              <a:gd name="connsiteY47" fmla="*/ 295534 h 1810505"/>
              <a:gd name="connsiteX48" fmla="*/ 300911 w 1209208"/>
              <a:gd name="connsiteY48" fmla="*/ 317759 h 1810505"/>
              <a:gd name="connsiteX49" fmla="*/ 307261 w 1209208"/>
              <a:gd name="connsiteY49" fmla="*/ 365384 h 1810505"/>
              <a:gd name="connsiteX50" fmla="*/ 215186 w 1209208"/>
              <a:gd name="connsiteY50" fmla="*/ 387609 h 1810505"/>
              <a:gd name="connsiteX51" fmla="*/ 183436 w 1209208"/>
              <a:gd name="connsiteY51" fmla="*/ 416184 h 1810505"/>
              <a:gd name="connsiteX52" fmla="*/ 291386 w 1209208"/>
              <a:gd name="connsiteY52" fmla="*/ 486034 h 1810505"/>
              <a:gd name="connsiteX53" fmla="*/ 65961 w 1209208"/>
              <a:gd name="connsiteY53" fmla="*/ 854334 h 1810505"/>
              <a:gd name="connsiteX54" fmla="*/ 81836 w 1209208"/>
              <a:gd name="connsiteY54" fmla="*/ 921009 h 1810505"/>
              <a:gd name="connsiteX55" fmla="*/ 78661 w 1209208"/>
              <a:gd name="connsiteY55" fmla="*/ 1032134 h 1810505"/>
              <a:gd name="connsiteX56" fmla="*/ 46911 w 1209208"/>
              <a:gd name="connsiteY56" fmla="*/ 1155959 h 1810505"/>
              <a:gd name="connsiteX57" fmla="*/ 11986 w 1209208"/>
              <a:gd name="connsiteY57" fmla="*/ 1213109 h 1810505"/>
              <a:gd name="connsiteX58" fmla="*/ 27861 w 1209208"/>
              <a:gd name="connsiteY58" fmla="*/ 1289309 h 1810505"/>
              <a:gd name="connsiteX59" fmla="*/ 116761 w 1209208"/>
              <a:gd name="connsiteY59" fmla="*/ 1365509 h 1810505"/>
              <a:gd name="connsiteX60" fmla="*/ 205661 w 1209208"/>
              <a:gd name="connsiteY60" fmla="*/ 1432184 h 1810505"/>
              <a:gd name="connsiteX0" fmla="*/ 519986 w 1209208"/>
              <a:gd name="connsiteY0" fmla="*/ 1552834 h 1810505"/>
              <a:gd name="connsiteX1" fmla="*/ 373936 w 1209208"/>
              <a:gd name="connsiteY1" fmla="*/ 1581409 h 1810505"/>
              <a:gd name="connsiteX2" fmla="*/ 285036 w 1209208"/>
              <a:gd name="connsiteY2" fmla="*/ 1594109 h 1810505"/>
              <a:gd name="connsiteX3" fmla="*/ 234236 w 1209208"/>
              <a:gd name="connsiteY3" fmla="*/ 1635384 h 1810505"/>
              <a:gd name="connsiteX4" fmla="*/ 351711 w 1209208"/>
              <a:gd name="connsiteY4" fmla="*/ 1632209 h 1810505"/>
              <a:gd name="connsiteX5" fmla="*/ 269161 w 1209208"/>
              <a:gd name="connsiteY5" fmla="*/ 1698884 h 1810505"/>
              <a:gd name="connsiteX6" fmla="*/ 380286 w 1209208"/>
              <a:gd name="connsiteY6" fmla="*/ 1663959 h 1810505"/>
              <a:gd name="connsiteX7" fmla="*/ 351711 w 1209208"/>
              <a:gd name="connsiteY7" fmla="*/ 1717934 h 1810505"/>
              <a:gd name="connsiteX8" fmla="*/ 437436 w 1209208"/>
              <a:gd name="connsiteY8" fmla="*/ 1695709 h 1810505"/>
              <a:gd name="connsiteX9" fmla="*/ 593011 w 1209208"/>
              <a:gd name="connsiteY9" fmla="*/ 1705234 h 1810505"/>
              <a:gd name="connsiteX10" fmla="*/ 669211 w 1209208"/>
              <a:gd name="connsiteY10" fmla="*/ 1667134 h 1810505"/>
              <a:gd name="connsiteX11" fmla="*/ 761286 w 1209208"/>
              <a:gd name="connsiteY11" fmla="*/ 1692534 h 1810505"/>
              <a:gd name="connsiteX12" fmla="*/ 796211 w 1209208"/>
              <a:gd name="connsiteY12" fmla="*/ 1721109 h 1810505"/>
              <a:gd name="connsiteX13" fmla="*/ 840661 w 1209208"/>
              <a:gd name="connsiteY13" fmla="*/ 1698884 h 1810505"/>
              <a:gd name="connsiteX14" fmla="*/ 926386 w 1209208"/>
              <a:gd name="connsiteY14" fmla="*/ 1711584 h 1810505"/>
              <a:gd name="connsiteX15" fmla="*/ 1069261 w 1209208"/>
              <a:gd name="connsiteY15" fmla="*/ 1768734 h 1810505"/>
              <a:gd name="connsiteX16" fmla="*/ 1129586 w 1209208"/>
              <a:gd name="connsiteY16" fmla="*/ 1797309 h 1810505"/>
              <a:gd name="connsiteX17" fmla="*/ 1205786 w 1209208"/>
              <a:gd name="connsiteY17" fmla="*/ 1810009 h 1810505"/>
              <a:gd name="connsiteX18" fmla="*/ 1174036 w 1209208"/>
              <a:gd name="connsiteY18" fmla="*/ 1756034 h 1810505"/>
              <a:gd name="connsiteX19" fmla="*/ 1120061 w 1209208"/>
              <a:gd name="connsiteY19" fmla="*/ 1695709 h 1810505"/>
              <a:gd name="connsiteX20" fmla="*/ 1053386 w 1209208"/>
              <a:gd name="connsiteY20" fmla="*/ 1654434 h 1810505"/>
              <a:gd name="connsiteX21" fmla="*/ 929561 w 1209208"/>
              <a:gd name="connsiteY21" fmla="*/ 1619509 h 1810505"/>
              <a:gd name="connsiteX22" fmla="*/ 881936 w 1209208"/>
              <a:gd name="connsiteY22" fmla="*/ 1552834 h 1810505"/>
              <a:gd name="connsiteX23" fmla="*/ 843836 w 1209208"/>
              <a:gd name="connsiteY23" fmla="*/ 1438534 h 1810505"/>
              <a:gd name="connsiteX24" fmla="*/ 815261 w 1209208"/>
              <a:gd name="connsiteY24" fmla="*/ 1349634 h 1810505"/>
              <a:gd name="connsiteX25" fmla="*/ 808911 w 1209208"/>
              <a:gd name="connsiteY25" fmla="*/ 1267084 h 1810505"/>
              <a:gd name="connsiteX26" fmla="*/ 758111 w 1209208"/>
              <a:gd name="connsiteY26" fmla="*/ 1152784 h 1810505"/>
              <a:gd name="connsiteX27" fmla="*/ 732711 w 1209208"/>
              <a:gd name="connsiteY27" fmla="*/ 1127384 h 1810505"/>
              <a:gd name="connsiteX28" fmla="*/ 726361 w 1209208"/>
              <a:gd name="connsiteY28" fmla="*/ 1082934 h 1810505"/>
              <a:gd name="connsiteX29" fmla="*/ 697786 w 1209208"/>
              <a:gd name="connsiteY29" fmla="*/ 1032134 h 1810505"/>
              <a:gd name="connsiteX30" fmla="*/ 672386 w 1209208"/>
              <a:gd name="connsiteY30" fmla="*/ 867034 h 1810505"/>
              <a:gd name="connsiteX31" fmla="*/ 672386 w 1209208"/>
              <a:gd name="connsiteY31" fmla="*/ 724159 h 1810505"/>
              <a:gd name="connsiteX32" fmla="*/ 618411 w 1209208"/>
              <a:gd name="connsiteY32" fmla="*/ 590809 h 1810505"/>
              <a:gd name="connsiteX33" fmla="*/ 593011 w 1209208"/>
              <a:gd name="connsiteY33" fmla="*/ 530484 h 1810505"/>
              <a:gd name="connsiteX34" fmla="*/ 624761 w 1209208"/>
              <a:gd name="connsiteY34" fmla="*/ 457459 h 1810505"/>
              <a:gd name="connsiteX35" fmla="*/ 675561 w 1209208"/>
              <a:gd name="connsiteY35" fmla="*/ 422534 h 1810505"/>
              <a:gd name="connsiteX36" fmla="*/ 700961 w 1209208"/>
              <a:gd name="connsiteY36" fmla="*/ 343159 h 1810505"/>
              <a:gd name="connsiteX37" fmla="*/ 710486 w 1209208"/>
              <a:gd name="connsiteY37" fmla="*/ 193934 h 1810505"/>
              <a:gd name="connsiteX38" fmla="*/ 681911 w 1209208"/>
              <a:gd name="connsiteY38" fmla="*/ 117734 h 1810505"/>
              <a:gd name="connsiteX39" fmla="*/ 589836 w 1209208"/>
              <a:gd name="connsiteY39" fmla="*/ 35184 h 1810505"/>
              <a:gd name="connsiteX40" fmla="*/ 450136 w 1209208"/>
              <a:gd name="connsiteY40" fmla="*/ 259 h 1810505"/>
              <a:gd name="connsiteX41" fmla="*/ 389811 w 1209208"/>
              <a:gd name="connsiteY41" fmla="*/ 51059 h 1810505"/>
              <a:gd name="connsiteX42" fmla="*/ 142161 w 1209208"/>
              <a:gd name="connsiteY42" fmla="*/ 57409 h 1810505"/>
              <a:gd name="connsiteX43" fmla="*/ 50086 w 1209208"/>
              <a:gd name="connsiteY43" fmla="*/ 92334 h 1810505"/>
              <a:gd name="connsiteX44" fmla="*/ 21511 w 1209208"/>
              <a:gd name="connsiteY44" fmla="*/ 184409 h 1810505"/>
              <a:gd name="connsiteX45" fmla="*/ 2461 w 1209208"/>
              <a:gd name="connsiteY45" fmla="*/ 282834 h 1810505"/>
              <a:gd name="connsiteX46" fmla="*/ 78661 w 1209208"/>
              <a:gd name="connsiteY46" fmla="*/ 298709 h 1810505"/>
              <a:gd name="connsiteX47" fmla="*/ 224711 w 1209208"/>
              <a:gd name="connsiteY47" fmla="*/ 295534 h 1810505"/>
              <a:gd name="connsiteX48" fmla="*/ 300911 w 1209208"/>
              <a:gd name="connsiteY48" fmla="*/ 317759 h 1810505"/>
              <a:gd name="connsiteX49" fmla="*/ 307261 w 1209208"/>
              <a:gd name="connsiteY49" fmla="*/ 365384 h 1810505"/>
              <a:gd name="connsiteX50" fmla="*/ 215186 w 1209208"/>
              <a:gd name="connsiteY50" fmla="*/ 387609 h 1810505"/>
              <a:gd name="connsiteX51" fmla="*/ 183436 w 1209208"/>
              <a:gd name="connsiteY51" fmla="*/ 416184 h 1810505"/>
              <a:gd name="connsiteX52" fmla="*/ 291386 w 1209208"/>
              <a:gd name="connsiteY52" fmla="*/ 486034 h 1810505"/>
              <a:gd name="connsiteX53" fmla="*/ 65961 w 1209208"/>
              <a:gd name="connsiteY53" fmla="*/ 854334 h 1810505"/>
              <a:gd name="connsiteX54" fmla="*/ 81836 w 1209208"/>
              <a:gd name="connsiteY54" fmla="*/ 921009 h 1810505"/>
              <a:gd name="connsiteX55" fmla="*/ 78661 w 1209208"/>
              <a:gd name="connsiteY55" fmla="*/ 1032134 h 1810505"/>
              <a:gd name="connsiteX56" fmla="*/ 46911 w 1209208"/>
              <a:gd name="connsiteY56" fmla="*/ 1155959 h 1810505"/>
              <a:gd name="connsiteX57" fmla="*/ 11986 w 1209208"/>
              <a:gd name="connsiteY57" fmla="*/ 1213109 h 1810505"/>
              <a:gd name="connsiteX58" fmla="*/ 27861 w 1209208"/>
              <a:gd name="connsiteY58" fmla="*/ 1289309 h 1810505"/>
              <a:gd name="connsiteX59" fmla="*/ 116761 w 1209208"/>
              <a:gd name="connsiteY59" fmla="*/ 1365509 h 1810505"/>
              <a:gd name="connsiteX0" fmla="*/ 519986 w 1209208"/>
              <a:gd name="connsiteY0" fmla="*/ 1552834 h 1810505"/>
              <a:gd name="connsiteX1" fmla="*/ 373936 w 1209208"/>
              <a:gd name="connsiteY1" fmla="*/ 1581409 h 1810505"/>
              <a:gd name="connsiteX2" fmla="*/ 285036 w 1209208"/>
              <a:gd name="connsiteY2" fmla="*/ 1594109 h 1810505"/>
              <a:gd name="connsiteX3" fmla="*/ 234236 w 1209208"/>
              <a:gd name="connsiteY3" fmla="*/ 1635384 h 1810505"/>
              <a:gd name="connsiteX4" fmla="*/ 351711 w 1209208"/>
              <a:gd name="connsiteY4" fmla="*/ 1632209 h 1810505"/>
              <a:gd name="connsiteX5" fmla="*/ 269161 w 1209208"/>
              <a:gd name="connsiteY5" fmla="*/ 1698884 h 1810505"/>
              <a:gd name="connsiteX6" fmla="*/ 380286 w 1209208"/>
              <a:gd name="connsiteY6" fmla="*/ 1663959 h 1810505"/>
              <a:gd name="connsiteX7" fmla="*/ 351711 w 1209208"/>
              <a:gd name="connsiteY7" fmla="*/ 1717934 h 1810505"/>
              <a:gd name="connsiteX8" fmla="*/ 437436 w 1209208"/>
              <a:gd name="connsiteY8" fmla="*/ 1695709 h 1810505"/>
              <a:gd name="connsiteX9" fmla="*/ 593011 w 1209208"/>
              <a:gd name="connsiteY9" fmla="*/ 1705234 h 1810505"/>
              <a:gd name="connsiteX10" fmla="*/ 669211 w 1209208"/>
              <a:gd name="connsiteY10" fmla="*/ 1667134 h 1810505"/>
              <a:gd name="connsiteX11" fmla="*/ 761286 w 1209208"/>
              <a:gd name="connsiteY11" fmla="*/ 1692534 h 1810505"/>
              <a:gd name="connsiteX12" fmla="*/ 796211 w 1209208"/>
              <a:gd name="connsiteY12" fmla="*/ 1721109 h 1810505"/>
              <a:gd name="connsiteX13" fmla="*/ 840661 w 1209208"/>
              <a:gd name="connsiteY13" fmla="*/ 1698884 h 1810505"/>
              <a:gd name="connsiteX14" fmla="*/ 926386 w 1209208"/>
              <a:gd name="connsiteY14" fmla="*/ 1711584 h 1810505"/>
              <a:gd name="connsiteX15" fmla="*/ 1069261 w 1209208"/>
              <a:gd name="connsiteY15" fmla="*/ 1768734 h 1810505"/>
              <a:gd name="connsiteX16" fmla="*/ 1129586 w 1209208"/>
              <a:gd name="connsiteY16" fmla="*/ 1797309 h 1810505"/>
              <a:gd name="connsiteX17" fmla="*/ 1205786 w 1209208"/>
              <a:gd name="connsiteY17" fmla="*/ 1810009 h 1810505"/>
              <a:gd name="connsiteX18" fmla="*/ 1174036 w 1209208"/>
              <a:gd name="connsiteY18" fmla="*/ 1756034 h 1810505"/>
              <a:gd name="connsiteX19" fmla="*/ 1120061 w 1209208"/>
              <a:gd name="connsiteY19" fmla="*/ 1695709 h 1810505"/>
              <a:gd name="connsiteX20" fmla="*/ 1053386 w 1209208"/>
              <a:gd name="connsiteY20" fmla="*/ 1654434 h 1810505"/>
              <a:gd name="connsiteX21" fmla="*/ 929561 w 1209208"/>
              <a:gd name="connsiteY21" fmla="*/ 1619509 h 1810505"/>
              <a:gd name="connsiteX22" fmla="*/ 881936 w 1209208"/>
              <a:gd name="connsiteY22" fmla="*/ 1552834 h 1810505"/>
              <a:gd name="connsiteX23" fmla="*/ 843836 w 1209208"/>
              <a:gd name="connsiteY23" fmla="*/ 1438534 h 1810505"/>
              <a:gd name="connsiteX24" fmla="*/ 815261 w 1209208"/>
              <a:gd name="connsiteY24" fmla="*/ 1349634 h 1810505"/>
              <a:gd name="connsiteX25" fmla="*/ 808911 w 1209208"/>
              <a:gd name="connsiteY25" fmla="*/ 1267084 h 1810505"/>
              <a:gd name="connsiteX26" fmla="*/ 758111 w 1209208"/>
              <a:gd name="connsiteY26" fmla="*/ 1152784 h 1810505"/>
              <a:gd name="connsiteX27" fmla="*/ 732711 w 1209208"/>
              <a:gd name="connsiteY27" fmla="*/ 1127384 h 1810505"/>
              <a:gd name="connsiteX28" fmla="*/ 726361 w 1209208"/>
              <a:gd name="connsiteY28" fmla="*/ 1082934 h 1810505"/>
              <a:gd name="connsiteX29" fmla="*/ 697786 w 1209208"/>
              <a:gd name="connsiteY29" fmla="*/ 1032134 h 1810505"/>
              <a:gd name="connsiteX30" fmla="*/ 672386 w 1209208"/>
              <a:gd name="connsiteY30" fmla="*/ 867034 h 1810505"/>
              <a:gd name="connsiteX31" fmla="*/ 672386 w 1209208"/>
              <a:gd name="connsiteY31" fmla="*/ 724159 h 1810505"/>
              <a:gd name="connsiteX32" fmla="*/ 618411 w 1209208"/>
              <a:gd name="connsiteY32" fmla="*/ 590809 h 1810505"/>
              <a:gd name="connsiteX33" fmla="*/ 593011 w 1209208"/>
              <a:gd name="connsiteY33" fmla="*/ 530484 h 1810505"/>
              <a:gd name="connsiteX34" fmla="*/ 624761 w 1209208"/>
              <a:gd name="connsiteY34" fmla="*/ 457459 h 1810505"/>
              <a:gd name="connsiteX35" fmla="*/ 675561 w 1209208"/>
              <a:gd name="connsiteY35" fmla="*/ 422534 h 1810505"/>
              <a:gd name="connsiteX36" fmla="*/ 700961 w 1209208"/>
              <a:gd name="connsiteY36" fmla="*/ 343159 h 1810505"/>
              <a:gd name="connsiteX37" fmla="*/ 710486 w 1209208"/>
              <a:gd name="connsiteY37" fmla="*/ 193934 h 1810505"/>
              <a:gd name="connsiteX38" fmla="*/ 681911 w 1209208"/>
              <a:gd name="connsiteY38" fmla="*/ 117734 h 1810505"/>
              <a:gd name="connsiteX39" fmla="*/ 589836 w 1209208"/>
              <a:gd name="connsiteY39" fmla="*/ 35184 h 1810505"/>
              <a:gd name="connsiteX40" fmla="*/ 450136 w 1209208"/>
              <a:gd name="connsiteY40" fmla="*/ 259 h 1810505"/>
              <a:gd name="connsiteX41" fmla="*/ 389811 w 1209208"/>
              <a:gd name="connsiteY41" fmla="*/ 51059 h 1810505"/>
              <a:gd name="connsiteX42" fmla="*/ 142161 w 1209208"/>
              <a:gd name="connsiteY42" fmla="*/ 57409 h 1810505"/>
              <a:gd name="connsiteX43" fmla="*/ 50086 w 1209208"/>
              <a:gd name="connsiteY43" fmla="*/ 92334 h 1810505"/>
              <a:gd name="connsiteX44" fmla="*/ 21511 w 1209208"/>
              <a:gd name="connsiteY44" fmla="*/ 184409 h 1810505"/>
              <a:gd name="connsiteX45" fmla="*/ 2461 w 1209208"/>
              <a:gd name="connsiteY45" fmla="*/ 282834 h 1810505"/>
              <a:gd name="connsiteX46" fmla="*/ 78661 w 1209208"/>
              <a:gd name="connsiteY46" fmla="*/ 298709 h 1810505"/>
              <a:gd name="connsiteX47" fmla="*/ 224711 w 1209208"/>
              <a:gd name="connsiteY47" fmla="*/ 295534 h 1810505"/>
              <a:gd name="connsiteX48" fmla="*/ 300911 w 1209208"/>
              <a:gd name="connsiteY48" fmla="*/ 317759 h 1810505"/>
              <a:gd name="connsiteX49" fmla="*/ 307261 w 1209208"/>
              <a:gd name="connsiteY49" fmla="*/ 365384 h 1810505"/>
              <a:gd name="connsiteX50" fmla="*/ 215186 w 1209208"/>
              <a:gd name="connsiteY50" fmla="*/ 387609 h 1810505"/>
              <a:gd name="connsiteX51" fmla="*/ 183436 w 1209208"/>
              <a:gd name="connsiteY51" fmla="*/ 416184 h 1810505"/>
              <a:gd name="connsiteX52" fmla="*/ 291386 w 1209208"/>
              <a:gd name="connsiteY52" fmla="*/ 486034 h 1810505"/>
              <a:gd name="connsiteX53" fmla="*/ 65961 w 1209208"/>
              <a:gd name="connsiteY53" fmla="*/ 854334 h 1810505"/>
              <a:gd name="connsiteX54" fmla="*/ 81836 w 1209208"/>
              <a:gd name="connsiteY54" fmla="*/ 921009 h 1810505"/>
              <a:gd name="connsiteX55" fmla="*/ 78661 w 1209208"/>
              <a:gd name="connsiteY55" fmla="*/ 1032134 h 1810505"/>
              <a:gd name="connsiteX56" fmla="*/ 46911 w 1209208"/>
              <a:gd name="connsiteY56" fmla="*/ 1155959 h 1810505"/>
              <a:gd name="connsiteX57" fmla="*/ 11986 w 1209208"/>
              <a:gd name="connsiteY57" fmla="*/ 1213109 h 1810505"/>
              <a:gd name="connsiteX58" fmla="*/ 27861 w 1209208"/>
              <a:gd name="connsiteY58" fmla="*/ 1289309 h 1810505"/>
              <a:gd name="connsiteX0" fmla="*/ 519986 w 1209208"/>
              <a:gd name="connsiteY0" fmla="*/ 1552834 h 1810505"/>
              <a:gd name="connsiteX1" fmla="*/ 373936 w 1209208"/>
              <a:gd name="connsiteY1" fmla="*/ 1581409 h 1810505"/>
              <a:gd name="connsiteX2" fmla="*/ 285036 w 1209208"/>
              <a:gd name="connsiteY2" fmla="*/ 1594109 h 1810505"/>
              <a:gd name="connsiteX3" fmla="*/ 234236 w 1209208"/>
              <a:gd name="connsiteY3" fmla="*/ 1635384 h 1810505"/>
              <a:gd name="connsiteX4" fmla="*/ 351711 w 1209208"/>
              <a:gd name="connsiteY4" fmla="*/ 1632209 h 1810505"/>
              <a:gd name="connsiteX5" fmla="*/ 269161 w 1209208"/>
              <a:gd name="connsiteY5" fmla="*/ 1698884 h 1810505"/>
              <a:gd name="connsiteX6" fmla="*/ 380286 w 1209208"/>
              <a:gd name="connsiteY6" fmla="*/ 1663959 h 1810505"/>
              <a:gd name="connsiteX7" fmla="*/ 351711 w 1209208"/>
              <a:gd name="connsiteY7" fmla="*/ 1717934 h 1810505"/>
              <a:gd name="connsiteX8" fmla="*/ 437436 w 1209208"/>
              <a:gd name="connsiteY8" fmla="*/ 1695709 h 1810505"/>
              <a:gd name="connsiteX9" fmla="*/ 593011 w 1209208"/>
              <a:gd name="connsiteY9" fmla="*/ 1705234 h 1810505"/>
              <a:gd name="connsiteX10" fmla="*/ 669211 w 1209208"/>
              <a:gd name="connsiteY10" fmla="*/ 1667134 h 1810505"/>
              <a:gd name="connsiteX11" fmla="*/ 761286 w 1209208"/>
              <a:gd name="connsiteY11" fmla="*/ 1692534 h 1810505"/>
              <a:gd name="connsiteX12" fmla="*/ 796211 w 1209208"/>
              <a:gd name="connsiteY12" fmla="*/ 1721109 h 1810505"/>
              <a:gd name="connsiteX13" fmla="*/ 840661 w 1209208"/>
              <a:gd name="connsiteY13" fmla="*/ 1698884 h 1810505"/>
              <a:gd name="connsiteX14" fmla="*/ 926386 w 1209208"/>
              <a:gd name="connsiteY14" fmla="*/ 1711584 h 1810505"/>
              <a:gd name="connsiteX15" fmla="*/ 1069261 w 1209208"/>
              <a:gd name="connsiteY15" fmla="*/ 1768734 h 1810505"/>
              <a:gd name="connsiteX16" fmla="*/ 1129586 w 1209208"/>
              <a:gd name="connsiteY16" fmla="*/ 1797309 h 1810505"/>
              <a:gd name="connsiteX17" fmla="*/ 1205786 w 1209208"/>
              <a:gd name="connsiteY17" fmla="*/ 1810009 h 1810505"/>
              <a:gd name="connsiteX18" fmla="*/ 1174036 w 1209208"/>
              <a:gd name="connsiteY18" fmla="*/ 1756034 h 1810505"/>
              <a:gd name="connsiteX19" fmla="*/ 1120061 w 1209208"/>
              <a:gd name="connsiteY19" fmla="*/ 1695709 h 1810505"/>
              <a:gd name="connsiteX20" fmla="*/ 1053386 w 1209208"/>
              <a:gd name="connsiteY20" fmla="*/ 1654434 h 1810505"/>
              <a:gd name="connsiteX21" fmla="*/ 929561 w 1209208"/>
              <a:gd name="connsiteY21" fmla="*/ 1619509 h 1810505"/>
              <a:gd name="connsiteX22" fmla="*/ 881936 w 1209208"/>
              <a:gd name="connsiteY22" fmla="*/ 1552834 h 1810505"/>
              <a:gd name="connsiteX23" fmla="*/ 843836 w 1209208"/>
              <a:gd name="connsiteY23" fmla="*/ 1438534 h 1810505"/>
              <a:gd name="connsiteX24" fmla="*/ 815261 w 1209208"/>
              <a:gd name="connsiteY24" fmla="*/ 1349634 h 1810505"/>
              <a:gd name="connsiteX25" fmla="*/ 808911 w 1209208"/>
              <a:gd name="connsiteY25" fmla="*/ 1267084 h 1810505"/>
              <a:gd name="connsiteX26" fmla="*/ 758111 w 1209208"/>
              <a:gd name="connsiteY26" fmla="*/ 1152784 h 1810505"/>
              <a:gd name="connsiteX27" fmla="*/ 732711 w 1209208"/>
              <a:gd name="connsiteY27" fmla="*/ 1127384 h 1810505"/>
              <a:gd name="connsiteX28" fmla="*/ 726361 w 1209208"/>
              <a:gd name="connsiteY28" fmla="*/ 1082934 h 1810505"/>
              <a:gd name="connsiteX29" fmla="*/ 697786 w 1209208"/>
              <a:gd name="connsiteY29" fmla="*/ 1032134 h 1810505"/>
              <a:gd name="connsiteX30" fmla="*/ 672386 w 1209208"/>
              <a:gd name="connsiteY30" fmla="*/ 867034 h 1810505"/>
              <a:gd name="connsiteX31" fmla="*/ 672386 w 1209208"/>
              <a:gd name="connsiteY31" fmla="*/ 724159 h 1810505"/>
              <a:gd name="connsiteX32" fmla="*/ 618411 w 1209208"/>
              <a:gd name="connsiteY32" fmla="*/ 590809 h 1810505"/>
              <a:gd name="connsiteX33" fmla="*/ 593011 w 1209208"/>
              <a:gd name="connsiteY33" fmla="*/ 530484 h 1810505"/>
              <a:gd name="connsiteX34" fmla="*/ 624761 w 1209208"/>
              <a:gd name="connsiteY34" fmla="*/ 457459 h 1810505"/>
              <a:gd name="connsiteX35" fmla="*/ 675561 w 1209208"/>
              <a:gd name="connsiteY35" fmla="*/ 422534 h 1810505"/>
              <a:gd name="connsiteX36" fmla="*/ 700961 w 1209208"/>
              <a:gd name="connsiteY36" fmla="*/ 343159 h 1810505"/>
              <a:gd name="connsiteX37" fmla="*/ 710486 w 1209208"/>
              <a:gd name="connsiteY37" fmla="*/ 193934 h 1810505"/>
              <a:gd name="connsiteX38" fmla="*/ 681911 w 1209208"/>
              <a:gd name="connsiteY38" fmla="*/ 117734 h 1810505"/>
              <a:gd name="connsiteX39" fmla="*/ 589836 w 1209208"/>
              <a:gd name="connsiteY39" fmla="*/ 35184 h 1810505"/>
              <a:gd name="connsiteX40" fmla="*/ 450136 w 1209208"/>
              <a:gd name="connsiteY40" fmla="*/ 259 h 1810505"/>
              <a:gd name="connsiteX41" fmla="*/ 389811 w 1209208"/>
              <a:gd name="connsiteY41" fmla="*/ 51059 h 1810505"/>
              <a:gd name="connsiteX42" fmla="*/ 142161 w 1209208"/>
              <a:gd name="connsiteY42" fmla="*/ 57409 h 1810505"/>
              <a:gd name="connsiteX43" fmla="*/ 50086 w 1209208"/>
              <a:gd name="connsiteY43" fmla="*/ 92334 h 1810505"/>
              <a:gd name="connsiteX44" fmla="*/ 21511 w 1209208"/>
              <a:gd name="connsiteY44" fmla="*/ 184409 h 1810505"/>
              <a:gd name="connsiteX45" fmla="*/ 2461 w 1209208"/>
              <a:gd name="connsiteY45" fmla="*/ 282834 h 1810505"/>
              <a:gd name="connsiteX46" fmla="*/ 78661 w 1209208"/>
              <a:gd name="connsiteY46" fmla="*/ 298709 h 1810505"/>
              <a:gd name="connsiteX47" fmla="*/ 224711 w 1209208"/>
              <a:gd name="connsiteY47" fmla="*/ 295534 h 1810505"/>
              <a:gd name="connsiteX48" fmla="*/ 300911 w 1209208"/>
              <a:gd name="connsiteY48" fmla="*/ 317759 h 1810505"/>
              <a:gd name="connsiteX49" fmla="*/ 307261 w 1209208"/>
              <a:gd name="connsiteY49" fmla="*/ 365384 h 1810505"/>
              <a:gd name="connsiteX50" fmla="*/ 215186 w 1209208"/>
              <a:gd name="connsiteY50" fmla="*/ 387609 h 1810505"/>
              <a:gd name="connsiteX51" fmla="*/ 183436 w 1209208"/>
              <a:gd name="connsiteY51" fmla="*/ 416184 h 1810505"/>
              <a:gd name="connsiteX52" fmla="*/ 291386 w 1209208"/>
              <a:gd name="connsiteY52" fmla="*/ 486034 h 1810505"/>
              <a:gd name="connsiteX53" fmla="*/ 65961 w 1209208"/>
              <a:gd name="connsiteY53" fmla="*/ 854334 h 1810505"/>
              <a:gd name="connsiteX54" fmla="*/ 81836 w 1209208"/>
              <a:gd name="connsiteY54" fmla="*/ 921009 h 1810505"/>
              <a:gd name="connsiteX55" fmla="*/ 78661 w 1209208"/>
              <a:gd name="connsiteY55" fmla="*/ 1032134 h 1810505"/>
              <a:gd name="connsiteX56" fmla="*/ 46911 w 1209208"/>
              <a:gd name="connsiteY56" fmla="*/ 1155959 h 1810505"/>
              <a:gd name="connsiteX57" fmla="*/ 11986 w 1209208"/>
              <a:gd name="connsiteY57" fmla="*/ 1213109 h 1810505"/>
              <a:gd name="connsiteX0" fmla="*/ 519986 w 1209208"/>
              <a:gd name="connsiteY0" fmla="*/ 1552834 h 1810505"/>
              <a:gd name="connsiteX1" fmla="*/ 373936 w 1209208"/>
              <a:gd name="connsiteY1" fmla="*/ 1581409 h 1810505"/>
              <a:gd name="connsiteX2" fmla="*/ 285036 w 1209208"/>
              <a:gd name="connsiteY2" fmla="*/ 1594109 h 1810505"/>
              <a:gd name="connsiteX3" fmla="*/ 234236 w 1209208"/>
              <a:gd name="connsiteY3" fmla="*/ 1635384 h 1810505"/>
              <a:gd name="connsiteX4" fmla="*/ 351711 w 1209208"/>
              <a:gd name="connsiteY4" fmla="*/ 1632209 h 1810505"/>
              <a:gd name="connsiteX5" fmla="*/ 269161 w 1209208"/>
              <a:gd name="connsiteY5" fmla="*/ 1698884 h 1810505"/>
              <a:gd name="connsiteX6" fmla="*/ 380286 w 1209208"/>
              <a:gd name="connsiteY6" fmla="*/ 1663959 h 1810505"/>
              <a:gd name="connsiteX7" fmla="*/ 351711 w 1209208"/>
              <a:gd name="connsiteY7" fmla="*/ 1717934 h 1810505"/>
              <a:gd name="connsiteX8" fmla="*/ 437436 w 1209208"/>
              <a:gd name="connsiteY8" fmla="*/ 1695709 h 1810505"/>
              <a:gd name="connsiteX9" fmla="*/ 593011 w 1209208"/>
              <a:gd name="connsiteY9" fmla="*/ 1705234 h 1810505"/>
              <a:gd name="connsiteX10" fmla="*/ 669211 w 1209208"/>
              <a:gd name="connsiteY10" fmla="*/ 1667134 h 1810505"/>
              <a:gd name="connsiteX11" fmla="*/ 761286 w 1209208"/>
              <a:gd name="connsiteY11" fmla="*/ 1692534 h 1810505"/>
              <a:gd name="connsiteX12" fmla="*/ 796211 w 1209208"/>
              <a:gd name="connsiteY12" fmla="*/ 1721109 h 1810505"/>
              <a:gd name="connsiteX13" fmla="*/ 840661 w 1209208"/>
              <a:gd name="connsiteY13" fmla="*/ 1698884 h 1810505"/>
              <a:gd name="connsiteX14" fmla="*/ 926386 w 1209208"/>
              <a:gd name="connsiteY14" fmla="*/ 1711584 h 1810505"/>
              <a:gd name="connsiteX15" fmla="*/ 1069261 w 1209208"/>
              <a:gd name="connsiteY15" fmla="*/ 1768734 h 1810505"/>
              <a:gd name="connsiteX16" fmla="*/ 1129586 w 1209208"/>
              <a:gd name="connsiteY16" fmla="*/ 1797309 h 1810505"/>
              <a:gd name="connsiteX17" fmla="*/ 1205786 w 1209208"/>
              <a:gd name="connsiteY17" fmla="*/ 1810009 h 1810505"/>
              <a:gd name="connsiteX18" fmla="*/ 1174036 w 1209208"/>
              <a:gd name="connsiteY18" fmla="*/ 1756034 h 1810505"/>
              <a:gd name="connsiteX19" fmla="*/ 1120061 w 1209208"/>
              <a:gd name="connsiteY19" fmla="*/ 1695709 h 1810505"/>
              <a:gd name="connsiteX20" fmla="*/ 1053386 w 1209208"/>
              <a:gd name="connsiteY20" fmla="*/ 1654434 h 1810505"/>
              <a:gd name="connsiteX21" fmla="*/ 929561 w 1209208"/>
              <a:gd name="connsiteY21" fmla="*/ 1619509 h 1810505"/>
              <a:gd name="connsiteX22" fmla="*/ 881936 w 1209208"/>
              <a:gd name="connsiteY22" fmla="*/ 1552834 h 1810505"/>
              <a:gd name="connsiteX23" fmla="*/ 843836 w 1209208"/>
              <a:gd name="connsiteY23" fmla="*/ 1438534 h 1810505"/>
              <a:gd name="connsiteX24" fmla="*/ 815261 w 1209208"/>
              <a:gd name="connsiteY24" fmla="*/ 1349634 h 1810505"/>
              <a:gd name="connsiteX25" fmla="*/ 808911 w 1209208"/>
              <a:gd name="connsiteY25" fmla="*/ 1267084 h 1810505"/>
              <a:gd name="connsiteX26" fmla="*/ 758111 w 1209208"/>
              <a:gd name="connsiteY26" fmla="*/ 1152784 h 1810505"/>
              <a:gd name="connsiteX27" fmla="*/ 732711 w 1209208"/>
              <a:gd name="connsiteY27" fmla="*/ 1127384 h 1810505"/>
              <a:gd name="connsiteX28" fmla="*/ 726361 w 1209208"/>
              <a:gd name="connsiteY28" fmla="*/ 1082934 h 1810505"/>
              <a:gd name="connsiteX29" fmla="*/ 697786 w 1209208"/>
              <a:gd name="connsiteY29" fmla="*/ 1032134 h 1810505"/>
              <a:gd name="connsiteX30" fmla="*/ 672386 w 1209208"/>
              <a:gd name="connsiteY30" fmla="*/ 867034 h 1810505"/>
              <a:gd name="connsiteX31" fmla="*/ 672386 w 1209208"/>
              <a:gd name="connsiteY31" fmla="*/ 724159 h 1810505"/>
              <a:gd name="connsiteX32" fmla="*/ 618411 w 1209208"/>
              <a:gd name="connsiteY32" fmla="*/ 590809 h 1810505"/>
              <a:gd name="connsiteX33" fmla="*/ 593011 w 1209208"/>
              <a:gd name="connsiteY33" fmla="*/ 530484 h 1810505"/>
              <a:gd name="connsiteX34" fmla="*/ 624761 w 1209208"/>
              <a:gd name="connsiteY34" fmla="*/ 457459 h 1810505"/>
              <a:gd name="connsiteX35" fmla="*/ 675561 w 1209208"/>
              <a:gd name="connsiteY35" fmla="*/ 422534 h 1810505"/>
              <a:gd name="connsiteX36" fmla="*/ 700961 w 1209208"/>
              <a:gd name="connsiteY36" fmla="*/ 343159 h 1810505"/>
              <a:gd name="connsiteX37" fmla="*/ 710486 w 1209208"/>
              <a:gd name="connsiteY37" fmla="*/ 193934 h 1810505"/>
              <a:gd name="connsiteX38" fmla="*/ 681911 w 1209208"/>
              <a:gd name="connsiteY38" fmla="*/ 117734 h 1810505"/>
              <a:gd name="connsiteX39" fmla="*/ 589836 w 1209208"/>
              <a:gd name="connsiteY39" fmla="*/ 35184 h 1810505"/>
              <a:gd name="connsiteX40" fmla="*/ 450136 w 1209208"/>
              <a:gd name="connsiteY40" fmla="*/ 259 h 1810505"/>
              <a:gd name="connsiteX41" fmla="*/ 389811 w 1209208"/>
              <a:gd name="connsiteY41" fmla="*/ 51059 h 1810505"/>
              <a:gd name="connsiteX42" fmla="*/ 142161 w 1209208"/>
              <a:gd name="connsiteY42" fmla="*/ 57409 h 1810505"/>
              <a:gd name="connsiteX43" fmla="*/ 50086 w 1209208"/>
              <a:gd name="connsiteY43" fmla="*/ 92334 h 1810505"/>
              <a:gd name="connsiteX44" fmla="*/ 21511 w 1209208"/>
              <a:gd name="connsiteY44" fmla="*/ 184409 h 1810505"/>
              <a:gd name="connsiteX45" fmla="*/ 2461 w 1209208"/>
              <a:gd name="connsiteY45" fmla="*/ 282834 h 1810505"/>
              <a:gd name="connsiteX46" fmla="*/ 78661 w 1209208"/>
              <a:gd name="connsiteY46" fmla="*/ 298709 h 1810505"/>
              <a:gd name="connsiteX47" fmla="*/ 224711 w 1209208"/>
              <a:gd name="connsiteY47" fmla="*/ 295534 h 1810505"/>
              <a:gd name="connsiteX48" fmla="*/ 300911 w 1209208"/>
              <a:gd name="connsiteY48" fmla="*/ 317759 h 1810505"/>
              <a:gd name="connsiteX49" fmla="*/ 307261 w 1209208"/>
              <a:gd name="connsiteY49" fmla="*/ 365384 h 1810505"/>
              <a:gd name="connsiteX50" fmla="*/ 215186 w 1209208"/>
              <a:gd name="connsiteY50" fmla="*/ 387609 h 1810505"/>
              <a:gd name="connsiteX51" fmla="*/ 183436 w 1209208"/>
              <a:gd name="connsiteY51" fmla="*/ 416184 h 1810505"/>
              <a:gd name="connsiteX52" fmla="*/ 291386 w 1209208"/>
              <a:gd name="connsiteY52" fmla="*/ 486034 h 1810505"/>
              <a:gd name="connsiteX53" fmla="*/ 65961 w 1209208"/>
              <a:gd name="connsiteY53" fmla="*/ 854334 h 1810505"/>
              <a:gd name="connsiteX54" fmla="*/ 81836 w 1209208"/>
              <a:gd name="connsiteY54" fmla="*/ 921009 h 1810505"/>
              <a:gd name="connsiteX55" fmla="*/ 78661 w 1209208"/>
              <a:gd name="connsiteY55" fmla="*/ 1032134 h 1810505"/>
              <a:gd name="connsiteX56" fmla="*/ 46911 w 1209208"/>
              <a:gd name="connsiteY56" fmla="*/ 1155959 h 1810505"/>
              <a:gd name="connsiteX0" fmla="*/ 519986 w 1209208"/>
              <a:gd name="connsiteY0" fmla="*/ 1552834 h 1810505"/>
              <a:gd name="connsiteX1" fmla="*/ 373936 w 1209208"/>
              <a:gd name="connsiteY1" fmla="*/ 1581409 h 1810505"/>
              <a:gd name="connsiteX2" fmla="*/ 285036 w 1209208"/>
              <a:gd name="connsiteY2" fmla="*/ 1594109 h 1810505"/>
              <a:gd name="connsiteX3" fmla="*/ 234236 w 1209208"/>
              <a:gd name="connsiteY3" fmla="*/ 1635384 h 1810505"/>
              <a:gd name="connsiteX4" fmla="*/ 351711 w 1209208"/>
              <a:gd name="connsiteY4" fmla="*/ 1632209 h 1810505"/>
              <a:gd name="connsiteX5" fmla="*/ 269161 w 1209208"/>
              <a:gd name="connsiteY5" fmla="*/ 1698884 h 1810505"/>
              <a:gd name="connsiteX6" fmla="*/ 380286 w 1209208"/>
              <a:gd name="connsiteY6" fmla="*/ 1663959 h 1810505"/>
              <a:gd name="connsiteX7" fmla="*/ 351711 w 1209208"/>
              <a:gd name="connsiteY7" fmla="*/ 1717934 h 1810505"/>
              <a:gd name="connsiteX8" fmla="*/ 437436 w 1209208"/>
              <a:gd name="connsiteY8" fmla="*/ 1695709 h 1810505"/>
              <a:gd name="connsiteX9" fmla="*/ 593011 w 1209208"/>
              <a:gd name="connsiteY9" fmla="*/ 1705234 h 1810505"/>
              <a:gd name="connsiteX10" fmla="*/ 669211 w 1209208"/>
              <a:gd name="connsiteY10" fmla="*/ 1667134 h 1810505"/>
              <a:gd name="connsiteX11" fmla="*/ 761286 w 1209208"/>
              <a:gd name="connsiteY11" fmla="*/ 1692534 h 1810505"/>
              <a:gd name="connsiteX12" fmla="*/ 796211 w 1209208"/>
              <a:gd name="connsiteY12" fmla="*/ 1721109 h 1810505"/>
              <a:gd name="connsiteX13" fmla="*/ 840661 w 1209208"/>
              <a:gd name="connsiteY13" fmla="*/ 1698884 h 1810505"/>
              <a:gd name="connsiteX14" fmla="*/ 926386 w 1209208"/>
              <a:gd name="connsiteY14" fmla="*/ 1711584 h 1810505"/>
              <a:gd name="connsiteX15" fmla="*/ 1069261 w 1209208"/>
              <a:gd name="connsiteY15" fmla="*/ 1768734 h 1810505"/>
              <a:gd name="connsiteX16" fmla="*/ 1129586 w 1209208"/>
              <a:gd name="connsiteY16" fmla="*/ 1797309 h 1810505"/>
              <a:gd name="connsiteX17" fmla="*/ 1205786 w 1209208"/>
              <a:gd name="connsiteY17" fmla="*/ 1810009 h 1810505"/>
              <a:gd name="connsiteX18" fmla="*/ 1174036 w 1209208"/>
              <a:gd name="connsiteY18" fmla="*/ 1756034 h 1810505"/>
              <a:gd name="connsiteX19" fmla="*/ 1120061 w 1209208"/>
              <a:gd name="connsiteY19" fmla="*/ 1695709 h 1810505"/>
              <a:gd name="connsiteX20" fmla="*/ 1053386 w 1209208"/>
              <a:gd name="connsiteY20" fmla="*/ 1654434 h 1810505"/>
              <a:gd name="connsiteX21" fmla="*/ 929561 w 1209208"/>
              <a:gd name="connsiteY21" fmla="*/ 1619509 h 1810505"/>
              <a:gd name="connsiteX22" fmla="*/ 881936 w 1209208"/>
              <a:gd name="connsiteY22" fmla="*/ 1552834 h 1810505"/>
              <a:gd name="connsiteX23" fmla="*/ 843836 w 1209208"/>
              <a:gd name="connsiteY23" fmla="*/ 1438534 h 1810505"/>
              <a:gd name="connsiteX24" fmla="*/ 815261 w 1209208"/>
              <a:gd name="connsiteY24" fmla="*/ 1349634 h 1810505"/>
              <a:gd name="connsiteX25" fmla="*/ 808911 w 1209208"/>
              <a:gd name="connsiteY25" fmla="*/ 1267084 h 1810505"/>
              <a:gd name="connsiteX26" fmla="*/ 758111 w 1209208"/>
              <a:gd name="connsiteY26" fmla="*/ 1152784 h 1810505"/>
              <a:gd name="connsiteX27" fmla="*/ 732711 w 1209208"/>
              <a:gd name="connsiteY27" fmla="*/ 1127384 h 1810505"/>
              <a:gd name="connsiteX28" fmla="*/ 726361 w 1209208"/>
              <a:gd name="connsiteY28" fmla="*/ 1082934 h 1810505"/>
              <a:gd name="connsiteX29" fmla="*/ 697786 w 1209208"/>
              <a:gd name="connsiteY29" fmla="*/ 1032134 h 1810505"/>
              <a:gd name="connsiteX30" fmla="*/ 672386 w 1209208"/>
              <a:gd name="connsiteY30" fmla="*/ 867034 h 1810505"/>
              <a:gd name="connsiteX31" fmla="*/ 672386 w 1209208"/>
              <a:gd name="connsiteY31" fmla="*/ 724159 h 1810505"/>
              <a:gd name="connsiteX32" fmla="*/ 618411 w 1209208"/>
              <a:gd name="connsiteY32" fmla="*/ 590809 h 1810505"/>
              <a:gd name="connsiteX33" fmla="*/ 593011 w 1209208"/>
              <a:gd name="connsiteY33" fmla="*/ 530484 h 1810505"/>
              <a:gd name="connsiteX34" fmla="*/ 624761 w 1209208"/>
              <a:gd name="connsiteY34" fmla="*/ 457459 h 1810505"/>
              <a:gd name="connsiteX35" fmla="*/ 675561 w 1209208"/>
              <a:gd name="connsiteY35" fmla="*/ 422534 h 1810505"/>
              <a:gd name="connsiteX36" fmla="*/ 700961 w 1209208"/>
              <a:gd name="connsiteY36" fmla="*/ 343159 h 1810505"/>
              <a:gd name="connsiteX37" fmla="*/ 710486 w 1209208"/>
              <a:gd name="connsiteY37" fmla="*/ 193934 h 1810505"/>
              <a:gd name="connsiteX38" fmla="*/ 681911 w 1209208"/>
              <a:gd name="connsiteY38" fmla="*/ 117734 h 1810505"/>
              <a:gd name="connsiteX39" fmla="*/ 589836 w 1209208"/>
              <a:gd name="connsiteY39" fmla="*/ 35184 h 1810505"/>
              <a:gd name="connsiteX40" fmla="*/ 450136 w 1209208"/>
              <a:gd name="connsiteY40" fmla="*/ 259 h 1810505"/>
              <a:gd name="connsiteX41" fmla="*/ 389811 w 1209208"/>
              <a:gd name="connsiteY41" fmla="*/ 51059 h 1810505"/>
              <a:gd name="connsiteX42" fmla="*/ 142161 w 1209208"/>
              <a:gd name="connsiteY42" fmla="*/ 57409 h 1810505"/>
              <a:gd name="connsiteX43" fmla="*/ 50086 w 1209208"/>
              <a:gd name="connsiteY43" fmla="*/ 92334 h 1810505"/>
              <a:gd name="connsiteX44" fmla="*/ 21511 w 1209208"/>
              <a:gd name="connsiteY44" fmla="*/ 184409 h 1810505"/>
              <a:gd name="connsiteX45" fmla="*/ 2461 w 1209208"/>
              <a:gd name="connsiteY45" fmla="*/ 282834 h 1810505"/>
              <a:gd name="connsiteX46" fmla="*/ 78661 w 1209208"/>
              <a:gd name="connsiteY46" fmla="*/ 298709 h 1810505"/>
              <a:gd name="connsiteX47" fmla="*/ 224711 w 1209208"/>
              <a:gd name="connsiteY47" fmla="*/ 295534 h 1810505"/>
              <a:gd name="connsiteX48" fmla="*/ 300911 w 1209208"/>
              <a:gd name="connsiteY48" fmla="*/ 317759 h 1810505"/>
              <a:gd name="connsiteX49" fmla="*/ 307261 w 1209208"/>
              <a:gd name="connsiteY49" fmla="*/ 365384 h 1810505"/>
              <a:gd name="connsiteX50" fmla="*/ 215186 w 1209208"/>
              <a:gd name="connsiteY50" fmla="*/ 387609 h 1810505"/>
              <a:gd name="connsiteX51" fmla="*/ 183436 w 1209208"/>
              <a:gd name="connsiteY51" fmla="*/ 416184 h 1810505"/>
              <a:gd name="connsiteX52" fmla="*/ 291386 w 1209208"/>
              <a:gd name="connsiteY52" fmla="*/ 486034 h 1810505"/>
              <a:gd name="connsiteX53" fmla="*/ 65961 w 1209208"/>
              <a:gd name="connsiteY53" fmla="*/ 854334 h 1810505"/>
              <a:gd name="connsiteX54" fmla="*/ 81836 w 1209208"/>
              <a:gd name="connsiteY54" fmla="*/ 921009 h 1810505"/>
              <a:gd name="connsiteX55" fmla="*/ 78661 w 1209208"/>
              <a:gd name="connsiteY55" fmla="*/ 1032134 h 1810505"/>
              <a:gd name="connsiteX0" fmla="*/ 519986 w 1209208"/>
              <a:gd name="connsiteY0" fmla="*/ 1552834 h 1810505"/>
              <a:gd name="connsiteX1" fmla="*/ 373936 w 1209208"/>
              <a:gd name="connsiteY1" fmla="*/ 1581409 h 1810505"/>
              <a:gd name="connsiteX2" fmla="*/ 285036 w 1209208"/>
              <a:gd name="connsiteY2" fmla="*/ 1594109 h 1810505"/>
              <a:gd name="connsiteX3" fmla="*/ 234236 w 1209208"/>
              <a:gd name="connsiteY3" fmla="*/ 1635384 h 1810505"/>
              <a:gd name="connsiteX4" fmla="*/ 351711 w 1209208"/>
              <a:gd name="connsiteY4" fmla="*/ 1632209 h 1810505"/>
              <a:gd name="connsiteX5" fmla="*/ 269161 w 1209208"/>
              <a:gd name="connsiteY5" fmla="*/ 1698884 h 1810505"/>
              <a:gd name="connsiteX6" fmla="*/ 380286 w 1209208"/>
              <a:gd name="connsiteY6" fmla="*/ 1663959 h 1810505"/>
              <a:gd name="connsiteX7" fmla="*/ 351711 w 1209208"/>
              <a:gd name="connsiteY7" fmla="*/ 1717934 h 1810505"/>
              <a:gd name="connsiteX8" fmla="*/ 437436 w 1209208"/>
              <a:gd name="connsiteY8" fmla="*/ 1695709 h 1810505"/>
              <a:gd name="connsiteX9" fmla="*/ 593011 w 1209208"/>
              <a:gd name="connsiteY9" fmla="*/ 1705234 h 1810505"/>
              <a:gd name="connsiteX10" fmla="*/ 669211 w 1209208"/>
              <a:gd name="connsiteY10" fmla="*/ 1667134 h 1810505"/>
              <a:gd name="connsiteX11" fmla="*/ 761286 w 1209208"/>
              <a:gd name="connsiteY11" fmla="*/ 1692534 h 1810505"/>
              <a:gd name="connsiteX12" fmla="*/ 796211 w 1209208"/>
              <a:gd name="connsiteY12" fmla="*/ 1721109 h 1810505"/>
              <a:gd name="connsiteX13" fmla="*/ 840661 w 1209208"/>
              <a:gd name="connsiteY13" fmla="*/ 1698884 h 1810505"/>
              <a:gd name="connsiteX14" fmla="*/ 926386 w 1209208"/>
              <a:gd name="connsiteY14" fmla="*/ 1711584 h 1810505"/>
              <a:gd name="connsiteX15" fmla="*/ 1069261 w 1209208"/>
              <a:gd name="connsiteY15" fmla="*/ 1768734 h 1810505"/>
              <a:gd name="connsiteX16" fmla="*/ 1129586 w 1209208"/>
              <a:gd name="connsiteY16" fmla="*/ 1797309 h 1810505"/>
              <a:gd name="connsiteX17" fmla="*/ 1205786 w 1209208"/>
              <a:gd name="connsiteY17" fmla="*/ 1810009 h 1810505"/>
              <a:gd name="connsiteX18" fmla="*/ 1174036 w 1209208"/>
              <a:gd name="connsiteY18" fmla="*/ 1756034 h 1810505"/>
              <a:gd name="connsiteX19" fmla="*/ 1120061 w 1209208"/>
              <a:gd name="connsiteY19" fmla="*/ 1695709 h 1810505"/>
              <a:gd name="connsiteX20" fmla="*/ 1053386 w 1209208"/>
              <a:gd name="connsiteY20" fmla="*/ 1654434 h 1810505"/>
              <a:gd name="connsiteX21" fmla="*/ 929561 w 1209208"/>
              <a:gd name="connsiteY21" fmla="*/ 1619509 h 1810505"/>
              <a:gd name="connsiteX22" fmla="*/ 881936 w 1209208"/>
              <a:gd name="connsiteY22" fmla="*/ 1552834 h 1810505"/>
              <a:gd name="connsiteX23" fmla="*/ 843836 w 1209208"/>
              <a:gd name="connsiteY23" fmla="*/ 1438534 h 1810505"/>
              <a:gd name="connsiteX24" fmla="*/ 815261 w 1209208"/>
              <a:gd name="connsiteY24" fmla="*/ 1349634 h 1810505"/>
              <a:gd name="connsiteX25" fmla="*/ 808911 w 1209208"/>
              <a:gd name="connsiteY25" fmla="*/ 1267084 h 1810505"/>
              <a:gd name="connsiteX26" fmla="*/ 758111 w 1209208"/>
              <a:gd name="connsiteY26" fmla="*/ 1152784 h 1810505"/>
              <a:gd name="connsiteX27" fmla="*/ 732711 w 1209208"/>
              <a:gd name="connsiteY27" fmla="*/ 1127384 h 1810505"/>
              <a:gd name="connsiteX28" fmla="*/ 726361 w 1209208"/>
              <a:gd name="connsiteY28" fmla="*/ 1082934 h 1810505"/>
              <a:gd name="connsiteX29" fmla="*/ 697786 w 1209208"/>
              <a:gd name="connsiteY29" fmla="*/ 1032134 h 1810505"/>
              <a:gd name="connsiteX30" fmla="*/ 672386 w 1209208"/>
              <a:gd name="connsiteY30" fmla="*/ 867034 h 1810505"/>
              <a:gd name="connsiteX31" fmla="*/ 672386 w 1209208"/>
              <a:gd name="connsiteY31" fmla="*/ 724159 h 1810505"/>
              <a:gd name="connsiteX32" fmla="*/ 618411 w 1209208"/>
              <a:gd name="connsiteY32" fmla="*/ 590809 h 1810505"/>
              <a:gd name="connsiteX33" fmla="*/ 593011 w 1209208"/>
              <a:gd name="connsiteY33" fmla="*/ 530484 h 1810505"/>
              <a:gd name="connsiteX34" fmla="*/ 624761 w 1209208"/>
              <a:gd name="connsiteY34" fmla="*/ 457459 h 1810505"/>
              <a:gd name="connsiteX35" fmla="*/ 675561 w 1209208"/>
              <a:gd name="connsiteY35" fmla="*/ 422534 h 1810505"/>
              <a:gd name="connsiteX36" fmla="*/ 700961 w 1209208"/>
              <a:gd name="connsiteY36" fmla="*/ 343159 h 1810505"/>
              <a:gd name="connsiteX37" fmla="*/ 710486 w 1209208"/>
              <a:gd name="connsiteY37" fmla="*/ 193934 h 1810505"/>
              <a:gd name="connsiteX38" fmla="*/ 681911 w 1209208"/>
              <a:gd name="connsiteY38" fmla="*/ 117734 h 1810505"/>
              <a:gd name="connsiteX39" fmla="*/ 589836 w 1209208"/>
              <a:gd name="connsiteY39" fmla="*/ 35184 h 1810505"/>
              <a:gd name="connsiteX40" fmla="*/ 450136 w 1209208"/>
              <a:gd name="connsiteY40" fmla="*/ 259 h 1810505"/>
              <a:gd name="connsiteX41" fmla="*/ 389811 w 1209208"/>
              <a:gd name="connsiteY41" fmla="*/ 51059 h 1810505"/>
              <a:gd name="connsiteX42" fmla="*/ 142161 w 1209208"/>
              <a:gd name="connsiteY42" fmla="*/ 57409 h 1810505"/>
              <a:gd name="connsiteX43" fmla="*/ 50086 w 1209208"/>
              <a:gd name="connsiteY43" fmla="*/ 92334 h 1810505"/>
              <a:gd name="connsiteX44" fmla="*/ 21511 w 1209208"/>
              <a:gd name="connsiteY44" fmla="*/ 184409 h 1810505"/>
              <a:gd name="connsiteX45" fmla="*/ 2461 w 1209208"/>
              <a:gd name="connsiteY45" fmla="*/ 282834 h 1810505"/>
              <a:gd name="connsiteX46" fmla="*/ 78661 w 1209208"/>
              <a:gd name="connsiteY46" fmla="*/ 298709 h 1810505"/>
              <a:gd name="connsiteX47" fmla="*/ 224711 w 1209208"/>
              <a:gd name="connsiteY47" fmla="*/ 295534 h 1810505"/>
              <a:gd name="connsiteX48" fmla="*/ 300911 w 1209208"/>
              <a:gd name="connsiteY48" fmla="*/ 317759 h 1810505"/>
              <a:gd name="connsiteX49" fmla="*/ 307261 w 1209208"/>
              <a:gd name="connsiteY49" fmla="*/ 365384 h 1810505"/>
              <a:gd name="connsiteX50" fmla="*/ 215186 w 1209208"/>
              <a:gd name="connsiteY50" fmla="*/ 387609 h 1810505"/>
              <a:gd name="connsiteX51" fmla="*/ 183436 w 1209208"/>
              <a:gd name="connsiteY51" fmla="*/ 416184 h 1810505"/>
              <a:gd name="connsiteX52" fmla="*/ 291386 w 1209208"/>
              <a:gd name="connsiteY52" fmla="*/ 486034 h 1810505"/>
              <a:gd name="connsiteX53" fmla="*/ 65961 w 1209208"/>
              <a:gd name="connsiteY53" fmla="*/ 854334 h 1810505"/>
              <a:gd name="connsiteX54" fmla="*/ 81836 w 1209208"/>
              <a:gd name="connsiteY54" fmla="*/ 921009 h 1810505"/>
              <a:gd name="connsiteX0" fmla="*/ 519986 w 1209208"/>
              <a:gd name="connsiteY0" fmla="*/ 1552834 h 1810505"/>
              <a:gd name="connsiteX1" fmla="*/ 373936 w 1209208"/>
              <a:gd name="connsiteY1" fmla="*/ 1581409 h 1810505"/>
              <a:gd name="connsiteX2" fmla="*/ 285036 w 1209208"/>
              <a:gd name="connsiteY2" fmla="*/ 1594109 h 1810505"/>
              <a:gd name="connsiteX3" fmla="*/ 234236 w 1209208"/>
              <a:gd name="connsiteY3" fmla="*/ 1635384 h 1810505"/>
              <a:gd name="connsiteX4" fmla="*/ 351711 w 1209208"/>
              <a:gd name="connsiteY4" fmla="*/ 1632209 h 1810505"/>
              <a:gd name="connsiteX5" fmla="*/ 269161 w 1209208"/>
              <a:gd name="connsiteY5" fmla="*/ 1698884 h 1810505"/>
              <a:gd name="connsiteX6" fmla="*/ 380286 w 1209208"/>
              <a:gd name="connsiteY6" fmla="*/ 1663959 h 1810505"/>
              <a:gd name="connsiteX7" fmla="*/ 351711 w 1209208"/>
              <a:gd name="connsiteY7" fmla="*/ 1717934 h 1810505"/>
              <a:gd name="connsiteX8" fmla="*/ 437436 w 1209208"/>
              <a:gd name="connsiteY8" fmla="*/ 1695709 h 1810505"/>
              <a:gd name="connsiteX9" fmla="*/ 593011 w 1209208"/>
              <a:gd name="connsiteY9" fmla="*/ 1705234 h 1810505"/>
              <a:gd name="connsiteX10" fmla="*/ 669211 w 1209208"/>
              <a:gd name="connsiteY10" fmla="*/ 1667134 h 1810505"/>
              <a:gd name="connsiteX11" fmla="*/ 761286 w 1209208"/>
              <a:gd name="connsiteY11" fmla="*/ 1692534 h 1810505"/>
              <a:gd name="connsiteX12" fmla="*/ 796211 w 1209208"/>
              <a:gd name="connsiteY12" fmla="*/ 1721109 h 1810505"/>
              <a:gd name="connsiteX13" fmla="*/ 840661 w 1209208"/>
              <a:gd name="connsiteY13" fmla="*/ 1698884 h 1810505"/>
              <a:gd name="connsiteX14" fmla="*/ 926386 w 1209208"/>
              <a:gd name="connsiteY14" fmla="*/ 1711584 h 1810505"/>
              <a:gd name="connsiteX15" fmla="*/ 1069261 w 1209208"/>
              <a:gd name="connsiteY15" fmla="*/ 1768734 h 1810505"/>
              <a:gd name="connsiteX16" fmla="*/ 1129586 w 1209208"/>
              <a:gd name="connsiteY16" fmla="*/ 1797309 h 1810505"/>
              <a:gd name="connsiteX17" fmla="*/ 1205786 w 1209208"/>
              <a:gd name="connsiteY17" fmla="*/ 1810009 h 1810505"/>
              <a:gd name="connsiteX18" fmla="*/ 1174036 w 1209208"/>
              <a:gd name="connsiteY18" fmla="*/ 1756034 h 1810505"/>
              <a:gd name="connsiteX19" fmla="*/ 1120061 w 1209208"/>
              <a:gd name="connsiteY19" fmla="*/ 1695709 h 1810505"/>
              <a:gd name="connsiteX20" fmla="*/ 1053386 w 1209208"/>
              <a:gd name="connsiteY20" fmla="*/ 1654434 h 1810505"/>
              <a:gd name="connsiteX21" fmla="*/ 929561 w 1209208"/>
              <a:gd name="connsiteY21" fmla="*/ 1619509 h 1810505"/>
              <a:gd name="connsiteX22" fmla="*/ 881936 w 1209208"/>
              <a:gd name="connsiteY22" fmla="*/ 1552834 h 1810505"/>
              <a:gd name="connsiteX23" fmla="*/ 843836 w 1209208"/>
              <a:gd name="connsiteY23" fmla="*/ 1438534 h 1810505"/>
              <a:gd name="connsiteX24" fmla="*/ 815261 w 1209208"/>
              <a:gd name="connsiteY24" fmla="*/ 1349634 h 1810505"/>
              <a:gd name="connsiteX25" fmla="*/ 808911 w 1209208"/>
              <a:gd name="connsiteY25" fmla="*/ 1267084 h 1810505"/>
              <a:gd name="connsiteX26" fmla="*/ 758111 w 1209208"/>
              <a:gd name="connsiteY26" fmla="*/ 1152784 h 1810505"/>
              <a:gd name="connsiteX27" fmla="*/ 732711 w 1209208"/>
              <a:gd name="connsiteY27" fmla="*/ 1127384 h 1810505"/>
              <a:gd name="connsiteX28" fmla="*/ 726361 w 1209208"/>
              <a:gd name="connsiteY28" fmla="*/ 1082934 h 1810505"/>
              <a:gd name="connsiteX29" fmla="*/ 697786 w 1209208"/>
              <a:gd name="connsiteY29" fmla="*/ 1032134 h 1810505"/>
              <a:gd name="connsiteX30" fmla="*/ 672386 w 1209208"/>
              <a:gd name="connsiteY30" fmla="*/ 867034 h 1810505"/>
              <a:gd name="connsiteX31" fmla="*/ 672386 w 1209208"/>
              <a:gd name="connsiteY31" fmla="*/ 724159 h 1810505"/>
              <a:gd name="connsiteX32" fmla="*/ 618411 w 1209208"/>
              <a:gd name="connsiteY32" fmla="*/ 590809 h 1810505"/>
              <a:gd name="connsiteX33" fmla="*/ 593011 w 1209208"/>
              <a:gd name="connsiteY33" fmla="*/ 530484 h 1810505"/>
              <a:gd name="connsiteX34" fmla="*/ 624761 w 1209208"/>
              <a:gd name="connsiteY34" fmla="*/ 457459 h 1810505"/>
              <a:gd name="connsiteX35" fmla="*/ 675561 w 1209208"/>
              <a:gd name="connsiteY35" fmla="*/ 422534 h 1810505"/>
              <a:gd name="connsiteX36" fmla="*/ 700961 w 1209208"/>
              <a:gd name="connsiteY36" fmla="*/ 343159 h 1810505"/>
              <a:gd name="connsiteX37" fmla="*/ 710486 w 1209208"/>
              <a:gd name="connsiteY37" fmla="*/ 193934 h 1810505"/>
              <a:gd name="connsiteX38" fmla="*/ 681911 w 1209208"/>
              <a:gd name="connsiteY38" fmla="*/ 117734 h 1810505"/>
              <a:gd name="connsiteX39" fmla="*/ 589836 w 1209208"/>
              <a:gd name="connsiteY39" fmla="*/ 35184 h 1810505"/>
              <a:gd name="connsiteX40" fmla="*/ 450136 w 1209208"/>
              <a:gd name="connsiteY40" fmla="*/ 259 h 1810505"/>
              <a:gd name="connsiteX41" fmla="*/ 389811 w 1209208"/>
              <a:gd name="connsiteY41" fmla="*/ 51059 h 1810505"/>
              <a:gd name="connsiteX42" fmla="*/ 142161 w 1209208"/>
              <a:gd name="connsiteY42" fmla="*/ 57409 h 1810505"/>
              <a:gd name="connsiteX43" fmla="*/ 50086 w 1209208"/>
              <a:gd name="connsiteY43" fmla="*/ 92334 h 1810505"/>
              <a:gd name="connsiteX44" fmla="*/ 21511 w 1209208"/>
              <a:gd name="connsiteY44" fmla="*/ 184409 h 1810505"/>
              <a:gd name="connsiteX45" fmla="*/ 2461 w 1209208"/>
              <a:gd name="connsiteY45" fmla="*/ 282834 h 1810505"/>
              <a:gd name="connsiteX46" fmla="*/ 78661 w 1209208"/>
              <a:gd name="connsiteY46" fmla="*/ 298709 h 1810505"/>
              <a:gd name="connsiteX47" fmla="*/ 224711 w 1209208"/>
              <a:gd name="connsiteY47" fmla="*/ 295534 h 1810505"/>
              <a:gd name="connsiteX48" fmla="*/ 300911 w 1209208"/>
              <a:gd name="connsiteY48" fmla="*/ 317759 h 1810505"/>
              <a:gd name="connsiteX49" fmla="*/ 307261 w 1209208"/>
              <a:gd name="connsiteY49" fmla="*/ 365384 h 1810505"/>
              <a:gd name="connsiteX50" fmla="*/ 215186 w 1209208"/>
              <a:gd name="connsiteY50" fmla="*/ 387609 h 1810505"/>
              <a:gd name="connsiteX51" fmla="*/ 183436 w 1209208"/>
              <a:gd name="connsiteY51" fmla="*/ 416184 h 1810505"/>
              <a:gd name="connsiteX52" fmla="*/ 291386 w 1209208"/>
              <a:gd name="connsiteY52" fmla="*/ 486034 h 1810505"/>
              <a:gd name="connsiteX53" fmla="*/ 65961 w 1209208"/>
              <a:gd name="connsiteY53" fmla="*/ 854334 h 1810505"/>
              <a:gd name="connsiteX0" fmla="*/ 519986 w 1209208"/>
              <a:gd name="connsiteY0" fmla="*/ 1552834 h 1810505"/>
              <a:gd name="connsiteX1" fmla="*/ 373936 w 1209208"/>
              <a:gd name="connsiteY1" fmla="*/ 1581409 h 1810505"/>
              <a:gd name="connsiteX2" fmla="*/ 285036 w 1209208"/>
              <a:gd name="connsiteY2" fmla="*/ 1594109 h 1810505"/>
              <a:gd name="connsiteX3" fmla="*/ 234236 w 1209208"/>
              <a:gd name="connsiteY3" fmla="*/ 1635384 h 1810505"/>
              <a:gd name="connsiteX4" fmla="*/ 351711 w 1209208"/>
              <a:gd name="connsiteY4" fmla="*/ 1632209 h 1810505"/>
              <a:gd name="connsiteX5" fmla="*/ 269161 w 1209208"/>
              <a:gd name="connsiteY5" fmla="*/ 1698884 h 1810505"/>
              <a:gd name="connsiteX6" fmla="*/ 380286 w 1209208"/>
              <a:gd name="connsiteY6" fmla="*/ 1663959 h 1810505"/>
              <a:gd name="connsiteX7" fmla="*/ 351711 w 1209208"/>
              <a:gd name="connsiteY7" fmla="*/ 1717934 h 1810505"/>
              <a:gd name="connsiteX8" fmla="*/ 437436 w 1209208"/>
              <a:gd name="connsiteY8" fmla="*/ 1695709 h 1810505"/>
              <a:gd name="connsiteX9" fmla="*/ 593011 w 1209208"/>
              <a:gd name="connsiteY9" fmla="*/ 1705234 h 1810505"/>
              <a:gd name="connsiteX10" fmla="*/ 669211 w 1209208"/>
              <a:gd name="connsiteY10" fmla="*/ 1667134 h 1810505"/>
              <a:gd name="connsiteX11" fmla="*/ 761286 w 1209208"/>
              <a:gd name="connsiteY11" fmla="*/ 1692534 h 1810505"/>
              <a:gd name="connsiteX12" fmla="*/ 796211 w 1209208"/>
              <a:gd name="connsiteY12" fmla="*/ 1721109 h 1810505"/>
              <a:gd name="connsiteX13" fmla="*/ 840661 w 1209208"/>
              <a:gd name="connsiteY13" fmla="*/ 1698884 h 1810505"/>
              <a:gd name="connsiteX14" fmla="*/ 926386 w 1209208"/>
              <a:gd name="connsiteY14" fmla="*/ 1711584 h 1810505"/>
              <a:gd name="connsiteX15" fmla="*/ 1069261 w 1209208"/>
              <a:gd name="connsiteY15" fmla="*/ 1768734 h 1810505"/>
              <a:gd name="connsiteX16" fmla="*/ 1129586 w 1209208"/>
              <a:gd name="connsiteY16" fmla="*/ 1797309 h 1810505"/>
              <a:gd name="connsiteX17" fmla="*/ 1205786 w 1209208"/>
              <a:gd name="connsiteY17" fmla="*/ 1810009 h 1810505"/>
              <a:gd name="connsiteX18" fmla="*/ 1174036 w 1209208"/>
              <a:gd name="connsiteY18" fmla="*/ 1756034 h 1810505"/>
              <a:gd name="connsiteX19" fmla="*/ 1120061 w 1209208"/>
              <a:gd name="connsiteY19" fmla="*/ 1695709 h 1810505"/>
              <a:gd name="connsiteX20" fmla="*/ 1053386 w 1209208"/>
              <a:gd name="connsiteY20" fmla="*/ 1654434 h 1810505"/>
              <a:gd name="connsiteX21" fmla="*/ 929561 w 1209208"/>
              <a:gd name="connsiteY21" fmla="*/ 1619509 h 1810505"/>
              <a:gd name="connsiteX22" fmla="*/ 881936 w 1209208"/>
              <a:gd name="connsiteY22" fmla="*/ 1552834 h 1810505"/>
              <a:gd name="connsiteX23" fmla="*/ 843836 w 1209208"/>
              <a:gd name="connsiteY23" fmla="*/ 1438534 h 1810505"/>
              <a:gd name="connsiteX24" fmla="*/ 815261 w 1209208"/>
              <a:gd name="connsiteY24" fmla="*/ 1349634 h 1810505"/>
              <a:gd name="connsiteX25" fmla="*/ 808911 w 1209208"/>
              <a:gd name="connsiteY25" fmla="*/ 1267084 h 1810505"/>
              <a:gd name="connsiteX26" fmla="*/ 758111 w 1209208"/>
              <a:gd name="connsiteY26" fmla="*/ 1152784 h 1810505"/>
              <a:gd name="connsiteX27" fmla="*/ 732711 w 1209208"/>
              <a:gd name="connsiteY27" fmla="*/ 1127384 h 1810505"/>
              <a:gd name="connsiteX28" fmla="*/ 726361 w 1209208"/>
              <a:gd name="connsiteY28" fmla="*/ 1082934 h 1810505"/>
              <a:gd name="connsiteX29" fmla="*/ 697786 w 1209208"/>
              <a:gd name="connsiteY29" fmla="*/ 1032134 h 1810505"/>
              <a:gd name="connsiteX30" fmla="*/ 672386 w 1209208"/>
              <a:gd name="connsiteY30" fmla="*/ 867034 h 1810505"/>
              <a:gd name="connsiteX31" fmla="*/ 672386 w 1209208"/>
              <a:gd name="connsiteY31" fmla="*/ 724159 h 1810505"/>
              <a:gd name="connsiteX32" fmla="*/ 618411 w 1209208"/>
              <a:gd name="connsiteY32" fmla="*/ 590809 h 1810505"/>
              <a:gd name="connsiteX33" fmla="*/ 593011 w 1209208"/>
              <a:gd name="connsiteY33" fmla="*/ 530484 h 1810505"/>
              <a:gd name="connsiteX34" fmla="*/ 624761 w 1209208"/>
              <a:gd name="connsiteY34" fmla="*/ 457459 h 1810505"/>
              <a:gd name="connsiteX35" fmla="*/ 675561 w 1209208"/>
              <a:gd name="connsiteY35" fmla="*/ 422534 h 1810505"/>
              <a:gd name="connsiteX36" fmla="*/ 700961 w 1209208"/>
              <a:gd name="connsiteY36" fmla="*/ 343159 h 1810505"/>
              <a:gd name="connsiteX37" fmla="*/ 710486 w 1209208"/>
              <a:gd name="connsiteY37" fmla="*/ 193934 h 1810505"/>
              <a:gd name="connsiteX38" fmla="*/ 681911 w 1209208"/>
              <a:gd name="connsiteY38" fmla="*/ 117734 h 1810505"/>
              <a:gd name="connsiteX39" fmla="*/ 589836 w 1209208"/>
              <a:gd name="connsiteY39" fmla="*/ 35184 h 1810505"/>
              <a:gd name="connsiteX40" fmla="*/ 450136 w 1209208"/>
              <a:gd name="connsiteY40" fmla="*/ 259 h 1810505"/>
              <a:gd name="connsiteX41" fmla="*/ 389811 w 1209208"/>
              <a:gd name="connsiteY41" fmla="*/ 51059 h 1810505"/>
              <a:gd name="connsiteX42" fmla="*/ 142161 w 1209208"/>
              <a:gd name="connsiteY42" fmla="*/ 57409 h 1810505"/>
              <a:gd name="connsiteX43" fmla="*/ 50086 w 1209208"/>
              <a:gd name="connsiteY43" fmla="*/ 92334 h 1810505"/>
              <a:gd name="connsiteX44" fmla="*/ 21511 w 1209208"/>
              <a:gd name="connsiteY44" fmla="*/ 184409 h 1810505"/>
              <a:gd name="connsiteX45" fmla="*/ 2461 w 1209208"/>
              <a:gd name="connsiteY45" fmla="*/ 282834 h 1810505"/>
              <a:gd name="connsiteX46" fmla="*/ 78661 w 1209208"/>
              <a:gd name="connsiteY46" fmla="*/ 298709 h 1810505"/>
              <a:gd name="connsiteX47" fmla="*/ 224711 w 1209208"/>
              <a:gd name="connsiteY47" fmla="*/ 295534 h 1810505"/>
              <a:gd name="connsiteX48" fmla="*/ 300911 w 1209208"/>
              <a:gd name="connsiteY48" fmla="*/ 317759 h 1810505"/>
              <a:gd name="connsiteX49" fmla="*/ 307261 w 1209208"/>
              <a:gd name="connsiteY49" fmla="*/ 365384 h 1810505"/>
              <a:gd name="connsiteX50" fmla="*/ 215186 w 1209208"/>
              <a:gd name="connsiteY50" fmla="*/ 387609 h 1810505"/>
              <a:gd name="connsiteX51" fmla="*/ 183436 w 1209208"/>
              <a:gd name="connsiteY51" fmla="*/ 416184 h 1810505"/>
              <a:gd name="connsiteX52" fmla="*/ 291386 w 1209208"/>
              <a:gd name="connsiteY52" fmla="*/ 486034 h 1810505"/>
              <a:gd name="connsiteX0" fmla="*/ 519986 w 1209208"/>
              <a:gd name="connsiteY0" fmla="*/ 1552834 h 1810505"/>
              <a:gd name="connsiteX1" fmla="*/ 373936 w 1209208"/>
              <a:gd name="connsiteY1" fmla="*/ 1581409 h 1810505"/>
              <a:gd name="connsiteX2" fmla="*/ 285036 w 1209208"/>
              <a:gd name="connsiteY2" fmla="*/ 1594109 h 1810505"/>
              <a:gd name="connsiteX3" fmla="*/ 234236 w 1209208"/>
              <a:gd name="connsiteY3" fmla="*/ 1635384 h 1810505"/>
              <a:gd name="connsiteX4" fmla="*/ 351711 w 1209208"/>
              <a:gd name="connsiteY4" fmla="*/ 1632209 h 1810505"/>
              <a:gd name="connsiteX5" fmla="*/ 269161 w 1209208"/>
              <a:gd name="connsiteY5" fmla="*/ 1698884 h 1810505"/>
              <a:gd name="connsiteX6" fmla="*/ 380286 w 1209208"/>
              <a:gd name="connsiteY6" fmla="*/ 1663959 h 1810505"/>
              <a:gd name="connsiteX7" fmla="*/ 351711 w 1209208"/>
              <a:gd name="connsiteY7" fmla="*/ 1717934 h 1810505"/>
              <a:gd name="connsiteX8" fmla="*/ 437436 w 1209208"/>
              <a:gd name="connsiteY8" fmla="*/ 1695709 h 1810505"/>
              <a:gd name="connsiteX9" fmla="*/ 593011 w 1209208"/>
              <a:gd name="connsiteY9" fmla="*/ 1705234 h 1810505"/>
              <a:gd name="connsiteX10" fmla="*/ 669211 w 1209208"/>
              <a:gd name="connsiteY10" fmla="*/ 1667134 h 1810505"/>
              <a:gd name="connsiteX11" fmla="*/ 761286 w 1209208"/>
              <a:gd name="connsiteY11" fmla="*/ 1692534 h 1810505"/>
              <a:gd name="connsiteX12" fmla="*/ 796211 w 1209208"/>
              <a:gd name="connsiteY12" fmla="*/ 1721109 h 1810505"/>
              <a:gd name="connsiteX13" fmla="*/ 840661 w 1209208"/>
              <a:gd name="connsiteY13" fmla="*/ 1698884 h 1810505"/>
              <a:gd name="connsiteX14" fmla="*/ 926386 w 1209208"/>
              <a:gd name="connsiteY14" fmla="*/ 1711584 h 1810505"/>
              <a:gd name="connsiteX15" fmla="*/ 1069261 w 1209208"/>
              <a:gd name="connsiteY15" fmla="*/ 1768734 h 1810505"/>
              <a:gd name="connsiteX16" fmla="*/ 1129586 w 1209208"/>
              <a:gd name="connsiteY16" fmla="*/ 1797309 h 1810505"/>
              <a:gd name="connsiteX17" fmla="*/ 1205786 w 1209208"/>
              <a:gd name="connsiteY17" fmla="*/ 1810009 h 1810505"/>
              <a:gd name="connsiteX18" fmla="*/ 1174036 w 1209208"/>
              <a:gd name="connsiteY18" fmla="*/ 1756034 h 1810505"/>
              <a:gd name="connsiteX19" fmla="*/ 1120061 w 1209208"/>
              <a:gd name="connsiteY19" fmla="*/ 1695709 h 1810505"/>
              <a:gd name="connsiteX20" fmla="*/ 1053386 w 1209208"/>
              <a:gd name="connsiteY20" fmla="*/ 1654434 h 1810505"/>
              <a:gd name="connsiteX21" fmla="*/ 929561 w 1209208"/>
              <a:gd name="connsiteY21" fmla="*/ 1619509 h 1810505"/>
              <a:gd name="connsiteX22" fmla="*/ 881936 w 1209208"/>
              <a:gd name="connsiteY22" fmla="*/ 1552834 h 1810505"/>
              <a:gd name="connsiteX23" fmla="*/ 843836 w 1209208"/>
              <a:gd name="connsiteY23" fmla="*/ 1438534 h 1810505"/>
              <a:gd name="connsiteX24" fmla="*/ 815261 w 1209208"/>
              <a:gd name="connsiteY24" fmla="*/ 1349634 h 1810505"/>
              <a:gd name="connsiteX25" fmla="*/ 808911 w 1209208"/>
              <a:gd name="connsiteY25" fmla="*/ 1267084 h 1810505"/>
              <a:gd name="connsiteX26" fmla="*/ 758111 w 1209208"/>
              <a:gd name="connsiteY26" fmla="*/ 1152784 h 1810505"/>
              <a:gd name="connsiteX27" fmla="*/ 732711 w 1209208"/>
              <a:gd name="connsiteY27" fmla="*/ 1127384 h 1810505"/>
              <a:gd name="connsiteX28" fmla="*/ 726361 w 1209208"/>
              <a:gd name="connsiteY28" fmla="*/ 1082934 h 1810505"/>
              <a:gd name="connsiteX29" fmla="*/ 672386 w 1209208"/>
              <a:gd name="connsiteY29" fmla="*/ 867034 h 1810505"/>
              <a:gd name="connsiteX30" fmla="*/ 672386 w 1209208"/>
              <a:gd name="connsiteY30" fmla="*/ 724159 h 1810505"/>
              <a:gd name="connsiteX31" fmla="*/ 618411 w 1209208"/>
              <a:gd name="connsiteY31" fmla="*/ 590809 h 1810505"/>
              <a:gd name="connsiteX32" fmla="*/ 593011 w 1209208"/>
              <a:gd name="connsiteY32" fmla="*/ 530484 h 1810505"/>
              <a:gd name="connsiteX33" fmla="*/ 624761 w 1209208"/>
              <a:gd name="connsiteY33" fmla="*/ 457459 h 1810505"/>
              <a:gd name="connsiteX34" fmla="*/ 675561 w 1209208"/>
              <a:gd name="connsiteY34" fmla="*/ 422534 h 1810505"/>
              <a:gd name="connsiteX35" fmla="*/ 700961 w 1209208"/>
              <a:gd name="connsiteY35" fmla="*/ 343159 h 1810505"/>
              <a:gd name="connsiteX36" fmla="*/ 710486 w 1209208"/>
              <a:gd name="connsiteY36" fmla="*/ 193934 h 1810505"/>
              <a:gd name="connsiteX37" fmla="*/ 681911 w 1209208"/>
              <a:gd name="connsiteY37" fmla="*/ 117734 h 1810505"/>
              <a:gd name="connsiteX38" fmla="*/ 589836 w 1209208"/>
              <a:gd name="connsiteY38" fmla="*/ 35184 h 1810505"/>
              <a:gd name="connsiteX39" fmla="*/ 450136 w 1209208"/>
              <a:gd name="connsiteY39" fmla="*/ 259 h 1810505"/>
              <a:gd name="connsiteX40" fmla="*/ 389811 w 1209208"/>
              <a:gd name="connsiteY40" fmla="*/ 51059 h 1810505"/>
              <a:gd name="connsiteX41" fmla="*/ 142161 w 1209208"/>
              <a:gd name="connsiteY41" fmla="*/ 57409 h 1810505"/>
              <a:gd name="connsiteX42" fmla="*/ 50086 w 1209208"/>
              <a:gd name="connsiteY42" fmla="*/ 92334 h 1810505"/>
              <a:gd name="connsiteX43" fmla="*/ 21511 w 1209208"/>
              <a:gd name="connsiteY43" fmla="*/ 184409 h 1810505"/>
              <a:gd name="connsiteX44" fmla="*/ 2461 w 1209208"/>
              <a:gd name="connsiteY44" fmla="*/ 282834 h 1810505"/>
              <a:gd name="connsiteX45" fmla="*/ 78661 w 1209208"/>
              <a:gd name="connsiteY45" fmla="*/ 298709 h 1810505"/>
              <a:gd name="connsiteX46" fmla="*/ 224711 w 1209208"/>
              <a:gd name="connsiteY46" fmla="*/ 295534 h 1810505"/>
              <a:gd name="connsiteX47" fmla="*/ 300911 w 1209208"/>
              <a:gd name="connsiteY47" fmla="*/ 317759 h 1810505"/>
              <a:gd name="connsiteX48" fmla="*/ 307261 w 1209208"/>
              <a:gd name="connsiteY48" fmla="*/ 365384 h 1810505"/>
              <a:gd name="connsiteX49" fmla="*/ 215186 w 1209208"/>
              <a:gd name="connsiteY49" fmla="*/ 387609 h 1810505"/>
              <a:gd name="connsiteX50" fmla="*/ 183436 w 1209208"/>
              <a:gd name="connsiteY50" fmla="*/ 416184 h 1810505"/>
              <a:gd name="connsiteX51" fmla="*/ 291386 w 1209208"/>
              <a:gd name="connsiteY51" fmla="*/ 486034 h 1810505"/>
              <a:gd name="connsiteX0" fmla="*/ 519986 w 1209208"/>
              <a:gd name="connsiteY0" fmla="*/ 1552834 h 1810505"/>
              <a:gd name="connsiteX1" fmla="*/ 373936 w 1209208"/>
              <a:gd name="connsiteY1" fmla="*/ 1581409 h 1810505"/>
              <a:gd name="connsiteX2" fmla="*/ 285036 w 1209208"/>
              <a:gd name="connsiteY2" fmla="*/ 1594109 h 1810505"/>
              <a:gd name="connsiteX3" fmla="*/ 234236 w 1209208"/>
              <a:gd name="connsiteY3" fmla="*/ 1635384 h 1810505"/>
              <a:gd name="connsiteX4" fmla="*/ 351711 w 1209208"/>
              <a:gd name="connsiteY4" fmla="*/ 1632209 h 1810505"/>
              <a:gd name="connsiteX5" fmla="*/ 269161 w 1209208"/>
              <a:gd name="connsiteY5" fmla="*/ 1698884 h 1810505"/>
              <a:gd name="connsiteX6" fmla="*/ 380286 w 1209208"/>
              <a:gd name="connsiteY6" fmla="*/ 1663959 h 1810505"/>
              <a:gd name="connsiteX7" fmla="*/ 351711 w 1209208"/>
              <a:gd name="connsiteY7" fmla="*/ 1717934 h 1810505"/>
              <a:gd name="connsiteX8" fmla="*/ 437436 w 1209208"/>
              <a:gd name="connsiteY8" fmla="*/ 1695709 h 1810505"/>
              <a:gd name="connsiteX9" fmla="*/ 593011 w 1209208"/>
              <a:gd name="connsiteY9" fmla="*/ 1705234 h 1810505"/>
              <a:gd name="connsiteX10" fmla="*/ 669211 w 1209208"/>
              <a:gd name="connsiteY10" fmla="*/ 1667134 h 1810505"/>
              <a:gd name="connsiteX11" fmla="*/ 761286 w 1209208"/>
              <a:gd name="connsiteY11" fmla="*/ 1692534 h 1810505"/>
              <a:gd name="connsiteX12" fmla="*/ 796211 w 1209208"/>
              <a:gd name="connsiteY12" fmla="*/ 1721109 h 1810505"/>
              <a:gd name="connsiteX13" fmla="*/ 840661 w 1209208"/>
              <a:gd name="connsiteY13" fmla="*/ 1698884 h 1810505"/>
              <a:gd name="connsiteX14" fmla="*/ 926386 w 1209208"/>
              <a:gd name="connsiteY14" fmla="*/ 1711584 h 1810505"/>
              <a:gd name="connsiteX15" fmla="*/ 1069261 w 1209208"/>
              <a:gd name="connsiteY15" fmla="*/ 1768734 h 1810505"/>
              <a:gd name="connsiteX16" fmla="*/ 1129586 w 1209208"/>
              <a:gd name="connsiteY16" fmla="*/ 1797309 h 1810505"/>
              <a:gd name="connsiteX17" fmla="*/ 1205786 w 1209208"/>
              <a:gd name="connsiteY17" fmla="*/ 1810009 h 1810505"/>
              <a:gd name="connsiteX18" fmla="*/ 1174036 w 1209208"/>
              <a:gd name="connsiteY18" fmla="*/ 1756034 h 1810505"/>
              <a:gd name="connsiteX19" fmla="*/ 1120061 w 1209208"/>
              <a:gd name="connsiteY19" fmla="*/ 1695709 h 1810505"/>
              <a:gd name="connsiteX20" fmla="*/ 1053386 w 1209208"/>
              <a:gd name="connsiteY20" fmla="*/ 1654434 h 1810505"/>
              <a:gd name="connsiteX21" fmla="*/ 929561 w 1209208"/>
              <a:gd name="connsiteY21" fmla="*/ 1619509 h 1810505"/>
              <a:gd name="connsiteX22" fmla="*/ 881936 w 1209208"/>
              <a:gd name="connsiteY22" fmla="*/ 1552834 h 1810505"/>
              <a:gd name="connsiteX23" fmla="*/ 843836 w 1209208"/>
              <a:gd name="connsiteY23" fmla="*/ 1438534 h 1810505"/>
              <a:gd name="connsiteX24" fmla="*/ 815261 w 1209208"/>
              <a:gd name="connsiteY24" fmla="*/ 1349634 h 1810505"/>
              <a:gd name="connsiteX25" fmla="*/ 808911 w 1209208"/>
              <a:gd name="connsiteY25" fmla="*/ 1267084 h 1810505"/>
              <a:gd name="connsiteX26" fmla="*/ 758111 w 1209208"/>
              <a:gd name="connsiteY26" fmla="*/ 1152784 h 1810505"/>
              <a:gd name="connsiteX27" fmla="*/ 726361 w 1209208"/>
              <a:gd name="connsiteY27" fmla="*/ 1082934 h 1810505"/>
              <a:gd name="connsiteX28" fmla="*/ 672386 w 1209208"/>
              <a:gd name="connsiteY28" fmla="*/ 867034 h 1810505"/>
              <a:gd name="connsiteX29" fmla="*/ 672386 w 1209208"/>
              <a:gd name="connsiteY29" fmla="*/ 724159 h 1810505"/>
              <a:gd name="connsiteX30" fmla="*/ 618411 w 1209208"/>
              <a:gd name="connsiteY30" fmla="*/ 590809 h 1810505"/>
              <a:gd name="connsiteX31" fmla="*/ 593011 w 1209208"/>
              <a:gd name="connsiteY31" fmla="*/ 530484 h 1810505"/>
              <a:gd name="connsiteX32" fmla="*/ 624761 w 1209208"/>
              <a:gd name="connsiteY32" fmla="*/ 457459 h 1810505"/>
              <a:gd name="connsiteX33" fmla="*/ 675561 w 1209208"/>
              <a:gd name="connsiteY33" fmla="*/ 422534 h 1810505"/>
              <a:gd name="connsiteX34" fmla="*/ 700961 w 1209208"/>
              <a:gd name="connsiteY34" fmla="*/ 343159 h 1810505"/>
              <a:gd name="connsiteX35" fmla="*/ 710486 w 1209208"/>
              <a:gd name="connsiteY35" fmla="*/ 193934 h 1810505"/>
              <a:gd name="connsiteX36" fmla="*/ 681911 w 1209208"/>
              <a:gd name="connsiteY36" fmla="*/ 117734 h 1810505"/>
              <a:gd name="connsiteX37" fmla="*/ 589836 w 1209208"/>
              <a:gd name="connsiteY37" fmla="*/ 35184 h 1810505"/>
              <a:gd name="connsiteX38" fmla="*/ 450136 w 1209208"/>
              <a:gd name="connsiteY38" fmla="*/ 259 h 1810505"/>
              <a:gd name="connsiteX39" fmla="*/ 389811 w 1209208"/>
              <a:gd name="connsiteY39" fmla="*/ 51059 h 1810505"/>
              <a:gd name="connsiteX40" fmla="*/ 142161 w 1209208"/>
              <a:gd name="connsiteY40" fmla="*/ 57409 h 1810505"/>
              <a:gd name="connsiteX41" fmla="*/ 50086 w 1209208"/>
              <a:gd name="connsiteY41" fmla="*/ 92334 h 1810505"/>
              <a:gd name="connsiteX42" fmla="*/ 21511 w 1209208"/>
              <a:gd name="connsiteY42" fmla="*/ 184409 h 1810505"/>
              <a:gd name="connsiteX43" fmla="*/ 2461 w 1209208"/>
              <a:gd name="connsiteY43" fmla="*/ 282834 h 1810505"/>
              <a:gd name="connsiteX44" fmla="*/ 78661 w 1209208"/>
              <a:gd name="connsiteY44" fmla="*/ 298709 h 1810505"/>
              <a:gd name="connsiteX45" fmla="*/ 224711 w 1209208"/>
              <a:gd name="connsiteY45" fmla="*/ 295534 h 1810505"/>
              <a:gd name="connsiteX46" fmla="*/ 300911 w 1209208"/>
              <a:gd name="connsiteY46" fmla="*/ 317759 h 1810505"/>
              <a:gd name="connsiteX47" fmla="*/ 307261 w 1209208"/>
              <a:gd name="connsiteY47" fmla="*/ 365384 h 1810505"/>
              <a:gd name="connsiteX48" fmla="*/ 215186 w 1209208"/>
              <a:gd name="connsiteY48" fmla="*/ 387609 h 1810505"/>
              <a:gd name="connsiteX49" fmla="*/ 183436 w 1209208"/>
              <a:gd name="connsiteY49" fmla="*/ 416184 h 1810505"/>
              <a:gd name="connsiteX50" fmla="*/ 291386 w 1209208"/>
              <a:gd name="connsiteY50" fmla="*/ 486034 h 1810505"/>
              <a:gd name="connsiteX0" fmla="*/ 519986 w 1209208"/>
              <a:gd name="connsiteY0" fmla="*/ 1552834 h 1810505"/>
              <a:gd name="connsiteX1" fmla="*/ 373936 w 1209208"/>
              <a:gd name="connsiteY1" fmla="*/ 1581409 h 1810505"/>
              <a:gd name="connsiteX2" fmla="*/ 285036 w 1209208"/>
              <a:gd name="connsiteY2" fmla="*/ 1594109 h 1810505"/>
              <a:gd name="connsiteX3" fmla="*/ 234236 w 1209208"/>
              <a:gd name="connsiteY3" fmla="*/ 1635384 h 1810505"/>
              <a:gd name="connsiteX4" fmla="*/ 351711 w 1209208"/>
              <a:gd name="connsiteY4" fmla="*/ 1632209 h 1810505"/>
              <a:gd name="connsiteX5" fmla="*/ 269161 w 1209208"/>
              <a:gd name="connsiteY5" fmla="*/ 1698884 h 1810505"/>
              <a:gd name="connsiteX6" fmla="*/ 380286 w 1209208"/>
              <a:gd name="connsiteY6" fmla="*/ 1663959 h 1810505"/>
              <a:gd name="connsiteX7" fmla="*/ 351711 w 1209208"/>
              <a:gd name="connsiteY7" fmla="*/ 1717934 h 1810505"/>
              <a:gd name="connsiteX8" fmla="*/ 437436 w 1209208"/>
              <a:gd name="connsiteY8" fmla="*/ 1695709 h 1810505"/>
              <a:gd name="connsiteX9" fmla="*/ 593011 w 1209208"/>
              <a:gd name="connsiteY9" fmla="*/ 1705234 h 1810505"/>
              <a:gd name="connsiteX10" fmla="*/ 669211 w 1209208"/>
              <a:gd name="connsiteY10" fmla="*/ 1667134 h 1810505"/>
              <a:gd name="connsiteX11" fmla="*/ 761286 w 1209208"/>
              <a:gd name="connsiteY11" fmla="*/ 1692534 h 1810505"/>
              <a:gd name="connsiteX12" fmla="*/ 796211 w 1209208"/>
              <a:gd name="connsiteY12" fmla="*/ 1721109 h 1810505"/>
              <a:gd name="connsiteX13" fmla="*/ 840661 w 1209208"/>
              <a:gd name="connsiteY13" fmla="*/ 1698884 h 1810505"/>
              <a:gd name="connsiteX14" fmla="*/ 926386 w 1209208"/>
              <a:gd name="connsiteY14" fmla="*/ 1711584 h 1810505"/>
              <a:gd name="connsiteX15" fmla="*/ 1069261 w 1209208"/>
              <a:gd name="connsiteY15" fmla="*/ 1768734 h 1810505"/>
              <a:gd name="connsiteX16" fmla="*/ 1129586 w 1209208"/>
              <a:gd name="connsiteY16" fmla="*/ 1797309 h 1810505"/>
              <a:gd name="connsiteX17" fmla="*/ 1205786 w 1209208"/>
              <a:gd name="connsiteY17" fmla="*/ 1810009 h 1810505"/>
              <a:gd name="connsiteX18" fmla="*/ 1174036 w 1209208"/>
              <a:gd name="connsiteY18" fmla="*/ 1756034 h 1810505"/>
              <a:gd name="connsiteX19" fmla="*/ 1120061 w 1209208"/>
              <a:gd name="connsiteY19" fmla="*/ 1695709 h 1810505"/>
              <a:gd name="connsiteX20" fmla="*/ 1053386 w 1209208"/>
              <a:gd name="connsiteY20" fmla="*/ 1654434 h 1810505"/>
              <a:gd name="connsiteX21" fmla="*/ 929561 w 1209208"/>
              <a:gd name="connsiteY21" fmla="*/ 1619509 h 1810505"/>
              <a:gd name="connsiteX22" fmla="*/ 881936 w 1209208"/>
              <a:gd name="connsiteY22" fmla="*/ 1552834 h 1810505"/>
              <a:gd name="connsiteX23" fmla="*/ 843836 w 1209208"/>
              <a:gd name="connsiteY23" fmla="*/ 1438534 h 1810505"/>
              <a:gd name="connsiteX24" fmla="*/ 815261 w 1209208"/>
              <a:gd name="connsiteY24" fmla="*/ 1349634 h 1810505"/>
              <a:gd name="connsiteX25" fmla="*/ 808911 w 1209208"/>
              <a:gd name="connsiteY25" fmla="*/ 1267084 h 1810505"/>
              <a:gd name="connsiteX26" fmla="*/ 726361 w 1209208"/>
              <a:gd name="connsiteY26" fmla="*/ 1082934 h 1810505"/>
              <a:gd name="connsiteX27" fmla="*/ 672386 w 1209208"/>
              <a:gd name="connsiteY27" fmla="*/ 867034 h 1810505"/>
              <a:gd name="connsiteX28" fmla="*/ 672386 w 1209208"/>
              <a:gd name="connsiteY28" fmla="*/ 724159 h 1810505"/>
              <a:gd name="connsiteX29" fmla="*/ 618411 w 1209208"/>
              <a:gd name="connsiteY29" fmla="*/ 590809 h 1810505"/>
              <a:gd name="connsiteX30" fmla="*/ 593011 w 1209208"/>
              <a:gd name="connsiteY30" fmla="*/ 530484 h 1810505"/>
              <a:gd name="connsiteX31" fmla="*/ 624761 w 1209208"/>
              <a:gd name="connsiteY31" fmla="*/ 457459 h 1810505"/>
              <a:gd name="connsiteX32" fmla="*/ 675561 w 1209208"/>
              <a:gd name="connsiteY32" fmla="*/ 422534 h 1810505"/>
              <a:gd name="connsiteX33" fmla="*/ 700961 w 1209208"/>
              <a:gd name="connsiteY33" fmla="*/ 343159 h 1810505"/>
              <a:gd name="connsiteX34" fmla="*/ 710486 w 1209208"/>
              <a:gd name="connsiteY34" fmla="*/ 193934 h 1810505"/>
              <a:gd name="connsiteX35" fmla="*/ 681911 w 1209208"/>
              <a:gd name="connsiteY35" fmla="*/ 117734 h 1810505"/>
              <a:gd name="connsiteX36" fmla="*/ 589836 w 1209208"/>
              <a:gd name="connsiteY36" fmla="*/ 35184 h 1810505"/>
              <a:gd name="connsiteX37" fmla="*/ 450136 w 1209208"/>
              <a:gd name="connsiteY37" fmla="*/ 259 h 1810505"/>
              <a:gd name="connsiteX38" fmla="*/ 389811 w 1209208"/>
              <a:gd name="connsiteY38" fmla="*/ 51059 h 1810505"/>
              <a:gd name="connsiteX39" fmla="*/ 142161 w 1209208"/>
              <a:gd name="connsiteY39" fmla="*/ 57409 h 1810505"/>
              <a:gd name="connsiteX40" fmla="*/ 50086 w 1209208"/>
              <a:gd name="connsiteY40" fmla="*/ 92334 h 1810505"/>
              <a:gd name="connsiteX41" fmla="*/ 21511 w 1209208"/>
              <a:gd name="connsiteY41" fmla="*/ 184409 h 1810505"/>
              <a:gd name="connsiteX42" fmla="*/ 2461 w 1209208"/>
              <a:gd name="connsiteY42" fmla="*/ 282834 h 1810505"/>
              <a:gd name="connsiteX43" fmla="*/ 78661 w 1209208"/>
              <a:gd name="connsiteY43" fmla="*/ 298709 h 1810505"/>
              <a:gd name="connsiteX44" fmla="*/ 224711 w 1209208"/>
              <a:gd name="connsiteY44" fmla="*/ 295534 h 1810505"/>
              <a:gd name="connsiteX45" fmla="*/ 300911 w 1209208"/>
              <a:gd name="connsiteY45" fmla="*/ 317759 h 1810505"/>
              <a:gd name="connsiteX46" fmla="*/ 307261 w 1209208"/>
              <a:gd name="connsiteY46" fmla="*/ 365384 h 1810505"/>
              <a:gd name="connsiteX47" fmla="*/ 215186 w 1209208"/>
              <a:gd name="connsiteY47" fmla="*/ 387609 h 1810505"/>
              <a:gd name="connsiteX48" fmla="*/ 183436 w 1209208"/>
              <a:gd name="connsiteY48" fmla="*/ 416184 h 1810505"/>
              <a:gd name="connsiteX49" fmla="*/ 291386 w 1209208"/>
              <a:gd name="connsiteY49" fmla="*/ 486034 h 1810505"/>
              <a:gd name="connsiteX0" fmla="*/ 519986 w 1209208"/>
              <a:gd name="connsiteY0" fmla="*/ 1552834 h 1810505"/>
              <a:gd name="connsiteX1" fmla="*/ 373936 w 1209208"/>
              <a:gd name="connsiteY1" fmla="*/ 1581409 h 1810505"/>
              <a:gd name="connsiteX2" fmla="*/ 285036 w 1209208"/>
              <a:gd name="connsiteY2" fmla="*/ 1594109 h 1810505"/>
              <a:gd name="connsiteX3" fmla="*/ 234236 w 1209208"/>
              <a:gd name="connsiteY3" fmla="*/ 1635384 h 1810505"/>
              <a:gd name="connsiteX4" fmla="*/ 351711 w 1209208"/>
              <a:gd name="connsiteY4" fmla="*/ 1632209 h 1810505"/>
              <a:gd name="connsiteX5" fmla="*/ 269161 w 1209208"/>
              <a:gd name="connsiteY5" fmla="*/ 1698884 h 1810505"/>
              <a:gd name="connsiteX6" fmla="*/ 380286 w 1209208"/>
              <a:gd name="connsiteY6" fmla="*/ 1663959 h 1810505"/>
              <a:gd name="connsiteX7" fmla="*/ 351711 w 1209208"/>
              <a:gd name="connsiteY7" fmla="*/ 1717934 h 1810505"/>
              <a:gd name="connsiteX8" fmla="*/ 437436 w 1209208"/>
              <a:gd name="connsiteY8" fmla="*/ 1695709 h 1810505"/>
              <a:gd name="connsiteX9" fmla="*/ 593011 w 1209208"/>
              <a:gd name="connsiteY9" fmla="*/ 1705234 h 1810505"/>
              <a:gd name="connsiteX10" fmla="*/ 669211 w 1209208"/>
              <a:gd name="connsiteY10" fmla="*/ 1667134 h 1810505"/>
              <a:gd name="connsiteX11" fmla="*/ 761286 w 1209208"/>
              <a:gd name="connsiteY11" fmla="*/ 1692534 h 1810505"/>
              <a:gd name="connsiteX12" fmla="*/ 796211 w 1209208"/>
              <a:gd name="connsiteY12" fmla="*/ 1721109 h 1810505"/>
              <a:gd name="connsiteX13" fmla="*/ 840661 w 1209208"/>
              <a:gd name="connsiteY13" fmla="*/ 1698884 h 1810505"/>
              <a:gd name="connsiteX14" fmla="*/ 926386 w 1209208"/>
              <a:gd name="connsiteY14" fmla="*/ 1711584 h 1810505"/>
              <a:gd name="connsiteX15" fmla="*/ 1069261 w 1209208"/>
              <a:gd name="connsiteY15" fmla="*/ 1768734 h 1810505"/>
              <a:gd name="connsiteX16" fmla="*/ 1129586 w 1209208"/>
              <a:gd name="connsiteY16" fmla="*/ 1797309 h 1810505"/>
              <a:gd name="connsiteX17" fmla="*/ 1205786 w 1209208"/>
              <a:gd name="connsiteY17" fmla="*/ 1810009 h 1810505"/>
              <a:gd name="connsiteX18" fmla="*/ 1174036 w 1209208"/>
              <a:gd name="connsiteY18" fmla="*/ 1756034 h 1810505"/>
              <a:gd name="connsiteX19" fmla="*/ 1120061 w 1209208"/>
              <a:gd name="connsiteY19" fmla="*/ 1695709 h 1810505"/>
              <a:gd name="connsiteX20" fmla="*/ 1053386 w 1209208"/>
              <a:gd name="connsiteY20" fmla="*/ 1654434 h 1810505"/>
              <a:gd name="connsiteX21" fmla="*/ 929561 w 1209208"/>
              <a:gd name="connsiteY21" fmla="*/ 1619509 h 1810505"/>
              <a:gd name="connsiteX22" fmla="*/ 881936 w 1209208"/>
              <a:gd name="connsiteY22" fmla="*/ 1552834 h 1810505"/>
              <a:gd name="connsiteX23" fmla="*/ 843836 w 1209208"/>
              <a:gd name="connsiteY23" fmla="*/ 1438534 h 1810505"/>
              <a:gd name="connsiteX24" fmla="*/ 815261 w 1209208"/>
              <a:gd name="connsiteY24" fmla="*/ 1349634 h 1810505"/>
              <a:gd name="connsiteX25" fmla="*/ 808911 w 1209208"/>
              <a:gd name="connsiteY25" fmla="*/ 1267084 h 1810505"/>
              <a:gd name="connsiteX26" fmla="*/ 726361 w 1209208"/>
              <a:gd name="connsiteY26" fmla="*/ 1082934 h 1810505"/>
              <a:gd name="connsiteX27" fmla="*/ 672386 w 1209208"/>
              <a:gd name="connsiteY27" fmla="*/ 867034 h 1810505"/>
              <a:gd name="connsiteX28" fmla="*/ 672386 w 1209208"/>
              <a:gd name="connsiteY28" fmla="*/ 724159 h 1810505"/>
              <a:gd name="connsiteX29" fmla="*/ 618411 w 1209208"/>
              <a:gd name="connsiteY29" fmla="*/ 590809 h 1810505"/>
              <a:gd name="connsiteX30" fmla="*/ 593011 w 1209208"/>
              <a:gd name="connsiteY30" fmla="*/ 530484 h 1810505"/>
              <a:gd name="connsiteX31" fmla="*/ 624761 w 1209208"/>
              <a:gd name="connsiteY31" fmla="*/ 457459 h 1810505"/>
              <a:gd name="connsiteX32" fmla="*/ 675561 w 1209208"/>
              <a:gd name="connsiteY32" fmla="*/ 422534 h 1810505"/>
              <a:gd name="connsiteX33" fmla="*/ 700961 w 1209208"/>
              <a:gd name="connsiteY33" fmla="*/ 343159 h 1810505"/>
              <a:gd name="connsiteX34" fmla="*/ 710486 w 1209208"/>
              <a:gd name="connsiteY34" fmla="*/ 193934 h 1810505"/>
              <a:gd name="connsiteX35" fmla="*/ 681911 w 1209208"/>
              <a:gd name="connsiteY35" fmla="*/ 117734 h 1810505"/>
              <a:gd name="connsiteX36" fmla="*/ 589836 w 1209208"/>
              <a:gd name="connsiteY36" fmla="*/ 35184 h 1810505"/>
              <a:gd name="connsiteX37" fmla="*/ 450136 w 1209208"/>
              <a:gd name="connsiteY37" fmla="*/ 259 h 1810505"/>
              <a:gd name="connsiteX38" fmla="*/ 389811 w 1209208"/>
              <a:gd name="connsiteY38" fmla="*/ 51059 h 1810505"/>
              <a:gd name="connsiteX39" fmla="*/ 142161 w 1209208"/>
              <a:gd name="connsiteY39" fmla="*/ 57409 h 1810505"/>
              <a:gd name="connsiteX40" fmla="*/ 50086 w 1209208"/>
              <a:gd name="connsiteY40" fmla="*/ 92334 h 1810505"/>
              <a:gd name="connsiteX41" fmla="*/ 21511 w 1209208"/>
              <a:gd name="connsiteY41" fmla="*/ 184409 h 1810505"/>
              <a:gd name="connsiteX42" fmla="*/ 2461 w 1209208"/>
              <a:gd name="connsiteY42" fmla="*/ 282834 h 1810505"/>
              <a:gd name="connsiteX43" fmla="*/ 78661 w 1209208"/>
              <a:gd name="connsiteY43" fmla="*/ 298709 h 1810505"/>
              <a:gd name="connsiteX44" fmla="*/ 224711 w 1209208"/>
              <a:gd name="connsiteY44" fmla="*/ 295534 h 1810505"/>
              <a:gd name="connsiteX45" fmla="*/ 300911 w 1209208"/>
              <a:gd name="connsiteY45" fmla="*/ 317759 h 1810505"/>
              <a:gd name="connsiteX46" fmla="*/ 307261 w 1209208"/>
              <a:gd name="connsiteY46" fmla="*/ 365384 h 1810505"/>
              <a:gd name="connsiteX47" fmla="*/ 215186 w 1209208"/>
              <a:gd name="connsiteY47" fmla="*/ 387609 h 1810505"/>
              <a:gd name="connsiteX48" fmla="*/ 183436 w 1209208"/>
              <a:gd name="connsiteY48" fmla="*/ 416184 h 1810505"/>
              <a:gd name="connsiteX0" fmla="*/ 519986 w 1209208"/>
              <a:gd name="connsiteY0" fmla="*/ 1552834 h 1810505"/>
              <a:gd name="connsiteX1" fmla="*/ 373936 w 1209208"/>
              <a:gd name="connsiteY1" fmla="*/ 1581409 h 1810505"/>
              <a:gd name="connsiteX2" fmla="*/ 285036 w 1209208"/>
              <a:gd name="connsiteY2" fmla="*/ 1594109 h 1810505"/>
              <a:gd name="connsiteX3" fmla="*/ 234236 w 1209208"/>
              <a:gd name="connsiteY3" fmla="*/ 1635384 h 1810505"/>
              <a:gd name="connsiteX4" fmla="*/ 351711 w 1209208"/>
              <a:gd name="connsiteY4" fmla="*/ 1632209 h 1810505"/>
              <a:gd name="connsiteX5" fmla="*/ 269161 w 1209208"/>
              <a:gd name="connsiteY5" fmla="*/ 1698884 h 1810505"/>
              <a:gd name="connsiteX6" fmla="*/ 380286 w 1209208"/>
              <a:gd name="connsiteY6" fmla="*/ 1663959 h 1810505"/>
              <a:gd name="connsiteX7" fmla="*/ 351711 w 1209208"/>
              <a:gd name="connsiteY7" fmla="*/ 1717934 h 1810505"/>
              <a:gd name="connsiteX8" fmla="*/ 437436 w 1209208"/>
              <a:gd name="connsiteY8" fmla="*/ 1695709 h 1810505"/>
              <a:gd name="connsiteX9" fmla="*/ 593011 w 1209208"/>
              <a:gd name="connsiteY9" fmla="*/ 1705234 h 1810505"/>
              <a:gd name="connsiteX10" fmla="*/ 669211 w 1209208"/>
              <a:gd name="connsiteY10" fmla="*/ 1667134 h 1810505"/>
              <a:gd name="connsiteX11" fmla="*/ 761286 w 1209208"/>
              <a:gd name="connsiteY11" fmla="*/ 1692534 h 1810505"/>
              <a:gd name="connsiteX12" fmla="*/ 796211 w 1209208"/>
              <a:gd name="connsiteY12" fmla="*/ 1721109 h 1810505"/>
              <a:gd name="connsiteX13" fmla="*/ 840661 w 1209208"/>
              <a:gd name="connsiteY13" fmla="*/ 1698884 h 1810505"/>
              <a:gd name="connsiteX14" fmla="*/ 926386 w 1209208"/>
              <a:gd name="connsiteY14" fmla="*/ 1711584 h 1810505"/>
              <a:gd name="connsiteX15" fmla="*/ 1069261 w 1209208"/>
              <a:gd name="connsiteY15" fmla="*/ 1768734 h 1810505"/>
              <a:gd name="connsiteX16" fmla="*/ 1129586 w 1209208"/>
              <a:gd name="connsiteY16" fmla="*/ 1797309 h 1810505"/>
              <a:gd name="connsiteX17" fmla="*/ 1205786 w 1209208"/>
              <a:gd name="connsiteY17" fmla="*/ 1810009 h 1810505"/>
              <a:gd name="connsiteX18" fmla="*/ 1174036 w 1209208"/>
              <a:gd name="connsiteY18" fmla="*/ 1756034 h 1810505"/>
              <a:gd name="connsiteX19" fmla="*/ 1120061 w 1209208"/>
              <a:gd name="connsiteY19" fmla="*/ 1695709 h 1810505"/>
              <a:gd name="connsiteX20" fmla="*/ 1053386 w 1209208"/>
              <a:gd name="connsiteY20" fmla="*/ 1654434 h 1810505"/>
              <a:gd name="connsiteX21" fmla="*/ 929561 w 1209208"/>
              <a:gd name="connsiteY21" fmla="*/ 1619509 h 1810505"/>
              <a:gd name="connsiteX22" fmla="*/ 881936 w 1209208"/>
              <a:gd name="connsiteY22" fmla="*/ 1552834 h 1810505"/>
              <a:gd name="connsiteX23" fmla="*/ 843836 w 1209208"/>
              <a:gd name="connsiteY23" fmla="*/ 1438534 h 1810505"/>
              <a:gd name="connsiteX24" fmla="*/ 815261 w 1209208"/>
              <a:gd name="connsiteY24" fmla="*/ 1349634 h 1810505"/>
              <a:gd name="connsiteX25" fmla="*/ 808911 w 1209208"/>
              <a:gd name="connsiteY25" fmla="*/ 1267084 h 1810505"/>
              <a:gd name="connsiteX26" fmla="*/ 726361 w 1209208"/>
              <a:gd name="connsiteY26" fmla="*/ 1082934 h 1810505"/>
              <a:gd name="connsiteX27" fmla="*/ 672386 w 1209208"/>
              <a:gd name="connsiteY27" fmla="*/ 867034 h 1810505"/>
              <a:gd name="connsiteX28" fmla="*/ 672386 w 1209208"/>
              <a:gd name="connsiteY28" fmla="*/ 724159 h 1810505"/>
              <a:gd name="connsiteX29" fmla="*/ 618411 w 1209208"/>
              <a:gd name="connsiteY29" fmla="*/ 590809 h 1810505"/>
              <a:gd name="connsiteX30" fmla="*/ 593011 w 1209208"/>
              <a:gd name="connsiteY30" fmla="*/ 530484 h 1810505"/>
              <a:gd name="connsiteX31" fmla="*/ 624761 w 1209208"/>
              <a:gd name="connsiteY31" fmla="*/ 457459 h 1810505"/>
              <a:gd name="connsiteX32" fmla="*/ 675561 w 1209208"/>
              <a:gd name="connsiteY32" fmla="*/ 422534 h 1810505"/>
              <a:gd name="connsiteX33" fmla="*/ 700961 w 1209208"/>
              <a:gd name="connsiteY33" fmla="*/ 343159 h 1810505"/>
              <a:gd name="connsiteX34" fmla="*/ 710486 w 1209208"/>
              <a:gd name="connsiteY34" fmla="*/ 193934 h 1810505"/>
              <a:gd name="connsiteX35" fmla="*/ 681911 w 1209208"/>
              <a:gd name="connsiteY35" fmla="*/ 117734 h 1810505"/>
              <a:gd name="connsiteX36" fmla="*/ 589836 w 1209208"/>
              <a:gd name="connsiteY36" fmla="*/ 35184 h 1810505"/>
              <a:gd name="connsiteX37" fmla="*/ 450136 w 1209208"/>
              <a:gd name="connsiteY37" fmla="*/ 259 h 1810505"/>
              <a:gd name="connsiteX38" fmla="*/ 389811 w 1209208"/>
              <a:gd name="connsiteY38" fmla="*/ 51059 h 1810505"/>
              <a:gd name="connsiteX39" fmla="*/ 142161 w 1209208"/>
              <a:gd name="connsiteY39" fmla="*/ 57409 h 1810505"/>
              <a:gd name="connsiteX40" fmla="*/ 50086 w 1209208"/>
              <a:gd name="connsiteY40" fmla="*/ 92334 h 1810505"/>
              <a:gd name="connsiteX41" fmla="*/ 21511 w 1209208"/>
              <a:gd name="connsiteY41" fmla="*/ 184409 h 1810505"/>
              <a:gd name="connsiteX42" fmla="*/ 2461 w 1209208"/>
              <a:gd name="connsiteY42" fmla="*/ 282834 h 1810505"/>
              <a:gd name="connsiteX43" fmla="*/ 78661 w 1209208"/>
              <a:gd name="connsiteY43" fmla="*/ 298709 h 1810505"/>
              <a:gd name="connsiteX44" fmla="*/ 224711 w 1209208"/>
              <a:gd name="connsiteY44" fmla="*/ 295534 h 1810505"/>
              <a:gd name="connsiteX45" fmla="*/ 300911 w 1209208"/>
              <a:gd name="connsiteY45" fmla="*/ 317759 h 1810505"/>
              <a:gd name="connsiteX46" fmla="*/ 307261 w 1209208"/>
              <a:gd name="connsiteY46" fmla="*/ 365384 h 1810505"/>
              <a:gd name="connsiteX47" fmla="*/ 215186 w 1209208"/>
              <a:gd name="connsiteY47" fmla="*/ 387609 h 1810505"/>
              <a:gd name="connsiteX0" fmla="*/ 519986 w 1209208"/>
              <a:gd name="connsiteY0" fmla="*/ 1552834 h 1810505"/>
              <a:gd name="connsiteX1" fmla="*/ 373936 w 1209208"/>
              <a:gd name="connsiteY1" fmla="*/ 1581409 h 1810505"/>
              <a:gd name="connsiteX2" fmla="*/ 285036 w 1209208"/>
              <a:gd name="connsiteY2" fmla="*/ 1594109 h 1810505"/>
              <a:gd name="connsiteX3" fmla="*/ 234236 w 1209208"/>
              <a:gd name="connsiteY3" fmla="*/ 1635384 h 1810505"/>
              <a:gd name="connsiteX4" fmla="*/ 351711 w 1209208"/>
              <a:gd name="connsiteY4" fmla="*/ 1632209 h 1810505"/>
              <a:gd name="connsiteX5" fmla="*/ 269161 w 1209208"/>
              <a:gd name="connsiteY5" fmla="*/ 1698884 h 1810505"/>
              <a:gd name="connsiteX6" fmla="*/ 380286 w 1209208"/>
              <a:gd name="connsiteY6" fmla="*/ 1663959 h 1810505"/>
              <a:gd name="connsiteX7" fmla="*/ 351711 w 1209208"/>
              <a:gd name="connsiteY7" fmla="*/ 1717934 h 1810505"/>
              <a:gd name="connsiteX8" fmla="*/ 437436 w 1209208"/>
              <a:gd name="connsiteY8" fmla="*/ 1695709 h 1810505"/>
              <a:gd name="connsiteX9" fmla="*/ 593011 w 1209208"/>
              <a:gd name="connsiteY9" fmla="*/ 1705234 h 1810505"/>
              <a:gd name="connsiteX10" fmla="*/ 669211 w 1209208"/>
              <a:gd name="connsiteY10" fmla="*/ 1667134 h 1810505"/>
              <a:gd name="connsiteX11" fmla="*/ 761286 w 1209208"/>
              <a:gd name="connsiteY11" fmla="*/ 1692534 h 1810505"/>
              <a:gd name="connsiteX12" fmla="*/ 796211 w 1209208"/>
              <a:gd name="connsiteY12" fmla="*/ 1721109 h 1810505"/>
              <a:gd name="connsiteX13" fmla="*/ 840661 w 1209208"/>
              <a:gd name="connsiteY13" fmla="*/ 1698884 h 1810505"/>
              <a:gd name="connsiteX14" fmla="*/ 926386 w 1209208"/>
              <a:gd name="connsiteY14" fmla="*/ 1711584 h 1810505"/>
              <a:gd name="connsiteX15" fmla="*/ 1069261 w 1209208"/>
              <a:gd name="connsiteY15" fmla="*/ 1768734 h 1810505"/>
              <a:gd name="connsiteX16" fmla="*/ 1129586 w 1209208"/>
              <a:gd name="connsiteY16" fmla="*/ 1797309 h 1810505"/>
              <a:gd name="connsiteX17" fmla="*/ 1205786 w 1209208"/>
              <a:gd name="connsiteY17" fmla="*/ 1810009 h 1810505"/>
              <a:gd name="connsiteX18" fmla="*/ 1174036 w 1209208"/>
              <a:gd name="connsiteY18" fmla="*/ 1756034 h 1810505"/>
              <a:gd name="connsiteX19" fmla="*/ 1120061 w 1209208"/>
              <a:gd name="connsiteY19" fmla="*/ 1695709 h 1810505"/>
              <a:gd name="connsiteX20" fmla="*/ 1053386 w 1209208"/>
              <a:gd name="connsiteY20" fmla="*/ 1654434 h 1810505"/>
              <a:gd name="connsiteX21" fmla="*/ 929561 w 1209208"/>
              <a:gd name="connsiteY21" fmla="*/ 1619509 h 1810505"/>
              <a:gd name="connsiteX22" fmla="*/ 881936 w 1209208"/>
              <a:gd name="connsiteY22" fmla="*/ 1552834 h 1810505"/>
              <a:gd name="connsiteX23" fmla="*/ 843836 w 1209208"/>
              <a:gd name="connsiteY23" fmla="*/ 1438534 h 1810505"/>
              <a:gd name="connsiteX24" fmla="*/ 815261 w 1209208"/>
              <a:gd name="connsiteY24" fmla="*/ 1349634 h 1810505"/>
              <a:gd name="connsiteX25" fmla="*/ 808911 w 1209208"/>
              <a:gd name="connsiteY25" fmla="*/ 1267084 h 1810505"/>
              <a:gd name="connsiteX26" fmla="*/ 726361 w 1209208"/>
              <a:gd name="connsiteY26" fmla="*/ 1082934 h 1810505"/>
              <a:gd name="connsiteX27" fmla="*/ 672386 w 1209208"/>
              <a:gd name="connsiteY27" fmla="*/ 867034 h 1810505"/>
              <a:gd name="connsiteX28" fmla="*/ 672386 w 1209208"/>
              <a:gd name="connsiteY28" fmla="*/ 724159 h 1810505"/>
              <a:gd name="connsiteX29" fmla="*/ 618411 w 1209208"/>
              <a:gd name="connsiteY29" fmla="*/ 590809 h 1810505"/>
              <a:gd name="connsiteX30" fmla="*/ 593011 w 1209208"/>
              <a:gd name="connsiteY30" fmla="*/ 530484 h 1810505"/>
              <a:gd name="connsiteX31" fmla="*/ 624761 w 1209208"/>
              <a:gd name="connsiteY31" fmla="*/ 457459 h 1810505"/>
              <a:gd name="connsiteX32" fmla="*/ 675561 w 1209208"/>
              <a:gd name="connsiteY32" fmla="*/ 422534 h 1810505"/>
              <a:gd name="connsiteX33" fmla="*/ 700961 w 1209208"/>
              <a:gd name="connsiteY33" fmla="*/ 343159 h 1810505"/>
              <a:gd name="connsiteX34" fmla="*/ 710486 w 1209208"/>
              <a:gd name="connsiteY34" fmla="*/ 193934 h 1810505"/>
              <a:gd name="connsiteX35" fmla="*/ 681911 w 1209208"/>
              <a:gd name="connsiteY35" fmla="*/ 117734 h 1810505"/>
              <a:gd name="connsiteX36" fmla="*/ 589836 w 1209208"/>
              <a:gd name="connsiteY36" fmla="*/ 35184 h 1810505"/>
              <a:gd name="connsiteX37" fmla="*/ 450136 w 1209208"/>
              <a:gd name="connsiteY37" fmla="*/ 259 h 1810505"/>
              <a:gd name="connsiteX38" fmla="*/ 389811 w 1209208"/>
              <a:gd name="connsiteY38" fmla="*/ 51059 h 1810505"/>
              <a:gd name="connsiteX39" fmla="*/ 142161 w 1209208"/>
              <a:gd name="connsiteY39" fmla="*/ 57409 h 1810505"/>
              <a:gd name="connsiteX40" fmla="*/ 50086 w 1209208"/>
              <a:gd name="connsiteY40" fmla="*/ 92334 h 1810505"/>
              <a:gd name="connsiteX41" fmla="*/ 21511 w 1209208"/>
              <a:gd name="connsiteY41" fmla="*/ 184409 h 1810505"/>
              <a:gd name="connsiteX42" fmla="*/ 2461 w 1209208"/>
              <a:gd name="connsiteY42" fmla="*/ 282834 h 1810505"/>
              <a:gd name="connsiteX43" fmla="*/ 78661 w 1209208"/>
              <a:gd name="connsiteY43" fmla="*/ 298709 h 1810505"/>
              <a:gd name="connsiteX44" fmla="*/ 224711 w 1209208"/>
              <a:gd name="connsiteY44" fmla="*/ 295534 h 1810505"/>
              <a:gd name="connsiteX45" fmla="*/ 300911 w 1209208"/>
              <a:gd name="connsiteY45" fmla="*/ 317759 h 1810505"/>
              <a:gd name="connsiteX46" fmla="*/ 307261 w 1209208"/>
              <a:gd name="connsiteY46" fmla="*/ 365384 h 1810505"/>
              <a:gd name="connsiteX0" fmla="*/ 519986 w 1209208"/>
              <a:gd name="connsiteY0" fmla="*/ 1552834 h 1810505"/>
              <a:gd name="connsiteX1" fmla="*/ 373936 w 1209208"/>
              <a:gd name="connsiteY1" fmla="*/ 1581409 h 1810505"/>
              <a:gd name="connsiteX2" fmla="*/ 285036 w 1209208"/>
              <a:gd name="connsiteY2" fmla="*/ 1594109 h 1810505"/>
              <a:gd name="connsiteX3" fmla="*/ 234236 w 1209208"/>
              <a:gd name="connsiteY3" fmla="*/ 1635384 h 1810505"/>
              <a:gd name="connsiteX4" fmla="*/ 351711 w 1209208"/>
              <a:gd name="connsiteY4" fmla="*/ 1632209 h 1810505"/>
              <a:gd name="connsiteX5" fmla="*/ 269161 w 1209208"/>
              <a:gd name="connsiteY5" fmla="*/ 1698884 h 1810505"/>
              <a:gd name="connsiteX6" fmla="*/ 380286 w 1209208"/>
              <a:gd name="connsiteY6" fmla="*/ 1663959 h 1810505"/>
              <a:gd name="connsiteX7" fmla="*/ 351711 w 1209208"/>
              <a:gd name="connsiteY7" fmla="*/ 1717934 h 1810505"/>
              <a:gd name="connsiteX8" fmla="*/ 437436 w 1209208"/>
              <a:gd name="connsiteY8" fmla="*/ 1695709 h 1810505"/>
              <a:gd name="connsiteX9" fmla="*/ 593011 w 1209208"/>
              <a:gd name="connsiteY9" fmla="*/ 1705234 h 1810505"/>
              <a:gd name="connsiteX10" fmla="*/ 669211 w 1209208"/>
              <a:gd name="connsiteY10" fmla="*/ 1667134 h 1810505"/>
              <a:gd name="connsiteX11" fmla="*/ 761286 w 1209208"/>
              <a:gd name="connsiteY11" fmla="*/ 1692534 h 1810505"/>
              <a:gd name="connsiteX12" fmla="*/ 796211 w 1209208"/>
              <a:gd name="connsiteY12" fmla="*/ 1721109 h 1810505"/>
              <a:gd name="connsiteX13" fmla="*/ 840661 w 1209208"/>
              <a:gd name="connsiteY13" fmla="*/ 1698884 h 1810505"/>
              <a:gd name="connsiteX14" fmla="*/ 926386 w 1209208"/>
              <a:gd name="connsiteY14" fmla="*/ 1711584 h 1810505"/>
              <a:gd name="connsiteX15" fmla="*/ 1069261 w 1209208"/>
              <a:gd name="connsiteY15" fmla="*/ 1768734 h 1810505"/>
              <a:gd name="connsiteX16" fmla="*/ 1129586 w 1209208"/>
              <a:gd name="connsiteY16" fmla="*/ 1797309 h 1810505"/>
              <a:gd name="connsiteX17" fmla="*/ 1205786 w 1209208"/>
              <a:gd name="connsiteY17" fmla="*/ 1810009 h 1810505"/>
              <a:gd name="connsiteX18" fmla="*/ 1174036 w 1209208"/>
              <a:gd name="connsiteY18" fmla="*/ 1756034 h 1810505"/>
              <a:gd name="connsiteX19" fmla="*/ 1120061 w 1209208"/>
              <a:gd name="connsiteY19" fmla="*/ 1695709 h 1810505"/>
              <a:gd name="connsiteX20" fmla="*/ 1053386 w 1209208"/>
              <a:gd name="connsiteY20" fmla="*/ 1654434 h 1810505"/>
              <a:gd name="connsiteX21" fmla="*/ 929561 w 1209208"/>
              <a:gd name="connsiteY21" fmla="*/ 1619509 h 1810505"/>
              <a:gd name="connsiteX22" fmla="*/ 881936 w 1209208"/>
              <a:gd name="connsiteY22" fmla="*/ 1552834 h 1810505"/>
              <a:gd name="connsiteX23" fmla="*/ 843836 w 1209208"/>
              <a:gd name="connsiteY23" fmla="*/ 1438534 h 1810505"/>
              <a:gd name="connsiteX24" fmla="*/ 815261 w 1209208"/>
              <a:gd name="connsiteY24" fmla="*/ 1349634 h 1810505"/>
              <a:gd name="connsiteX25" fmla="*/ 808911 w 1209208"/>
              <a:gd name="connsiteY25" fmla="*/ 1267084 h 1810505"/>
              <a:gd name="connsiteX26" fmla="*/ 726361 w 1209208"/>
              <a:gd name="connsiteY26" fmla="*/ 1082934 h 1810505"/>
              <a:gd name="connsiteX27" fmla="*/ 672386 w 1209208"/>
              <a:gd name="connsiteY27" fmla="*/ 867034 h 1810505"/>
              <a:gd name="connsiteX28" fmla="*/ 672386 w 1209208"/>
              <a:gd name="connsiteY28" fmla="*/ 724159 h 1810505"/>
              <a:gd name="connsiteX29" fmla="*/ 618411 w 1209208"/>
              <a:gd name="connsiteY29" fmla="*/ 590809 h 1810505"/>
              <a:gd name="connsiteX30" fmla="*/ 593011 w 1209208"/>
              <a:gd name="connsiteY30" fmla="*/ 530484 h 1810505"/>
              <a:gd name="connsiteX31" fmla="*/ 624761 w 1209208"/>
              <a:gd name="connsiteY31" fmla="*/ 457459 h 1810505"/>
              <a:gd name="connsiteX32" fmla="*/ 675561 w 1209208"/>
              <a:gd name="connsiteY32" fmla="*/ 422534 h 1810505"/>
              <a:gd name="connsiteX33" fmla="*/ 700961 w 1209208"/>
              <a:gd name="connsiteY33" fmla="*/ 343159 h 1810505"/>
              <a:gd name="connsiteX34" fmla="*/ 710486 w 1209208"/>
              <a:gd name="connsiteY34" fmla="*/ 193934 h 1810505"/>
              <a:gd name="connsiteX35" fmla="*/ 681911 w 1209208"/>
              <a:gd name="connsiteY35" fmla="*/ 117734 h 1810505"/>
              <a:gd name="connsiteX36" fmla="*/ 589836 w 1209208"/>
              <a:gd name="connsiteY36" fmla="*/ 35184 h 1810505"/>
              <a:gd name="connsiteX37" fmla="*/ 450136 w 1209208"/>
              <a:gd name="connsiteY37" fmla="*/ 259 h 1810505"/>
              <a:gd name="connsiteX38" fmla="*/ 389811 w 1209208"/>
              <a:gd name="connsiteY38" fmla="*/ 51059 h 1810505"/>
              <a:gd name="connsiteX39" fmla="*/ 142161 w 1209208"/>
              <a:gd name="connsiteY39" fmla="*/ 57409 h 1810505"/>
              <a:gd name="connsiteX40" fmla="*/ 50086 w 1209208"/>
              <a:gd name="connsiteY40" fmla="*/ 92334 h 1810505"/>
              <a:gd name="connsiteX41" fmla="*/ 21511 w 1209208"/>
              <a:gd name="connsiteY41" fmla="*/ 184409 h 1810505"/>
              <a:gd name="connsiteX42" fmla="*/ 2461 w 1209208"/>
              <a:gd name="connsiteY42" fmla="*/ 282834 h 1810505"/>
              <a:gd name="connsiteX43" fmla="*/ 78661 w 1209208"/>
              <a:gd name="connsiteY43" fmla="*/ 298709 h 1810505"/>
              <a:gd name="connsiteX44" fmla="*/ 224711 w 1209208"/>
              <a:gd name="connsiteY44" fmla="*/ 295534 h 1810505"/>
              <a:gd name="connsiteX45" fmla="*/ 300911 w 1209208"/>
              <a:gd name="connsiteY45" fmla="*/ 317759 h 1810505"/>
              <a:gd name="connsiteX0" fmla="*/ 519986 w 1209208"/>
              <a:gd name="connsiteY0" fmla="*/ 1552834 h 1810505"/>
              <a:gd name="connsiteX1" fmla="*/ 373936 w 1209208"/>
              <a:gd name="connsiteY1" fmla="*/ 1581409 h 1810505"/>
              <a:gd name="connsiteX2" fmla="*/ 285036 w 1209208"/>
              <a:gd name="connsiteY2" fmla="*/ 1594109 h 1810505"/>
              <a:gd name="connsiteX3" fmla="*/ 234236 w 1209208"/>
              <a:gd name="connsiteY3" fmla="*/ 1635384 h 1810505"/>
              <a:gd name="connsiteX4" fmla="*/ 351711 w 1209208"/>
              <a:gd name="connsiteY4" fmla="*/ 1632209 h 1810505"/>
              <a:gd name="connsiteX5" fmla="*/ 269161 w 1209208"/>
              <a:gd name="connsiteY5" fmla="*/ 1698884 h 1810505"/>
              <a:gd name="connsiteX6" fmla="*/ 380286 w 1209208"/>
              <a:gd name="connsiteY6" fmla="*/ 1663959 h 1810505"/>
              <a:gd name="connsiteX7" fmla="*/ 351711 w 1209208"/>
              <a:gd name="connsiteY7" fmla="*/ 1717934 h 1810505"/>
              <a:gd name="connsiteX8" fmla="*/ 437436 w 1209208"/>
              <a:gd name="connsiteY8" fmla="*/ 1695709 h 1810505"/>
              <a:gd name="connsiteX9" fmla="*/ 593011 w 1209208"/>
              <a:gd name="connsiteY9" fmla="*/ 1705234 h 1810505"/>
              <a:gd name="connsiteX10" fmla="*/ 669211 w 1209208"/>
              <a:gd name="connsiteY10" fmla="*/ 1667134 h 1810505"/>
              <a:gd name="connsiteX11" fmla="*/ 761286 w 1209208"/>
              <a:gd name="connsiteY11" fmla="*/ 1692534 h 1810505"/>
              <a:gd name="connsiteX12" fmla="*/ 796211 w 1209208"/>
              <a:gd name="connsiteY12" fmla="*/ 1721109 h 1810505"/>
              <a:gd name="connsiteX13" fmla="*/ 840661 w 1209208"/>
              <a:gd name="connsiteY13" fmla="*/ 1698884 h 1810505"/>
              <a:gd name="connsiteX14" fmla="*/ 926386 w 1209208"/>
              <a:gd name="connsiteY14" fmla="*/ 1711584 h 1810505"/>
              <a:gd name="connsiteX15" fmla="*/ 1069261 w 1209208"/>
              <a:gd name="connsiteY15" fmla="*/ 1768734 h 1810505"/>
              <a:gd name="connsiteX16" fmla="*/ 1129586 w 1209208"/>
              <a:gd name="connsiteY16" fmla="*/ 1797309 h 1810505"/>
              <a:gd name="connsiteX17" fmla="*/ 1205786 w 1209208"/>
              <a:gd name="connsiteY17" fmla="*/ 1810009 h 1810505"/>
              <a:gd name="connsiteX18" fmla="*/ 1174036 w 1209208"/>
              <a:gd name="connsiteY18" fmla="*/ 1756034 h 1810505"/>
              <a:gd name="connsiteX19" fmla="*/ 1120061 w 1209208"/>
              <a:gd name="connsiteY19" fmla="*/ 1695709 h 1810505"/>
              <a:gd name="connsiteX20" fmla="*/ 1053386 w 1209208"/>
              <a:gd name="connsiteY20" fmla="*/ 1654434 h 1810505"/>
              <a:gd name="connsiteX21" fmla="*/ 929561 w 1209208"/>
              <a:gd name="connsiteY21" fmla="*/ 1619509 h 1810505"/>
              <a:gd name="connsiteX22" fmla="*/ 881936 w 1209208"/>
              <a:gd name="connsiteY22" fmla="*/ 1552834 h 1810505"/>
              <a:gd name="connsiteX23" fmla="*/ 843836 w 1209208"/>
              <a:gd name="connsiteY23" fmla="*/ 1438534 h 1810505"/>
              <a:gd name="connsiteX24" fmla="*/ 815261 w 1209208"/>
              <a:gd name="connsiteY24" fmla="*/ 1349634 h 1810505"/>
              <a:gd name="connsiteX25" fmla="*/ 808911 w 1209208"/>
              <a:gd name="connsiteY25" fmla="*/ 1267084 h 1810505"/>
              <a:gd name="connsiteX26" fmla="*/ 726361 w 1209208"/>
              <a:gd name="connsiteY26" fmla="*/ 1082934 h 1810505"/>
              <a:gd name="connsiteX27" fmla="*/ 672386 w 1209208"/>
              <a:gd name="connsiteY27" fmla="*/ 867034 h 1810505"/>
              <a:gd name="connsiteX28" fmla="*/ 672386 w 1209208"/>
              <a:gd name="connsiteY28" fmla="*/ 724159 h 1810505"/>
              <a:gd name="connsiteX29" fmla="*/ 618411 w 1209208"/>
              <a:gd name="connsiteY29" fmla="*/ 590809 h 1810505"/>
              <a:gd name="connsiteX30" fmla="*/ 593011 w 1209208"/>
              <a:gd name="connsiteY30" fmla="*/ 530484 h 1810505"/>
              <a:gd name="connsiteX31" fmla="*/ 624761 w 1209208"/>
              <a:gd name="connsiteY31" fmla="*/ 457459 h 1810505"/>
              <a:gd name="connsiteX32" fmla="*/ 675561 w 1209208"/>
              <a:gd name="connsiteY32" fmla="*/ 422534 h 1810505"/>
              <a:gd name="connsiteX33" fmla="*/ 700961 w 1209208"/>
              <a:gd name="connsiteY33" fmla="*/ 343159 h 1810505"/>
              <a:gd name="connsiteX34" fmla="*/ 710486 w 1209208"/>
              <a:gd name="connsiteY34" fmla="*/ 193934 h 1810505"/>
              <a:gd name="connsiteX35" fmla="*/ 681911 w 1209208"/>
              <a:gd name="connsiteY35" fmla="*/ 117734 h 1810505"/>
              <a:gd name="connsiteX36" fmla="*/ 589836 w 1209208"/>
              <a:gd name="connsiteY36" fmla="*/ 35184 h 1810505"/>
              <a:gd name="connsiteX37" fmla="*/ 450136 w 1209208"/>
              <a:gd name="connsiteY37" fmla="*/ 259 h 1810505"/>
              <a:gd name="connsiteX38" fmla="*/ 389811 w 1209208"/>
              <a:gd name="connsiteY38" fmla="*/ 51059 h 1810505"/>
              <a:gd name="connsiteX39" fmla="*/ 142161 w 1209208"/>
              <a:gd name="connsiteY39" fmla="*/ 57409 h 1810505"/>
              <a:gd name="connsiteX40" fmla="*/ 50086 w 1209208"/>
              <a:gd name="connsiteY40" fmla="*/ 92334 h 1810505"/>
              <a:gd name="connsiteX41" fmla="*/ 21511 w 1209208"/>
              <a:gd name="connsiteY41" fmla="*/ 184409 h 1810505"/>
              <a:gd name="connsiteX42" fmla="*/ 2461 w 1209208"/>
              <a:gd name="connsiteY42" fmla="*/ 282834 h 1810505"/>
              <a:gd name="connsiteX43" fmla="*/ 78661 w 1209208"/>
              <a:gd name="connsiteY43" fmla="*/ 298709 h 1810505"/>
              <a:gd name="connsiteX44" fmla="*/ 224711 w 1209208"/>
              <a:gd name="connsiteY44" fmla="*/ 295534 h 1810505"/>
              <a:gd name="connsiteX0" fmla="*/ 519986 w 1209208"/>
              <a:gd name="connsiteY0" fmla="*/ 1552834 h 1810505"/>
              <a:gd name="connsiteX1" fmla="*/ 373936 w 1209208"/>
              <a:gd name="connsiteY1" fmla="*/ 1581409 h 1810505"/>
              <a:gd name="connsiteX2" fmla="*/ 285036 w 1209208"/>
              <a:gd name="connsiteY2" fmla="*/ 1594109 h 1810505"/>
              <a:gd name="connsiteX3" fmla="*/ 234236 w 1209208"/>
              <a:gd name="connsiteY3" fmla="*/ 1635384 h 1810505"/>
              <a:gd name="connsiteX4" fmla="*/ 351711 w 1209208"/>
              <a:gd name="connsiteY4" fmla="*/ 1632209 h 1810505"/>
              <a:gd name="connsiteX5" fmla="*/ 269161 w 1209208"/>
              <a:gd name="connsiteY5" fmla="*/ 1698884 h 1810505"/>
              <a:gd name="connsiteX6" fmla="*/ 380286 w 1209208"/>
              <a:gd name="connsiteY6" fmla="*/ 1663959 h 1810505"/>
              <a:gd name="connsiteX7" fmla="*/ 351711 w 1209208"/>
              <a:gd name="connsiteY7" fmla="*/ 1717934 h 1810505"/>
              <a:gd name="connsiteX8" fmla="*/ 437436 w 1209208"/>
              <a:gd name="connsiteY8" fmla="*/ 1695709 h 1810505"/>
              <a:gd name="connsiteX9" fmla="*/ 593011 w 1209208"/>
              <a:gd name="connsiteY9" fmla="*/ 1705234 h 1810505"/>
              <a:gd name="connsiteX10" fmla="*/ 669211 w 1209208"/>
              <a:gd name="connsiteY10" fmla="*/ 1667134 h 1810505"/>
              <a:gd name="connsiteX11" fmla="*/ 761286 w 1209208"/>
              <a:gd name="connsiteY11" fmla="*/ 1692534 h 1810505"/>
              <a:gd name="connsiteX12" fmla="*/ 796211 w 1209208"/>
              <a:gd name="connsiteY12" fmla="*/ 1721109 h 1810505"/>
              <a:gd name="connsiteX13" fmla="*/ 840661 w 1209208"/>
              <a:gd name="connsiteY13" fmla="*/ 1698884 h 1810505"/>
              <a:gd name="connsiteX14" fmla="*/ 926386 w 1209208"/>
              <a:gd name="connsiteY14" fmla="*/ 1711584 h 1810505"/>
              <a:gd name="connsiteX15" fmla="*/ 1069261 w 1209208"/>
              <a:gd name="connsiteY15" fmla="*/ 1768734 h 1810505"/>
              <a:gd name="connsiteX16" fmla="*/ 1129586 w 1209208"/>
              <a:gd name="connsiteY16" fmla="*/ 1797309 h 1810505"/>
              <a:gd name="connsiteX17" fmla="*/ 1205786 w 1209208"/>
              <a:gd name="connsiteY17" fmla="*/ 1810009 h 1810505"/>
              <a:gd name="connsiteX18" fmla="*/ 1174036 w 1209208"/>
              <a:gd name="connsiteY18" fmla="*/ 1756034 h 1810505"/>
              <a:gd name="connsiteX19" fmla="*/ 1120061 w 1209208"/>
              <a:gd name="connsiteY19" fmla="*/ 1695709 h 1810505"/>
              <a:gd name="connsiteX20" fmla="*/ 1053386 w 1209208"/>
              <a:gd name="connsiteY20" fmla="*/ 1654434 h 1810505"/>
              <a:gd name="connsiteX21" fmla="*/ 929561 w 1209208"/>
              <a:gd name="connsiteY21" fmla="*/ 1619509 h 1810505"/>
              <a:gd name="connsiteX22" fmla="*/ 881936 w 1209208"/>
              <a:gd name="connsiteY22" fmla="*/ 1552834 h 1810505"/>
              <a:gd name="connsiteX23" fmla="*/ 843836 w 1209208"/>
              <a:gd name="connsiteY23" fmla="*/ 1438534 h 1810505"/>
              <a:gd name="connsiteX24" fmla="*/ 815261 w 1209208"/>
              <a:gd name="connsiteY24" fmla="*/ 1349634 h 1810505"/>
              <a:gd name="connsiteX25" fmla="*/ 808911 w 1209208"/>
              <a:gd name="connsiteY25" fmla="*/ 1267084 h 1810505"/>
              <a:gd name="connsiteX26" fmla="*/ 726361 w 1209208"/>
              <a:gd name="connsiteY26" fmla="*/ 1082934 h 1810505"/>
              <a:gd name="connsiteX27" fmla="*/ 672386 w 1209208"/>
              <a:gd name="connsiteY27" fmla="*/ 867034 h 1810505"/>
              <a:gd name="connsiteX28" fmla="*/ 672386 w 1209208"/>
              <a:gd name="connsiteY28" fmla="*/ 724159 h 1810505"/>
              <a:gd name="connsiteX29" fmla="*/ 618411 w 1209208"/>
              <a:gd name="connsiteY29" fmla="*/ 590809 h 1810505"/>
              <a:gd name="connsiteX30" fmla="*/ 593011 w 1209208"/>
              <a:gd name="connsiteY30" fmla="*/ 530484 h 1810505"/>
              <a:gd name="connsiteX31" fmla="*/ 624761 w 1209208"/>
              <a:gd name="connsiteY31" fmla="*/ 457459 h 1810505"/>
              <a:gd name="connsiteX32" fmla="*/ 675561 w 1209208"/>
              <a:gd name="connsiteY32" fmla="*/ 422534 h 1810505"/>
              <a:gd name="connsiteX33" fmla="*/ 700961 w 1209208"/>
              <a:gd name="connsiteY33" fmla="*/ 343159 h 1810505"/>
              <a:gd name="connsiteX34" fmla="*/ 710486 w 1209208"/>
              <a:gd name="connsiteY34" fmla="*/ 193934 h 1810505"/>
              <a:gd name="connsiteX35" fmla="*/ 681911 w 1209208"/>
              <a:gd name="connsiteY35" fmla="*/ 117734 h 1810505"/>
              <a:gd name="connsiteX36" fmla="*/ 589836 w 1209208"/>
              <a:gd name="connsiteY36" fmla="*/ 35184 h 1810505"/>
              <a:gd name="connsiteX37" fmla="*/ 450136 w 1209208"/>
              <a:gd name="connsiteY37" fmla="*/ 259 h 1810505"/>
              <a:gd name="connsiteX38" fmla="*/ 389811 w 1209208"/>
              <a:gd name="connsiteY38" fmla="*/ 51059 h 1810505"/>
              <a:gd name="connsiteX39" fmla="*/ 142161 w 1209208"/>
              <a:gd name="connsiteY39" fmla="*/ 57409 h 1810505"/>
              <a:gd name="connsiteX40" fmla="*/ 50086 w 1209208"/>
              <a:gd name="connsiteY40" fmla="*/ 92334 h 1810505"/>
              <a:gd name="connsiteX41" fmla="*/ 21511 w 1209208"/>
              <a:gd name="connsiteY41" fmla="*/ 184409 h 1810505"/>
              <a:gd name="connsiteX42" fmla="*/ 2461 w 1209208"/>
              <a:gd name="connsiteY42" fmla="*/ 282834 h 1810505"/>
              <a:gd name="connsiteX43" fmla="*/ 78661 w 1209208"/>
              <a:gd name="connsiteY43" fmla="*/ 298709 h 1810505"/>
              <a:gd name="connsiteX0" fmla="*/ 519986 w 1209208"/>
              <a:gd name="connsiteY0" fmla="*/ 1552834 h 1810505"/>
              <a:gd name="connsiteX1" fmla="*/ 373936 w 1209208"/>
              <a:gd name="connsiteY1" fmla="*/ 1581409 h 1810505"/>
              <a:gd name="connsiteX2" fmla="*/ 285036 w 1209208"/>
              <a:gd name="connsiteY2" fmla="*/ 1594109 h 1810505"/>
              <a:gd name="connsiteX3" fmla="*/ 234236 w 1209208"/>
              <a:gd name="connsiteY3" fmla="*/ 1635384 h 1810505"/>
              <a:gd name="connsiteX4" fmla="*/ 351711 w 1209208"/>
              <a:gd name="connsiteY4" fmla="*/ 1632209 h 1810505"/>
              <a:gd name="connsiteX5" fmla="*/ 269161 w 1209208"/>
              <a:gd name="connsiteY5" fmla="*/ 1698884 h 1810505"/>
              <a:gd name="connsiteX6" fmla="*/ 380286 w 1209208"/>
              <a:gd name="connsiteY6" fmla="*/ 1663959 h 1810505"/>
              <a:gd name="connsiteX7" fmla="*/ 351711 w 1209208"/>
              <a:gd name="connsiteY7" fmla="*/ 1717934 h 1810505"/>
              <a:gd name="connsiteX8" fmla="*/ 437436 w 1209208"/>
              <a:gd name="connsiteY8" fmla="*/ 1695709 h 1810505"/>
              <a:gd name="connsiteX9" fmla="*/ 593011 w 1209208"/>
              <a:gd name="connsiteY9" fmla="*/ 1705234 h 1810505"/>
              <a:gd name="connsiteX10" fmla="*/ 669211 w 1209208"/>
              <a:gd name="connsiteY10" fmla="*/ 1667134 h 1810505"/>
              <a:gd name="connsiteX11" fmla="*/ 761286 w 1209208"/>
              <a:gd name="connsiteY11" fmla="*/ 1692534 h 1810505"/>
              <a:gd name="connsiteX12" fmla="*/ 796211 w 1209208"/>
              <a:gd name="connsiteY12" fmla="*/ 1721109 h 1810505"/>
              <a:gd name="connsiteX13" fmla="*/ 840661 w 1209208"/>
              <a:gd name="connsiteY13" fmla="*/ 1698884 h 1810505"/>
              <a:gd name="connsiteX14" fmla="*/ 926386 w 1209208"/>
              <a:gd name="connsiteY14" fmla="*/ 1711584 h 1810505"/>
              <a:gd name="connsiteX15" fmla="*/ 1069261 w 1209208"/>
              <a:gd name="connsiteY15" fmla="*/ 1768734 h 1810505"/>
              <a:gd name="connsiteX16" fmla="*/ 1129586 w 1209208"/>
              <a:gd name="connsiteY16" fmla="*/ 1797309 h 1810505"/>
              <a:gd name="connsiteX17" fmla="*/ 1205786 w 1209208"/>
              <a:gd name="connsiteY17" fmla="*/ 1810009 h 1810505"/>
              <a:gd name="connsiteX18" fmla="*/ 1174036 w 1209208"/>
              <a:gd name="connsiteY18" fmla="*/ 1756034 h 1810505"/>
              <a:gd name="connsiteX19" fmla="*/ 1120061 w 1209208"/>
              <a:gd name="connsiteY19" fmla="*/ 1695709 h 1810505"/>
              <a:gd name="connsiteX20" fmla="*/ 1053386 w 1209208"/>
              <a:gd name="connsiteY20" fmla="*/ 1654434 h 1810505"/>
              <a:gd name="connsiteX21" fmla="*/ 929561 w 1209208"/>
              <a:gd name="connsiteY21" fmla="*/ 1619509 h 1810505"/>
              <a:gd name="connsiteX22" fmla="*/ 881936 w 1209208"/>
              <a:gd name="connsiteY22" fmla="*/ 1552834 h 1810505"/>
              <a:gd name="connsiteX23" fmla="*/ 843836 w 1209208"/>
              <a:gd name="connsiteY23" fmla="*/ 1438534 h 1810505"/>
              <a:gd name="connsiteX24" fmla="*/ 815261 w 1209208"/>
              <a:gd name="connsiteY24" fmla="*/ 1349634 h 1810505"/>
              <a:gd name="connsiteX25" fmla="*/ 808911 w 1209208"/>
              <a:gd name="connsiteY25" fmla="*/ 1267084 h 1810505"/>
              <a:gd name="connsiteX26" fmla="*/ 726361 w 1209208"/>
              <a:gd name="connsiteY26" fmla="*/ 1082934 h 1810505"/>
              <a:gd name="connsiteX27" fmla="*/ 672386 w 1209208"/>
              <a:gd name="connsiteY27" fmla="*/ 867034 h 1810505"/>
              <a:gd name="connsiteX28" fmla="*/ 672386 w 1209208"/>
              <a:gd name="connsiteY28" fmla="*/ 724159 h 1810505"/>
              <a:gd name="connsiteX29" fmla="*/ 618411 w 1209208"/>
              <a:gd name="connsiteY29" fmla="*/ 590809 h 1810505"/>
              <a:gd name="connsiteX30" fmla="*/ 593011 w 1209208"/>
              <a:gd name="connsiteY30" fmla="*/ 530484 h 1810505"/>
              <a:gd name="connsiteX31" fmla="*/ 624761 w 1209208"/>
              <a:gd name="connsiteY31" fmla="*/ 457459 h 1810505"/>
              <a:gd name="connsiteX32" fmla="*/ 675561 w 1209208"/>
              <a:gd name="connsiteY32" fmla="*/ 422534 h 1810505"/>
              <a:gd name="connsiteX33" fmla="*/ 700961 w 1209208"/>
              <a:gd name="connsiteY33" fmla="*/ 343159 h 1810505"/>
              <a:gd name="connsiteX34" fmla="*/ 710486 w 1209208"/>
              <a:gd name="connsiteY34" fmla="*/ 193934 h 1810505"/>
              <a:gd name="connsiteX35" fmla="*/ 681911 w 1209208"/>
              <a:gd name="connsiteY35" fmla="*/ 117734 h 1810505"/>
              <a:gd name="connsiteX36" fmla="*/ 589836 w 1209208"/>
              <a:gd name="connsiteY36" fmla="*/ 35184 h 1810505"/>
              <a:gd name="connsiteX37" fmla="*/ 450136 w 1209208"/>
              <a:gd name="connsiteY37" fmla="*/ 259 h 1810505"/>
              <a:gd name="connsiteX38" fmla="*/ 389811 w 1209208"/>
              <a:gd name="connsiteY38" fmla="*/ 51059 h 1810505"/>
              <a:gd name="connsiteX39" fmla="*/ 142161 w 1209208"/>
              <a:gd name="connsiteY39" fmla="*/ 57409 h 1810505"/>
              <a:gd name="connsiteX40" fmla="*/ 50086 w 1209208"/>
              <a:gd name="connsiteY40" fmla="*/ 92334 h 1810505"/>
              <a:gd name="connsiteX41" fmla="*/ 21511 w 1209208"/>
              <a:gd name="connsiteY41" fmla="*/ 184409 h 1810505"/>
              <a:gd name="connsiteX42" fmla="*/ 2461 w 1209208"/>
              <a:gd name="connsiteY42" fmla="*/ 282834 h 1810505"/>
              <a:gd name="connsiteX0" fmla="*/ 498475 w 1187697"/>
              <a:gd name="connsiteY0" fmla="*/ 1552834 h 1810505"/>
              <a:gd name="connsiteX1" fmla="*/ 352425 w 1187697"/>
              <a:gd name="connsiteY1" fmla="*/ 1581409 h 1810505"/>
              <a:gd name="connsiteX2" fmla="*/ 263525 w 1187697"/>
              <a:gd name="connsiteY2" fmla="*/ 1594109 h 1810505"/>
              <a:gd name="connsiteX3" fmla="*/ 212725 w 1187697"/>
              <a:gd name="connsiteY3" fmla="*/ 1635384 h 1810505"/>
              <a:gd name="connsiteX4" fmla="*/ 330200 w 1187697"/>
              <a:gd name="connsiteY4" fmla="*/ 1632209 h 1810505"/>
              <a:gd name="connsiteX5" fmla="*/ 247650 w 1187697"/>
              <a:gd name="connsiteY5" fmla="*/ 1698884 h 1810505"/>
              <a:gd name="connsiteX6" fmla="*/ 358775 w 1187697"/>
              <a:gd name="connsiteY6" fmla="*/ 1663959 h 1810505"/>
              <a:gd name="connsiteX7" fmla="*/ 330200 w 1187697"/>
              <a:gd name="connsiteY7" fmla="*/ 1717934 h 1810505"/>
              <a:gd name="connsiteX8" fmla="*/ 415925 w 1187697"/>
              <a:gd name="connsiteY8" fmla="*/ 1695709 h 1810505"/>
              <a:gd name="connsiteX9" fmla="*/ 571500 w 1187697"/>
              <a:gd name="connsiteY9" fmla="*/ 1705234 h 1810505"/>
              <a:gd name="connsiteX10" fmla="*/ 647700 w 1187697"/>
              <a:gd name="connsiteY10" fmla="*/ 1667134 h 1810505"/>
              <a:gd name="connsiteX11" fmla="*/ 739775 w 1187697"/>
              <a:gd name="connsiteY11" fmla="*/ 1692534 h 1810505"/>
              <a:gd name="connsiteX12" fmla="*/ 774700 w 1187697"/>
              <a:gd name="connsiteY12" fmla="*/ 1721109 h 1810505"/>
              <a:gd name="connsiteX13" fmla="*/ 819150 w 1187697"/>
              <a:gd name="connsiteY13" fmla="*/ 1698884 h 1810505"/>
              <a:gd name="connsiteX14" fmla="*/ 904875 w 1187697"/>
              <a:gd name="connsiteY14" fmla="*/ 1711584 h 1810505"/>
              <a:gd name="connsiteX15" fmla="*/ 1047750 w 1187697"/>
              <a:gd name="connsiteY15" fmla="*/ 1768734 h 1810505"/>
              <a:gd name="connsiteX16" fmla="*/ 1108075 w 1187697"/>
              <a:gd name="connsiteY16" fmla="*/ 1797309 h 1810505"/>
              <a:gd name="connsiteX17" fmla="*/ 1184275 w 1187697"/>
              <a:gd name="connsiteY17" fmla="*/ 1810009 h 1810505"/>
              <a:gd name="connsiteX18" fmla="*/ 1152525 w 1187697"/>
              <a:gd name="connsiteY18" fmla="*/ 1756034 h 1810505"/>
              <a:gd name="connsiteX19" fmla="*/ 1098550 w 1187697"/>
              <a:gd name="connsiteY19" fmla="*/ 1695709 h 1810505"/>
              <a:gd name="connsiteX20" fmla="*/ 1031875 w 1187697"/>
              <a:gd name="connsiteY20" fmla="*/ 1654434 h 1810505"/>
              <a:gd name="connsiteX21" fmla="*/ 908050 w 1187697"/>
              <a:gd name="connsiteY21" fmla="*/ 1619509 h 1810505"/>
              <a:gd name="connsiteX22" fmla="*/ 860425 w 1187697"/>
              <a:gd name="connsiteY22" fmla="*/ 1552834 h 1810505"/>
              <a:gd name="connsiteX23" fmla="*/ 822325 w 1187697"/>
              <a:gd name="connsiteY23" fmla="*/ 1438534 h 1810505"/>
              <a:gd name="connsiteX24" fmla="*/ 793750 w 1187697"/>
              <a:gd name="connsiteY24" fmla="*/ 1349634 h 1810505"/>
              <a:gd name="connsiteX25" fmla="*/ 787400 w 1187697"/>
              <a:gd name="connsiteY25" fmla="*/ 1267084 h 1810505"/>
              <a:gd name="connsiteX26" fmla="*/ 704850 w 1187697"/>
              <a:gd name="connsiteY26" fmla="*/ 1082934 h 1810505"/>
              <a:gd name="connsiteX27" fmla="*/ 650875 w 1187697"/>
              <a:gd name="connsiteY27" fmla="*/ 867034 h 1810505"/>
              <a:gd name="connsiteX28" fmla="*/ 650875 w 1187697"/>
              <a:gd name="connsiteY28" fmla="*/ 724159 h 1810505"/>
              <a:gd name="connsiteX29" fmla="*/ 596900 w 1187697"/>
              <a:gd name="connsiteY29" fmla="*/ 590809 h 1810505"/>
              <a:gd name="connsiteX30" fmla="*/ 571500 w 1187697"/>
              <a:gd name="connsiteY30" fmla="*/ 530484 h 1810505"/>
              <a:gd name="connsiteX31" fmla="*/ 603250 w 1187697"/>
              <a:gd name="connsiteY31" fmla="*/ 457459 h 1810505"/>
              <a:gd name="connsiteX32" fmla="*/ 654050 w 1187697"/>
              <a:gd name="connsiteY32" fmla="*/ 422534 h 1810505"/>
              <a:gd name="connsiteX33" fmla="*/ 679450 w 1187697"/>
              <a:gd name="connsiteY33" fmla="*/ 343159 h 1810505"/>
              <a:gd name="connsiteX34" fmla="*/ 688975 w 1187697"/>
              <a:gd name="connsiteY34" fmla="*/ 193934 h 1810505"/>
              <a:gd name="connsiteX35" fmla="*/ 660400 w 1187697"/>
              <a:gd name="connsiteY35" fmla="*/ 117734 h 1810505"/>
              <a:gd name="connsiteX36" fmla="*/ 568325 w 1187697"/>
              <a:gd name="connsiteY36" fmla="*/ 35184 h 1810505"/>
              <a:gd name="connsiteX37" fmla="*/ 428625 w 1187697"/>
              <a:gd name="connsiteY37" fmla="*/ 259 h 1810505"/>
              <a:gd name="connsiteX38" fmla="*/ 368300 w 1187697"/>
              <a:gd name="connsiteY38" fmla="*/ 51059 h 1810505"/>
              <a:gd name="connsiteX39" fmla="*/ 120650 w 1187697"/>
              <a:gd name="connsiteY39" fmla="*/ 57409 h 1810505"/>
              <a:gd name="connsiteX40" fmla="*/ 28575 w 1187697"/>
              <a:gd name="connsiteY40" fmla="*/ 92334 h 1810505"/>
              <a:gd name="connsiteX41" fmla="*/ 0 w 1187697"/>
              <a:gd name="connsiteY41" fmla="*/ 184409 h 1810505"/>
              <a:gd name="connsiteX0" fmla="*/ 469900 w 1159122"/>
              <a:gd name="connsiteY0" fmla="*/ 1552834 h 1810505"/>
              <a:gd name="connsiteX1" fmla="*/ 323850 w 1159122"/>
              <a:gd name="connsiteY1" fmla="*/ 1581409 h 1810505"/>
              <a:gd name="connsiteX2" fmla="*/ 234950 w 1159122"/>
              <a:gd name="connsiteY2" fmla="*/ 1594109 h 1810505"/>
              <a:gd name="connsiteX3" fmla="*/ 184150 w 1159122"/>
              <a:gd name="connsiteY3" fmla="*/ 1635384 h 1810505"/>
              <a:gd name="connsiteX4" fmla="*/ 301625 w 1159122"/>
              <a:gd name="connsiteY4" fmla="*/ 1632209 h 1810505"/>
              <a:gd name="connsiteX5" fmla="*/ 219075 w 1159122"/>
              <a:gd name="connsiteY5" fmla="*/ 1698884 h 1810505"/>
              <a:gd name="connsiteX6" fmla="*/ 330200 w 1159122"/>
              <a:gd name="connsiteY6" fmla="*/ 1663959 h 1810505"/>
              <a:gd name="connsiteX7" fmla="*/ 301625 w 1159122"/>
              <a:gd name="connsiteY7" fmla="*/ 1717934 h 1810505"/>
              <a:gd name="connsiteX8" fmla="*/ 387350 w 1159122"/>
              <a:gd name="connsiteY8" fmla="*/ 1695709 h 1810505"/>
              <a:gd name="connsiteX9" fmla="*/ 542925 w 1159122"/>
              <a:gd name="connsiteY9" fmla="*/ 1705234 h 1810505"/>
              <a:gd name="connsiteX10" fmla="*/ 619125 w 1159122"/>
              <a:gd name="connsiteY10" fmla="*/ 1667134 h 1810505"/>
              <a:gd name="connsiteX11" fmla="*/ 711200 w 1159122"/>
              <a:gd name="connsiteY11" fmla="*/ 1692534 h 1810505"/>
              <a:gd name="connsiteX12" fmla="*/ 746125 w 1159122"/>
              <a:gd name="connsiteY12" fmla="*/ 1721109 h 1810505"/>
              <a:gd name="connsiteX13" fmla="*/ 790575 w 1159122"/>
              <a:gd name="connsiteY13" fmla="*/ 1698884 h 1810505"/>
              <a:gd name="connsiteX14" fmla="*/ 876300 w 1159122"/>
              <a:gd name="connsiteY14" fmla="*/ 1711584 h 1810505"/>
              <a:gd name="connsiteX15" fmla="*/ 1019175 w 1159122"/>
              <a:gd name="connsiteY15" fmla="*/ 1768734 h 1810505"/>
              <a:gd name="connsiteX16" fmla="*/ 1079500 w 1159122"/>
              <a:gd name="connsiteY16" fmla="*/ 1797309 h 1810505"/>
              <a:gd name="connsiteX17" fmla="*/ 1155700 w 1159122"/>
              <a:gd name="connsiteY17" fmla="*/ 1810009 h 1810505"/>
              <a:gd name="connsiteX18" fmla="*/ 1123950 w 1159122"/>
              <a:gd name="connsiteY18" fmla="*/ 1756034 h 1810505"/>
              <a:gd name="connsiteX19" fmla="*/ 1069975 w 1159122"/>
              <a:gd name="connsiteY19" fmla="*/ 1695709 h 1810505"/>
              <a:gd name="connsiteX20" fmla="*/ 1003300 w 1159122"/>
              <a:gd name="connsiteY20" fmla="*/ 1654434 h 1810505"/>
              <a:gd name="connsiteX21" fmla="*/ 879475 w 1159122"/>
              <a:gd name="connsiteY21" fmla="*/ 1619509 h 1810505"/>
              <a:gd name="connsiteX22" fmla="*/ 831850 w 1159122"/>
              <a:gd name="connsiteY22" fmla="*/ 1552834 h 1810505"/>
              <a:gd name="connsiteX23" fmla="*/ 793750 w 1159122"/>
              <a:gd name="connsiteY23" fmla="*/ 1438534 h 1810505"/>
              <a:gd name="connsiteX24" fmla="*/ 765175 w 1159122"/>
              <a:gd name="connsiteY24" fmla="*/ 1349634 h 1810505"/>
              <a:gd name="connsiteX25" fmla="*/ 758825 w 1159122"/>
              <a:gd name="connsiteY25" fmla="*/ 1267084 h 1810505"/>
              <a:gd name="connsiteX26" fmla="*/ 676275 w 1159122"/>
              <a:gd name="connsiteY26" fmla="*/ 1082934 h 1810505"/>
              <a:gd name="connsiteX27" fmla="*/ 622300 w 1159122"/>
              <a:gd name="connsiteY27" fmla="*/ 867034 h 1810505"/>
              <a:gd name="connsiteX28" fmla="*/ 622300 w 1159122"/>
              <a:gd name="connsiteY28" fmla="*/ 724159 h 1810505"/>
              <a:gd name="connsiteX29" fmla="*/ 568325 w 1159122"/>
              <a:gd name="connsiteY29" fmla="*/ 590809 h 1810505"/>
              <a:gd name="connsiteX30" fmla="*/ 542925 w 1159122"/>
              <a:gd name="connsiteY30" fmla="*/ 530484 h 1810505"/>
              <a:gd name="connsiteX31" fmla="*/ 574675 w 1159122"/>
              <a:gd name="connsiteY31" fmla="*/ 457459 h 1810505"/>
              <a:gd name="connsiteX32" fmla="*/ 625475 w 1159122"/>
              <a:gd name="connsiteY32" fmla="*/ 422534 h 1810505"/>
              <a:gd name="connsiteX33" fmla="*/ 650875 w 1159122"/>
              <a:gd name="connsiteY33" fmla="*/ 343159 h 1810505"/>
              <a:gd name="connsiteX34" fmla="*/ 660400 w 1159122"/>
              <a:gd name="connsiteY34" fmla="*/ 193934 h 1810505"/>
              <a:gd name="connsiteX35" fmla="*/ 631825 w 1159122"/>
              <a:gd name="connsiteY35" fmla="*/ 117734 h 1810505"/>
              <a:gd name="connsiteX36" fmla="*/ 539750 w 1159122"/>
              <a:gd name="connsiteY36" fmla="*/ 35184 h 1810505"/>
              <a:gd name="connsiteX37" fmla="*/ 400050 w 1159122"/>
              <a:gd name="connsiteY37" fmla="*/ 259 h 1810505"/>
              <a:gd name="connsiteX38" fmla="*/ 339725 w 1159122"/>
              <a:gd name="connsiteY38" fmla="*/ 51059 h 1810505"/>
              <a:gd name="connsiteX39" fmla="*/ 92075 w 1159122"/>
              <a:gd name="connsiteY39" fmla="*/ 57409 h 1810505"/>
              <a:gd name="connsiteX40" fmla="*/ 0 w 1159122"/>
              <a:gd name="connsiteY40" fmla="*/ 92334 h 1810505"/>
              <a:gd name="connsiteX0" fmla="*/ 377825 w 1067047"/>
              <a:gd name="connsiteY0" fmla="*/ 1552834 h 1810505"/>
              <a:gd name="connsiteX1" fmla="*/ 231775 w 1067047"/>
              <a:gd name="connsiteY1" fmla="*/ 1581409 h 1810505"/>
              <a:gd name="connsiteX2" fmla="*/ 142875 w 1067047"/>
              <a:gd name="connsiteY2" fmla="*/ 1594109 h 1810505"/>
              <a:gd name="connsiteX3" fmla="*/ 92075 w 1067047"/>
              <a:gd name="connsiteY3" fmla="*/ 1635384 h 1810505"/>
              <a:gd name="connsiteX4" fmla="*/ 209550 w 1067047"/>
              <a:gd name="connsiteY4" fmla="*/ 1632209 h 1810505"/>
              <a:gd name="connsiteX5" fmla="*/ 127000 w 1067047"/>
              <a:gd name="connsiteY5" fmla="*/ 1698884 h 1810505"/>
              <a:gd name="connsiteX6" fmla="*/ 238125 w 1067047"/>
              <a:gd name="connsiteY6" fmla="*/ 1663959 h 1810505"/>
              <a:gd name="connsiteX7" fmla="*/ 209550 w 1067047"/>
              <a:gd name="connsiteY7" fmla="*/ 1717934 h 1810505"/>
              <a:gd name="connsiteX8" fmla="*/ 295275 w 1067047"/>
              <a:gd name="connsiteY8" fmla="*/ 1695709 h 1810505"/>
              <a:gd name="connsiteX9" fmla="*/ 450850 w 1067047"/>
              <a:gd name="connsiteY9" fmla="*/ 1705234 h 1810505"/>
              <a:gd name="connsiteX10" fmla="*/ 527050 w 1067047"/>
              <a:gd name="connsiteY10" fmla="*/ 1667134 h 1810505"/>
              <a:gd name="connsiteX11" fmla="*/ 619125 w 1067047"/>
              <a:gd name="connsiteY11" fmla="*/ 1692534 h 1810505"/>
              <a:gd name="connsiteX12" fmla="*/ 654050 w 1067047"/>
              <a:gd name="connsiteY12" fmla="*/ 1721109 h 1810505"/>
              <a:gd name="connsiteX13" fmla="*/ 698500 w 1067047"/>
              <a:gd name="connsiteY13" fmla="*/ 1698884 h 1810505"/>
              <a:gd name="connsiteX14" fmla="*/ 784225 w 1067047"/>
              <a:gd name="connsiteY14" fmla="*/ 1711584 h 1810505"/>
              <a:gd name="connsiteX15" fmla="*/ 927100 w 1067047"/>
              <a:gd name="connsiteY15" fmla="*/ 1768734 h 1810505"/>
              <a:gd name="connsiteX16" fmla="*/ 987425 w 1067047"/>
              <a:gd name="connsiteY16" fmla="*/ 1797309 h 1810505"/>
              <a:gd name="connsiteX17" fmla="*/ 1063625 w 1067047"/>
              <a:gd name="connsiteY17" fmla="*/ 1810009 h 1810505"/>
              <a:gd name="connsiteX18" fmla="*/ 1031875 w 1067047"/>
              <a:gd name="connsiteY18" fmla="*/ 1756034 h 1810505"/>
              <a:gd name="connsiteX19" fmla="*/ 977900 w 1067047"/>
              <a:gd name="connsiteY19" fmla="*/ 1695709 h 1810505"/>
              <a:gd name="connsiteX20" fmla="*/ 911225 w 1067047"/>
              <a:gd name="connsiteY20" fmla="*/ 1654434 h 1810505"/>
              <a:gd name="connsiteX21" fmla="*/ 787400 w 1067047"/>
              <a:gd name="connsiteY21" fmla="*/ 1619509 h 1810505"/>
              <a:gd name="connsiteX22" fmla="*/ 739775 w 1067047"/>
              <a:gd name="connsiteY22" fmla="*/ 1552834 h 1810505"/>
              <a:gd name="connsiteX23" fmla="*/ 701675 w 1067047"/>
              <a:gd name="connsiteY23" fmla="*/ 1438534 h 1810505"/>
              <a:gd name="connsiteX24" fmla="*/ 673100 w 1067047"/>
              <a:gd name="connsiteY24" fmla="*/ 1349634 h 1810505"/>
              <a:gd name="connsiteX25" fmla="*/ 666750 w 1067047"/>
              <a:gd name="connsiteY25" fmla="*/ 1267084 h 1810505"/>
              <a:gd name="connsiteX26" fmla="*/ 584200 w 1067047"/>
              <a:gd name="connsiteY26" fmla="*/ 1082934 h 1810505"/>
              <a:gd name="connsiteX27" fmla="*/ 530225 w 1067047"/>
              <a:gd name="connsiteY27" fmla="*/ 867034 h 1810505"/>
              <a:gd name="connsiteX28" fmla="*/ 530225 w 1067047"/>
              <a:gd name="connsiteY28" fmla="*/ 724159 h 1810505"/>
              <a:gd name="connsiteX29" fmla="*/ 476250 w 1067047"/>
              <a:gd name="connsiteY29" fmla="*/ 590809 h 1810505"/>
              <a:gd name="connsiteX30" fmla="*/ 450850 w 1067047"/>
              <a:gd name="connsiteY30" fmla="*/ 530484 h 1810505"/>
              <a:gd name="connsiteX31" fmla="*/ 482600 w 1067047"/>
              <a:gd name="connsiteY31" fmla="*/ 457459 h 1810505"/>
              <a:gd name="connsiteX32" fmla="*/ 533400 w 1067047"/>
              <a:gd name="connsiteY32" fmla="*/ 422534 h 1810505"/>
              <a:gd name="connsiteX33" fmla="*/ 558800 w 1067047"/>
              <a:gd name="connsiteY33" fmla="*/ 343159 h 1810505"/>
              <a:gd name="connsiteX34" fmla="*/ 568325 w 1067047"/>
              <a:gd name="connsiteY34" fmla="*/ 193934 h 1810505"/>
              <a:gd name="connsiteX35" fmla="*/ 539750 w 1067047"/>
              <a:gd name="connsiteY35" fmla="*/ 117734 h 1810505"/>
              <a:gd name="connsiteX36" fmla="*/ 447675 w 1067047"/>
              <a:gd name="connsiteY36" fmla="*/ 35184 h 1810505"/>
              <a:gd name="connsiteX37" fmla="*/ 307975 w 1067047"/>
              <a:gd name="connsiteY37" fmla="*/ 259 h 1810505"/>
              <a:gd name="connsiteX38" fmla="*/ 247650 w 1067047"/>
              <a:gd name="connsiteY38" fmla="*/ 51059 h 1810505"/>
              <a:gd name="connsiteX39" fmla="*/ 0 w 1067047"/>
              <a:gd name="connsiteY39" fmla="*/ 57409 h 1810505"/>
              <a:gd name="connsiteX0" fmla="*/ 287714 w 976936"/>
              <a:gd name="connsiteY0" fmla="*/ 1552834 h 1810505"/>
              <a:gd name="connsiteX1" fmla="*/ 141664 w 976936"/>
              <a:gd name="connsiteY1" fmla="*/ 1581409 h 1810505"/>
              <a:gd name="connsiteX2" fmla="*/ 52764 w 976936"/>
              <a:gd name="connsiteY2" fmla="*/ 1594109 h 1810505"/>
              <a:gd name="connsiteX3" fmla="*/ 1964 w 976936"/>
              <a:gd name="connsiteY3" fmla="*/ 1635384 h 1810505"/>
              <a:gd name="connsiteX4" fmla="*/ 119439 w 976936"/>
              <a:gd name="connsiteY4" fmla="*/ 1632209 h 1810505"/>
              <a:gd name="connsiteX5" fmla="*/ 36889 w 976936"/>
              <a:gd name="connsiteY5" fmla="*/ 1698884 h 1810505"/>
              <a:gd name="connsiteX6" fmla="*/ 148014 w 976936"/>
              <a:gd name="connsiteY6" fmla="*/ 1663959 h 1810505"/>
              <a:gd name="connsiteX7" fmla="*/ 119439 w 976936"/>
              <a:gd name="connsiteY7" fmla="*/ 1717934 h 1810505"/>
              <a:gd name="connsiteX8" fmla="*/ 205164 w 976936"/>
              <a:gd name="connsiteY8" fmla="*/ 1695709 h 1810505"/>
              <a:gd name="connsiteX9" fmla="*/ 360739 w 976936"/>
              <a:gd name="connsiteY9" fmla="*/ 1705234 h 1810505"/>
              <a:gd name="connsiteX10" fmla="*/ 436939 w 976936"/>
              <a:gd name="connsiteY10" fmla="*/ 1667134 h 1810505"/>
              <a:gd name="connsiteX11" fmla="*/ 529014 w 976936"/>
              <a:gd name="connsiteY11" fmla="*/ 1692534 h 1810505"/>
              <a:gd name="connsiteX12" fmla="*/ 563939 w 976936"/>
              <a:gd name="connsiteY12" fmla="*/ 1721109 h 1810505"/>
              <a:gd name="connsiteX13" fmla="*/ 608389 w 976936"/>
              <a:gd name="connsiteY13" fmla="*/ 1698884 h 1810505"/>
              <a:gd name="connsiteX14" fmla="*/ 694114 w 976936"/>
              <a:gd name="connsiteY14" fmla="*/ 1711584 h 1810505"/>
              <a:gd name="connsiteX15" fmla="*/ 836989 w 976936"/>
              <a:gd name="connsiteY15" fmla="*/ 1768734 h 1810505"/>
              <a:gd name="connsiteX16" fmla="*/ 897314 w 976936"/>
              <a:gd name="connsiteY16" fmla="*/ 1797309 h 1810505"/>
              <a:gd name="connsiteX17" fmla="*/ 973514 w 976936"/>
              <a:gd name="connsiteY17" fmla="*/ 1810009 h 1810505"/>
              <a:gd name="connsiteX18" fmla="*/ 941764 w 976936"/>
              <a:gd name="connsiteY18" fmla="*/ 1756034 h 1810505"/>
              <a:gd name="connsiteX19" fmla="*/ 887789 w 976936"/>
              <a:gd name="connsiteY19" fmla="*/ 1695709 h 1810505"/>
              <a:gd name="connsiteX20" fmla="*/ 821114 w 976936"/>
              <a:gd name="connsiteY20" fmla="*/ 1654434 h 1810505"/>
              <a:gd name="connsiteX21" fmla="*/ 697289 w 976936"/>
              <a:gd name="connsiteY21" fmla="*/ 1619509 h 1810505"/>
              <a:gd name="connsiteX22" fmla="*/ 649664 w 976936"/>
              <a:gd name="connsiteY22" fmla="*/ 1552834 h 1810505"/>
              <a:gd name="connsiteX23" fmla="*/ 611564 w 976936"/>
              <a:gd name="connsiteY23" fmla="*/ 1438534 h 1810505"/>
              <a:gd name="connsiteX24" fmla="*/ 582989 w 976936"/>
              <a:gd name="connsiteY24" fmla="*/ 1349634 h 1810505"/>
              <a:gd name="connsiteX25" fmla="*/ 576639 w 976936"/>
              <a:gd name="connsiteY25" fmla="*/ 1267084 h 1810505"/>
              <a:gd name="connsiteX26" fmla="*/ 494089 w 976936"/>
              <a:gd name="connsiteY26" fmla="*/ 1082934 h 1810505"/>
              <a:gd name="connsiteX27" fmla="*/ 440114 w 976936"/>
              <a:gd name="connsiteY27" fmla="*/ 867034 h 1810505"/>
              <a:gd name="connsiteX28" fmla="*/ 440114 w 976936"/>
              <a:gd name="connsiteY28" fmla="*/ 724159 h 1810505"/>
              <a:gd name="connsiteX29" fmla="*/ 386139 w 976936"/>
              <a:gd name="connsiteY29" fmla="*/ 590809 h 1810505"/>
              <a:gd name="connsiteX30" fmla="*/ 360739 w 976936"/>
              <a:gd name="connsiteY30" fmla="*/ 530484 h 1810505"/>
              <a:gd name="connsiteX31" fmla="*/ 392489 w 976936"/>
              <a:gd name="connsiteY31" fmla="*/ 457459 h 1810505"/>
              <a:gd name="connsiteX32" fmla="*/ 443289 w 976936"/>
              <a:gd name="connsiteY32" fmla="*/ 422534 h 1810505"/>
              <a:gd name="connsiteX33" fmla="*/ 468689 w 976936"/>
              <a:gd name="connsiteY33" fmla="*/ 343159 h 1810505"/>
              <a:gd name="connsiteX34" fmla="*/ 478214 w 976936"/>
              <a:gd name="connsiteY34" fmla="*/ 193934 h 1810505"/>
              <a:gd name="connsiteX35" fmla="*/ 449639 w 976936"/>
              <a:gd name="connsiteY35" fmla="*/ 117734 h 1810505"/>
              <a:gd name="connsiteX36" fmla="*/ 357564 w 976936"/>
              <a:gd name="connsiteY36" fmla="*/ 35184 h 1810505"/>
              <a:gd name="connsiteX37" fmla="*/ 217864 w 976936"/>
              <a:gd name="connsiteY37" fmla="*/ 259 h 1810505"/>
              <a:gd name="connsiteX38" fmla="*/ 157539 w 976936"/>
              <a:gd name="connsiteY38" fmla="*/ 51059 h 1810505"/>
              <a:gd name="connsiteX0" fmla="*/ 287714 w 976936"/>
              <a:gd name="connsiteY0" fmla="*/ 1552834 h 1810505"/>
              <a:gd name="connsiteX1" fmla="*/ 141664 w 976936"/>
              <a:gd name="connsiteY1" fmla="*/ 1581409 h 1810505"/>
              <a:gd name="connsiteX2" fmla="*/ 52764 w 976936"/>
              <a:gd name="connsiteY2" fmla="*/ 1594109 h 1810505"/>
              <a:gd name="connsiteX3" fmla="*/ 1964 w 976936"/>
              <a:gd name="connsiteY3" fmla="*/ 1635384 h 1810505"/>
              <a:gd name="connsiteX4" fmla="*/ 119439 w 976936"/>
              <a:gd name="connsiteY4" fmla="*/ 1632209 h 1810505"/>
              <a:gd name="connsiteX5" fmla="*/ 36889 w 976936"/>
              <a:gd name="connsiteY5" fmla="*/ 1698884 h 1810505"/>
              <a:gd name="connsiteX6" fmla="*/ 148014 w 976936"/>
              <a:gd name="connsiteY6" fmla="*/ 1663959 h 1810505"/>
              <a:gd name="connsiteX7" fmla="*/ 119439 w 976936"/>
              <a:gd name="connsiteY7" fmla="*/ 1717934 h 1810505"/>
              <a:gd name="connsiteX8" fmla="*/ 205164 w 976936"/>
              <a:gd name="connsiteY8" fmla="*/ 1695709 h 1810505"/>
              <a:gd name="connsiteX9" fmla="*/ 360739 w 976936"/>
              <a:gd name="connsiteY9" fmla="*/ 1705234 h 1810505"/>
              <a:gd name="connsiteX10" fmla="*/ 436939 w 976936"/>
              <a:gd name="connsiteY10" fmla="*/ 1667134 h 1810505"/>
              <a:gd name="connsiteX11" fmla="*/ 529014 w 976936"/>
              <a:gd name="connsiteY11" fmla="*/ 1692534 h 1810505"/>
              <a:gd name="connsiteX12" fmla="*/ 563939 w 976936"/>
              <a:gd name="connsiteY12" fmla="*/ 1721109 h 1810505"/>
              <a:gd name="connsiteX13" fmla="*/ 608389 w 976936"/>
              <a:gd name="connsiteY13" fmla="*/ 1698884 h 1810505"/>
              <a:gd name="connsiteX14" fmla="*/ 694114 w 976936"/>
              <a:gd name="connsiteY14" fmla="*/ 1711584 h 1810505"/>
              <a:gd name="connsiteX15" fmla="*/ 836989 w 976936"/>
              <a:gd name="connsiteY15" fmla="*/ 1768734 h 1810505"/>
              <a:gd name="connsiteX16" fmla="*/ 897314 w 976936"/>
              <a:gd name="connsiteY16" fmla="*/ 1797309 h 1810505"/>
              <a:gd name="connsiteX17" fmla="*/ 973514 w 976936"/>
              <a:gd name="connsiteY17" fmla="*/ 1810009 h 1810505"/>
              <a:gd name="connsiteX18" fmla="*/ 941764 w 976936"/>
              <a:gd name="connsiteY18" fmla="*/ 1756034 h 1810505"/>
              <a:gd name="connsiteX19" fmla="*/ 887789 w 976936"/>
              <a:gd name="connsiteY19" fmla="*/ 1695709 h 1810505"/>
              <a:gd name="connsiteX20" fmla="*/ 821114 w 976936"/>
              <a:gd name="connsiteY20" fmla="*/ 1654434 h 1810505"/>
              <a:gd name="connsiteX21" fmla="*/ 697289 w 976936"/>
              <a:gd name="connsiteY21" fmla="*/ 1619509 h 1810505"/>
              <a:gd name="connsiteX22" fmla="*/ 649664 w 976936"/>
              <a:gd name="connsiteY22" fmla="*/ 1552834 h 1810505"/>
              <a:gd name="connsiteX23" fmla="*/ 611564 w 976936"/>
              <a:gd name="connsiteY23" fmla="*/ 1438534 h 1810505"/>
              <a:gd name="connsiteX24" fmla="*/ 582989 w 976936"/>
              <a:gd name="connsiteY24" fmla="*/ 1349634 h 1810505"/>
              <a:gd name="connsiteX25" fmla="*/ 576639 w 976936"/>
              <a:gd name="connsiteY25" fmla="*/ 1267084 h 1810505"/>
              <a:gd name="connsiteX26" fmla="*/ 494089 w 976936"/>
              <a:gd name="connsiteY26" fmla="*/ 1082934 h 1810505"/>
              <a:gd name="connsiteX27" fmla="*/ 440114 w 976936"/>
              <a:gd name="connsiteY27" fmla="*/ 867034 h 1810505"/>
              <a:gd name="connsiteX28" fmla="*/ 440114 w 976936"/>
              <a:gd name="connsiteY28" fmla="*/ 724159 h 1810505"/>
              <a:gd name="connsiteX29" fmla="*/ 386139 w 976936"/>
              <a:gd name="connsiteY29" fmla="*/ 590809 h 1810505"/>
              <a:gd name="connsiteX30" fmla="*/ 360739 w 976936"/>
              <a:gd name="connsiteY30" fmla="*/ 530484 h 1810505"/>
              <a:gd name="connsiteX31" fmla="*/ 392489 w 976936"/>
              <a:gd name="connsiteY31" fmla="*/ 457459 h 1810505"/>
              <a:gd name="connsiteX32" fmla="*/ 443289 w 976936"/>
              <a:gd name="connsiteY32" fmla="*/ 422534 h 1810505"/>
              <a:gd name="connsiteX33" fmla="*/ 468689 w 976936"/>
              <a:gd name="connsiteY33" fmla="*/ 343159 h 1810505"/>
              <a:gd name="connsiteX34" fmla="*/ 478214 w 976936"/>
              <a:gd name="connsiteY34" fmla="*/ 193934 h 1810505"/>
              <a:gd name="connsiteX35" fmla="*/ 449639 w 976936"/>
              <a:gd name="connsiteY35" fmla="*/ 117734 h 1810505"/>
              <a:gd name="connsiteX36" fmla="*/ 357564 w 976936"/>
              <a:gd name="connsiteY36" fmla="*/ 35184 h 1810505"/>
              <a:gd name="connsiteX37" fmla="*/ 217864 w 976936"/>
              <a:gd name="connsiteY37" fmla="*/ 259 h 1810505"/>
              <a:gd name="connsiteX0" fmla="*/ 287714 w 976936"/>
              <a:gd name="connsiteY0" fmla="*/ 1517650 h 1775321"/>
              <a:gd name="connsiteX1" fmla="*/ 141664 w 976936"/>
              <a:gd name="connsiteY1" fmla="*/ 1546225 h 1775321"/>
              <a:gd name="connsiteX2" fmla="*/ 52764 w 976936"/>
              <a:gd name="connsiteY2" fmla="*/ 1558925 h 1775321"/>
              <a:gd name="connsiteX3" fmla="*/ 1964 w 976936"/>
              <a:gd name="connsiteY3" fmla="*/ 1600200 h 1775321"/>
              <a:gd name="connsiteX4" fmla="*/ 119439 w 976936"/>
              <a:gd name="connsiteY4" fmla="*/ 1597025 h 1775321"/>
              <a:gd name="connsiteX5" fmla="*/ 36889 w 976936"/>
              <a:gd name="connsiteY5" fmla="*/ 1663700 h 1775321"/>
              <a:gd name="connsiteX6" fmla="*/ 148014 w 976936"/>
              <a:gd name="connsiteY6" fmla="*/ 1628775 h 1775321"/>
              <a:gd name="connsiteX7" fmla="*/ 119439 w 976936"/>
              <a:gd name="connsiteY7" fmla="*/ 1682750 h 1775321"/>
              <a:gd name="connsiteX8" fmla="*/ 205164 w 976936"/>
              <a:gd name="connsiteY8" fmla="*/ 1660525 h 1775321"/>
              <a:gd name="connsiteX9" fmla="*/ 360739 w 976936"/>
              <a:gd name="connsiteY9" fmla="*/ 1670050 h 1775321"/>
              <a:gd name="connsiteX10" fmla="*/ 436939 w 976936"/>
              <a:gd name="connsiteY10" fmla="*/ 1631950 h 1775321"/>
              <a:gd name="connsiteX11" fmla="*/ 529014 w 976936"/>
              <a:gd name="connsiteY11" fmla="*/ 1657350 h 1775321"/>
              <a:gd name="connsiteX12" fmla="*/ 563939 w 976936"/>
              <a:gd name="connsiteY12" fmla="*/ 1685925 h 1775321"/>
              <a:gd name="connsiteX13" fmla="*/ 608389 w 976936"/>
              <a:gd name="connsiteY13" fmla="*/ 1663700 h 1775321"/>
              <a:gd name="connsiteX14" fmla="*/ 694114 w 976936"/>
              <a:gd name="connsiteY14" fmla="*/ 1676400 h 1775321"/>
              <a:gd name="connsiteX15" fmla="*/ 836989 w 976936"/>
              <a:gd name="connsiteY15" fmla="*/ 1733550 h 1775321"/>
              <a:gd name="connsiteX16" fmla="*/ 897314 w 976936"/>
              <a:gd name="connsiteY16" fmla="*/ 1762125 h 1775321"/>
              <a:gd name="connsiteX17" fmla="*/ 973514 w 976936"/>
              <a:gd name="connsiteY17" fmla="*/ 1774825 h 1775321"/>
              <a:gd name="connsiteX18" fmla="*/ 941764 w 976936"/>
              <a:gd name="connsiteY18" fmla="*/ 1720850 h 1775321"/>
              <a:gd name="connsiteX19" fmla="*/ 887789 w 976936"/>
              <a:gd name="connsiteY19" fmla="*/ 1660525 h 1775321"/>
              <a:gd name="connsiteX20" fmla="*/ 821114 w 976936"/>
              <a:gd name="connsiteY20" fmla="*/ 1619250 h 1775321"/>
              <a:gd name="connsiteX21" fmla="*/ 697289 w 976936"/>
              <a:gd name="connsiteY21" fmla="*/ 1584325 h 1775321"/>
              <a:gd name="connsiteX22" fmla="*/ 649664 w 976936"/>
              <a:gd name="connsiteY22" fmla="*/ 1517650 h 1775321"/>
              <a:gd name="connsiteX23" fmla="*/ 611564 w 976936"/>
              <a:gd name="connsiteY23" fmla="*/ 1403350 h 1775321"/>
              <a:gd name="connsiteX24" fmla="*/ 582989 w 976936"/>
              <a:gd name="connsiteY24" fmla="*/ 1314450 h 1775321"/>
              <a:gd name="connsiteX25" fmla="*/ 576639 w 976936"/>
              <a:gd name="connsiteY25" fmla="*/ 1231900 h 1775321"/>
              <a:gd name="connsiteX26" fmla="*/ 494089 w 976936"/>
              <a:gd name="connsiteY26" fmla="*/ 1047750 h 1775321"/>
              <a:gd name="connsiteX27" fmla="*/ 440114 w 976936"/>
              <a:gd name="connsiteY27" fmla="*/ 831850 h 1775321"/>
              <a:gd name="connsiteX28" fmla="*/ 440114 w 976936"/>
              <a:gd name="connsiteY28" fmla="*/ 688975 h 1775321"/>
              <a:gd name="connsiteX29" fmla="*/ 386139 w 976936"/>
              <a:gd name="connsiteY29" fmla="*/ 555625 h 1775321"/>
              <a:gd name="connsiteX30" fmla="*/ 360739 w 976936"/>
              <a:gd name="connsiteY30" fmla="*/ 495300 h 1775321"/>
              <a:gd name="connsiteX31" fmla="*/ 392489 w 976936"/>
              <a:gd name="connsiteY31" fmla="*/ 422275 h 1775321"/>
              <a:gd name="connsiteX32" fmla="*/ 443289 w 976936"/>
              <a:gd name="connsiteY32" fmla="*/ 387350 h 1775321"/>
              <a:gd name="connsiteX33" fmla="*/ 468689 w 976936"/>
              <a:gd name="connsiteY33" fmla="*/ 307975 h 1775321"/>
              <a:gd name="connsiteX34" fmla="*/ 478214 w 976936"/>
              <a:gd name="connsiteY34" fmla="*/ 158750 h 1775321"/>
              <a:gd name="connsiteX35" fmla="*/ 449639 w 976936"/>
              <a:gd name="connsiteY35" fmla="*/ 82550 h 1775321"/>
              <a:gd name="connsiteX36" fmla="*/ 357564 w 976936"/>
              <a:gd name="connsiteY36" fmla="*/ 0 h 1775321"/>
              <a:gd name="connsiteX0" fmla="*/ 287714 w 976936"/>
              <a:gd name="connsiteY0" fmla="*/ 1435100 h 1692771"/>
              <a:gd name="connsiteX1" fmla="*/ 141664 w 976936"/>
              <a:gd name="connsiteY1" fmla="*/ 1463675 h 1692771"/>
              <a:gd name="connsiteX2" fmla="*/ 52764 w 976936"/>
              <a:gd name="connsiteY2" fmla="*/ 1476375 h 1692771"/>
              <a:gd name="connsiteX3" fmla="*/ 1964 w 976936"/>
              <a:gd name="connsiteY3" fmla="*/ 1517650 h 1692771"/>
              <a:gd name="connsiteX4" fmla="*/ 119439 w 976936"/>
              <a:gd name="connsiteY4" fmla="*/ 1514475 h 1692771"/>
              <a:gd name="connsiteX5" fmla="*/ 36889 w 976936"/>
              <a:gd name="connsiteY5" fmla="*/ 1581150 h 1692771"/>
              <a:gd name="connsiteX6" fmla="*/ 148014 w 976936"/>
              <a:gd name="connsiteY6" fmla="*/ 1546225 h 1692771"/>
              <a:gd name="connsiteX7" fmla="*/ 119439 w 976936"/>
              <a:gd name="connsiteY7" fmla="*/ 1600200 h 1692771"/>
              <a:gd name="connsiteX8" fmla="*/ 205164 w 976936"/>
              <a:gd name="connsiteY8" fmla="*/ 1577975 h 1692771"/>
              <a:gd name="connsiteX9" fmla="*/ 360739 w 976936"/>
              <a:gd name="connsiteY9" fmla="*/ 1587500 h 1692771"/>
              <a:gd name="connsiteX10" fmla="*/ 436939 w 976936"/>
              <a:gd name="connsiteY10" fmla="*/ 1549400 h 1692771"/>
              <a:gd name="connsiteX11" fmla="*/ 529014 w 976936"/>
              <a:gd name="connsiteY11" fmla="*/ 1574800 h 1692771"/>
              <a:gd name="connsiteX12" fmla="*/ 563939 w 976936"/>
              <a:gd name="connsiteY12" fmla="*/ 1603375 h 1692771"/>
              <a:gd name="connsiteX13" fmla="*/ 608389 w 976936"/>
              <a:gd name="connsiteY13" fmla="*/ 1581150 h 1692771"/>
              <a:gd name="connsiteX14" fmla="*/ 694114 w 976936"/>
              <a:gd name="connsiteY14" fmla="*/ 1593850 h 1692771"/>
              <a:gd name="connsiteX15" fmla="*/ 836989 w 976936"/>
              <a:gd name="connsiteY15" fmla="*/ 1651000 h 1692771"/>
              <a:gd name="connsiteX16" fmla="*/ 897314 w 976936"/>
              <a:gd name="connsiteY16" fmla="*/ 1679575 h 1692771"/>
              <a:gd name="connsiteX17" fmla="*/ 973514 w 976936"/>
              <a:gd name="connsiteY17" fmla="*/ 1692275 h 1692771"/>
              <a:gd name="connsiteX18" fmla="*/ 941764 w 976936"/>
              <a:gd name="connsiteY18" fmla="*/ 1638300 h 1692771"/>
              <a:gd name="connsiteX19" fmla="*/ 887789 w 976936"/>
              <a:gd name="connsiteY19" fmla="*/ 1577975 h 1692771"/>
              <a:gd name="connsiteX20" fmla="*/ 821114 w 976936"/>
              <a:gd name="connsiteY20" fmla="*/ 1536700 h 1692771"/>
              <a:gd name="connsiteX21" fmla="*/ 697289 w 976936"/>
              <a:gd name="connsiteY21" fmla="*/ 1501775 h 1692771"/>
              <a:gd name="connsiteX22" fmla="*/ 649664 w 976936"/>
              <a:gd name="connsiteY22" fmla="*/ 1435100 h 1692771"/>
              <a:gd name="connsiteX23" fmla="*/ 611564 w 976936"/>
              <a:gd name="connsiteY23" fmla="*/ 1320800 h 1692771"/>
              <a:gd name="connsiteX24" fmla="*/ 582989 w 976936"/>
              <a:gd name="connsiteY24" fmla="*/ 1231900 h 1692771"/>
              <a:gd name="connsiteX25" fmla="*/ 576639 w 976936"/>
              <a:gd name="connsiteY25" fmla="*/ 1149350 h 1692771"/>
              <a:gd name="connsiteX26" fmla="*/ 494089 w 976936"/>
              <a:gd name="connsiteY26" fmla="*/ 965200 h 1692771"/>
              <a:gd name="connsiteX27" fmla="*/ 440114 w 976936"/>
              <a:gd name="connsiteY27" fmla="*/ 749300 h 1692771"/>
              <a:gd name="connsiteX28" fmla="*/ 440114 w 976936"/>
              <a:gd name="connsiteY28" fmla="*/ 606425 h 1692771"/>
              <a:gd name="connsiteX29" fmla="*/ 386139 w 976936"/>
              <a:gd name="connsiteY29" fmla="*/ 473075 h 1692771"/>
              <a:gd name="connsiteX30" fmla="*/ 360739 w 976936"/>
              <a:gd name="connsiteY30" fmla="*/ 412750 h 1692771"/>
              <a:gd name="connsiteX31" fmla="*/ 392489 w 976936"/>
              <a:gd name="connsiteY31" fmla="*/ 339725 h 1692771"/>
              <a:gd name="connsiteX32" fmla="*/ 443289 w 976936"/>
              <a:gd name="connsiteY32" fmla="*/ 304800 h 1692771"/>
              <a:gd name="connsiteX33" fmla="*/ 468689 w 976936"/>
              <a:gd name="connsiteY33" fmla="*/ 225425 h 1692771"/>
              <a:gd name="connsiteX34" fmla="*/ 478214 w 976936"/>
              <a:gd name="connsiteY34" fmla="*/ 76200 h 1692771"/>
              <a:gd name="connsiteX35" fmla="*/ 449639 w 976936"/>
              <a:gd name="connsiteY35" fmla="*/ 0 h 1692771"/>
              <a:gd name="connsiteX0" fmla="*/ 287714 w 976936"/>
              <a:gd name="connsiteY0" fmla="*/ 1358900 h 1616571"/>
              <a:gd name="connsiteX1" fmla="*/ 141664 w 976936"/>
              <a:gd name="connsiteY1" fmla="*/ 1387475 h 1616571"/>
              <a:gd name="connsiteX2" fmla="*/ 52764 w 976936"/>
              <a:gd name="connsiteY2" fmla="*/ 1400175 h 1616571"/>
              <a:gd name="connsiteX3" fmla="*/ 1964 w 976936"/>
              <a:gd name="connsiteY3" fmla="*/ 1441450 h 1616571"/>
              <a:gd name="connsiteX4" fmla="*/ 119439 w 976936"/>
              <a:gd name="connsiteY4" fmla="*/ 1438275 h 1616571"/>
              <a:gd name="connsiteX5" fmla="*/ 36889 w 976936"/>
              <a:gd name="connsiteY5" fmla="*/ 1504950 h 1616571"/>
              <a:gd name="connsiteX6" fmla="*/ 148014 w 976936"/>
              <a:gd name="connsiteY6" fmla="*/ 1470025 h 1616571"/>
              <a:gd name="connsiteX7" fmla="*/ 119439 w 976936"/>
              <a:gd name="connsiteY7" fmla="*/ 1524000 h 1616571"/>
              <a:gd name="connsiteX8" fmla="*/ 205164 w 976936"/>
              <a:gd name="connsiteY8" fmla="*/ 1501775 h 1616571"/>
              <a:gd name="connsiteX9" fmla="*/ 360739 w 976936"/>
              <a:gd name="connsiteY9" fmla="*/ 1511300 h 1616571"/>
              <a:gd name="connsiteX10" fmla="*/ 436939 w 976936"/>
              <a:gd name="connsiteY10" fmla="*/ 1473200 h 1616571"/>
              <a:gd name="connsiteX11" fmla="*/ 529014 w 976936"/>
              <a:gd name="connsiteY11" fmla="*/ 1498600 h 1616571"/>
              <a:gd name="connsiteX12" fmla="*/ 563939 w 976936"/>
              <a:gd name="connsiteY12" fmla="*/ 1527175 h 1616571"/>
              <a:gd name="connsiteX13" fmla="*/ 608389 w 976936"/>
              <a:gd name="connsiteY13" fmla="*/ 1504950 h 1616571"/>
              <a:gd name="connsiteX14" fmla="*/ 694114 w 976936"/>
              <a:gd name="connsiteY14" fmla="*/ 1517650 h 1616571"/>
              <a:gd name="connsiteX15" fmla="*/ 836989 w 976936"/>
              <a:gd name="connsiteY15" fmla="*/ 1574800 h 1616571"/>
              <a:gd name="connsiteX16" fmla="*/ 897314 w 976936"/>
              <a:gd name="connsiteY16" fmla="*/ 1603375 h 1616571"/>
              <a:gd name="connsiteX17" fmla="*/ 973514 w 976936"/>
              <a:gd name="connsiteY17" fmla="*/ 1616075 h 1616571"/>
              <a:gd name="connsiteX18" fmla="*/ 941764 w 976936"/>
              <a:gd name="connsiteY18" fmla="*/ 1562100 h 1616571"/>
              <a:gd name="connsiteX19" fmla="*/ 887789 w 976936"/>
              <a:gd name="connsiteY19" fmla="*/ 1501775 h 1616571"/>
              <a:gd name="connsiteX20" fmla="*/ 821114 w 976936"/>
              <a:gd name="connsiteY20" fmla="*/ 1460500 h 1616571"/>
              <a:gd name="connsiteX21" fmla="*/ 697289 w 976936"/>
              <a:gd name="connsiteY21" fmla="*/ 1425575 h 1616571"/>
              <a:gd name="connsiteX22" fmla="*/ 649664 w 976936"/>
              <a:gd name="connsiteY22" fmla="*/ 1358900 h 1616571"/>
              <a:gd name="connsiteX23" fmla="*/ 611564 w 976936"/>
              <a:gd name="connsiteY23" fmla="*/ 1244600 h 1616571"/>
              <a:gd name="connsiteX24" fmla="*/ 582989 w 976936"/>
              <a:gd name="connsiteY24" fmla="*/ 1155700 h 1616571"/>
              <a:gd name="connsiteX25" fmla="*/ 576639 w 976936"/>
              <a:gd name="connsiteY25" fmla="*/ 1073150 h 1616571"/>
              <a:gd name="connsiteX26" fmla="*/ 494089 w 976936"/>
              <a:gd name="connsiteY26" fmla="*/ 889000 h 1616571"/>
              <a:gd name="connsiteX27" fmla="*/ 440114 w 976936"/>
              <a:gd name="connsiteY27" fmla="*/ 673100 h 1616571"/>
              <a:gd name="connsiteX28" fmla="*/ 440114 w 976936"/>
              <a:gd name="connsiteY28" fmla="*/ 530225 h 1616571"/>
              <a:gd name="connsiteX29" fmla="*/ 386139 w 976936"/>
              <a:gd name="connsiteY29" fmla="*/ 396875 h 1616571"/>
              <a:gd name="connsiteX30" fmla="*/ 360739 w 976936"/>
              <a:gd name="connsiteY30" fmla="*/ 336550 h 1616571"/>
              <a:gd name="connsiteX31" fmla="*/ 392489 w 976936"/>
              <a:gd name="connsiteY31" fmla="*/ 263525 h 1616571"/>
              <a:gd name="connsiteX32" fmla="*/ 443289 w 976936"/>
              <a:gd name="connsiteY32" fmla="*/ 228600 h 1616571"/>
              <a:gd name="connsiteX33" fmla="*/ 468689 w 976936"/>
              <a:gd name="connsiteY33" fmla="*/ 149225 h 1616571"/>
              <a:gd name="connsiteX34" fmla="*/ 478214 w 976936"/>
              <a:gd name="connsiteY34" fmla="*/ 0 h 1616571"/>
              <a:gd name="connsiteX0" fmla="*/ 287714 w 976936"/>
              <a:gd name="connsiteY0" fmla="*/ 1209675 h 1467346"/>
              <a:gd name="connsiteX1" fmla="*/ 141664 w 976936"/>
              <a:gd name="connsiteY1" fmla="*/ 1238250 h 1467346"/>
              <a:gd name="connsiteX2" fmla="*/ 52764 w 976936"/>
              <a:gd name="connsiteY2" fmla="*/ 1250950 h 1467346"/>
              <a:gd name="connsiteX3" fmla="*/ 1964 w 976936"/>
              <a:gd name="connsiteY3" fmla="*/ 1292225 h 1467346"/>
              <a:gd name="connsiteX4" fmla="*/ 119439 w 976936"/>
              <a:gd name="connsiteY4" fmla="*/ 1289050 h 1467346"/>
              <a:gd name="connsiteX5" fmla="*/ 36889 w 976936"/>
              <a:gd name="connsiteY5" fmla="*/ 1355725 h 1467346"/>
              <a:gd name="connsiteX6" fmla="*/ 148014 w 976936"/>
              <a:gd name="connsiteY6" fmla="*/ 1320800 h 1467346"/>
              <a:gd name="connsiteX7" fmla="*/ 119439 w 976936"/>
              <a:gd name="connsiteY7" fmla="*/ 1374775 h 1467346"/>
              <a:gd name="connsiteX8" fmla="*/ 205164 w 976936"/>
              <a:gd name="connsiteY8" fmla="*/ 1352550 h 1467346"/>
              <a:gd name="connsiteX9" fmla="*/ 360739 w 976936"/>
              <a:gd name="connsiteY9" fmla="*/ 1362075 h 1467346"/>
              <a:gd name="connsiteX10" fmla="*/ 436939 w 976936"/>
              <a:gd name="connsiteY10" fmla="*/ 1323975 h 1467346"/>
              <a:gd name="connsiteX11" fmla="*/ 529014 w 976936"/>
              <a:gd name="connsiteY11" fmla="*/ 1349375 h 1467346"/>
              <a:gd name="connsiteX12" fmla="*/ 563939 w 976936"/>
              <a:gd name="connsiteY12" fmla="*/ 1377950 h 1467346"/>
              <a:gd name="connsiteX13" fmla="*/ 608389 w 976936"/>
              <a:gd name="connsiteY13" fmla="*/ 1355725 h 1467346"/>
              <a:gd name="connsiteX14" fmla="*/ 694114 w 976936"/>
              <a:gd name="connsiteY14" fmla="*/ 1368425 h 1467346"/>
              <a:gd name="connsiteX15" fmla="*/ 836989 w 976936"/>
              <a:gd name="connsiteY15" fmla="*/ 1425575 h 1467346"/>
              <a:gd name="connsiteX16" fmla="*/ 897314 w 976936"/>
              <a:gd name="connsiteY16" fmla="*/ 1454150 h 1467346"/>
              <a:gd name="connsiteX17" fmla="*/ 973514 w 976936"/>
              <a:gd name="connsiteY17" fmla="*/ 1466850 h 1467346"/>
              <a:gd name="connsiteX18" fmla="*/ 941764 w 976936"/>
              <a:gd name="connsiteY18" fmla="*/ 1412875 h 1467346"/>
              <a:gd name="connsiteX19" fmla="*/ 887789 w 976936"/>
              <a:gd name="connsiteY19" fmla="*/ 1352550 h 1467346"/>
              <a:gd name="connsiteX20" fmla="*/ 821114 w 976936"/>
              <a:gd name="connsiteY20" fmla="*/ 1311275 h 1467346"/>
              <a:gd name="connsiteX21" fmla="*/ 697289 w 976936"/>
              <a:gd name="connsiteY21" fmla="*/ 1276350 h 1467346"/>
              <a:gd name="connsiteX22" fmla="*/ 649664 w 976936"/>
              <a:gd name="connsiteY22" fmla="*/ 1209675 h 1467346"/>
              <a:gd name="connsiteX23" fmla="*/ 611564 w 976936"/>
              <a:gd name="connsiteY23" fmla="*/ 1095375 h 1467346"/>
              <a:gd name="connsiteX24" fmla="*/ 582989 w 976936"/>
              <a:gd name="connsiteY24" fmla="*/ 1006475 h 1467346"/>
              <a:gd name="connsiteX25" fmla="*/ 576639 w 976936"/>
              <a:gd name="connsiteY25" fmla="*/ 923925 h 1467346"/>
              <a:gd name="connsiteX26" fmla="*/ 494089 w 976936"/>
              <a:gd name="connsiteY26" fmla="*/ 739775 h 1467346"/>
              <a:gd name="connsiteX27" fmla="*/ 440114 w 976936"/>
              <a:gd name="connsiteY27" fmla="*/ 523875 h 1467346"/>
              <a:gd name="connsiteX28" fmla="*/ 440114 w 976936"/>
              <a:gd name="connsiteY28" fmla="*/ 381000 h 1467346"/>
              <a:gd name="connsiteX29" fmla="*/ 386139 w 976936"/>
              <a:gd name="connsiteY29" fmla="*/ 247650 h 1467346"/>
              <a:gd name="connsiteX30" fmla="*/ 360739 w 976936"/>
              <a:gd name="connsiteY30" fmla="*/ 187325 h 1467346"/>
              <a:gd name="connsiteX31" fmla="*/ 392489 w 976936"/>
              <a:gd name="connsiteY31" fmla="*/ 114300 h 1467346"/>
              <a:gd name="connsiteX32" fmla="*/ 443289 w 976936"/>
              <a:gd name="connsiteY32" fmla="*/ 79375 h 1467346"/>
              <a:gd name="connsiteX33" fmla="*/ 468689 w 976936"/>
              <a:gd name="connsiteY33" fmla="*/ 0 h 1467346"/>
              <a:gd name="connsiteX0" fmla="*/ 287714 w 976936"/>
              <a:gd name="connsiteY0" fmla="*/ 1130300 h 1387971"/>
              <a:gd name="connsiteX1" fmla="*/ 141664 w 976936"/>
              <a:gd name="connsiteY1" fmla="*/ 1158875 h 1387971"/>
              <a:gd name="connsiteX2" fmla="*/ 52764 w 976936"/>
              <a:gd name="connsiteY2" fmla="*/ 1171575 h 1387971"/>
              <a:gd name="connsiteX3" fmla="*/ 1964 w 976936"/>
              <a:gd name="connsiteY3" fmla="*/ 1212850 h 1387971"/>
              <a:gd name="connsiteX4" fmla="*/ 119439 w 976936"/>
              <a:gd name="connsiteY4" fmla="*/ 1209675 h 1387971"/>
              <a:gd name="connsiteX5" fmla="*/ 36889 w 976936"/>
              <a:gd name="connsiteY5" fmla="*/ 1276350 h 1387971"/>
              <a:gd name="connsiteX6" fmla="*/ 148014 w 976936"/>
              <a:gd name="connsiteY6" fmla="*/ 1241425 h 1387971"/>
              <a:gd name="connsiteX7" fmla="*/ 119439 w 976936"/>
              <a:gd name="connsiteY7" fmla="*/ 1295400 h 1387971"/>
              <a:gd name="connsiteX8" fmla="*/ 205164 w 976936"/>
              <a:gd name="connsiteY8" fmla="*/ 1273175 h 1387971"/>
              <a:gd name="connsiteX9" fmla="*/ 360739 w 976936"/>
              <a:gd name="connsiteY9" fmla="*/ 1282700 h 1387971"/>
              <a:gd name="connsiteX10" fmla="*/ 436939 w 976936"/>
              <a:gd name="connsiteY10" fmla="*/ 1244600 h 1387971"/>
              <a:gd name="connsiteX11" fmla="*/ 529014 w 976936"/>
              <a:gd name="connsiteY11" fmla="*/ 1270000 h 1387971"/>
              <a:gd name="connsiteX12" fmla="*/ 563939 w 976936"/>
              <a:gd name="connsiteY12" fmla="*/ 1298575 h 1387971"/>
              <a:gd name="connsiteX13" fmla="*/ 608389 w 976936"/>
              <a:gd name="connsiteY13" fmla="*/ 1276350 h 1387971"/>
              <a:gd name="connsiteX14" fmla="*/ 694114 w 976936"/>
              <a:gd name="connsiteY14" fmla="*/ 1289050 h 1387971"/>
              <a:gd name="connsiteX15" fmla="*/ 836989 w 976936"/>
              <a:gd name="connsiteY15" fmla="*/ 1346200 h 1387971"/>
              <a:gd name="connsiteX16" fmla="*/ 897314 w 976936"/>
              <a:gd name="connsiteY16" fmla="*/ 1374775 h 1387971"/>
              <a:gd name="connsiteX17" fmla="*/ 973514 w 976936"/>
              <a:gd name="connsiteY17" fmla="*/ 1387475 h 1387971"/>
              <a:gd name="connsiteX18" fmla="*/ 941764 w 976936"/>
              <a:gd name="connsiteY18" fmla="*/ 1333500 h 1387971"/>
              <a:gd name="connsiteX19" fmla="*/ 887789 w 976936"/>
              <a:gd name="connsiteY19" fmla="*/ 1273175 h 1387971"/>
              <a:gd name="connsiteX20" fmla="*/ 821114 w 976936"/>
              <a:gd name="connsiteY20" fmla="*/ 1231900 h 1387971"/>
              <a:gd name="connsiteX21" fmla="*/ 697289 w 976936"/>
              <a:gd name="connsiteY21" fmla="*/ 1196975 h 1387971"/>
              <a:gd name="connsiteX22" fmla="*/ 649664 w 976936"/>
              <a:gd name="connsiteY22" fmla="*/ 1130300 h 1387971"/>
              <a:gd name="connsiteX23" fmla="*/ 611564 w 976936"/>
              <a:gd name="connsiteY23" fmla="*/ 1016000 h 1387971"/>
              <a:gd name="connsiteX24" fmla="*/ 582989 w 976936"/>
              <a:gd name="connsiteY24" fmla="*/ 927100 h 1387971"/>
              <a:gd name="connsiteX25" fmla="*/ 576639 w 976936"/>
              <a:gd name="connsiteY25" fmla="*/ 844550 h 1387971"/>
              <a:gd name="connsiteX26" fmla="*/ 494089 w 976936"/>
              <a:gd name="connsiteY26" fmla="*/ 660400 h 1387971"/>
              <a:gd name="connsiteX27" fmla="*/ 440114 w 976936"/>
              <a:gd name="connsiteY27" fmla="*/ 444500 h 1387971"/>
              <a:gd name="connsiteX28" fmla="*/ 440114 w 976936"/>
              <a:gd name="connsiteY28" fmla="*/ 301625 h 1387971"/>
              <a:gd name="connsiteX29" fmla="*/ 386139 w 976936"/>
              <a:gd name="connsiteY29" fmla="*/ 168275 h 1387971"/>
              <a:gd name="connsiteX30" fmla="*/ 360739 w 976936"/>
              <a:gd name="connsiteY30" fmla="*/ 107950 h 1387971"/>
              <a:gd name="connsiteX31" fmla="*/ 392489 w 976936"/>
              <a:gd name="connsiteY31" fmla="*/ 34925 h 1387971"/>
              <a:gd name="connsiteX32" fmla="*/ 443289 w 976936"/>
              <a:gd name="connsiteY32" fmla="*/ 0 h 1387971"/>
              <a:gd name="connsiteX0" fmla="*/ 287714 w 976936"/>
              <a:gd name="connsiteY0" fmla="*/ 1095375 h 1353046"/>
              <a:gd name="connsiteX1" fmla="*/ 141664 w 976936"/>
              <a:gd name="connsiteY1" fmla="*/ 1123950 h 1353046"/>
              <a:gd name="connsiteX2" fmla="*/ 52764 w 976936"/>
              <a:gd name="connsiteY2" fmla="*/ 1136650 h 1353046"/>
              <a:gd name="connsiteX3" fmla="*/ 1964 w 976936"/>
              <a:gd name="connsiteY3" fmla="*/ 1177925 h 1353046"/>
              <a:gd name="connsiteX4" fmla="*/ 119439 w 976936"/>
              <a:gd name="connsiteY4" fmla="*/ 1174750 h 1353046"/>
              <a:gd name="connsiteX5" fmla="*/ 36889 w 976936"/>
              <a:gd name="connsiteY5" fmla="*/ 1241425 h 1353046"/>
              <a:gd name="connsiteX6" fmla="*/ 148014 w 976936"/>
              <a:gd name="connsiteY6" fmla="*/ 1206500 h 1353046"/>
              <a:gd name="connsiteX7" fmla="*/ 119439 w 976936"/>
              <a:gd name="connsiteY7" fmla="*/ 1260475 h 1353046"/>
              <a:gd name="connsiteX8" fmla="*/ 205164 w 976936"/>
              <a:gd name="connsiteY8" fmla="*/ 1238250 h 1353046"/>
              <a:gd name="connsiteX9" fmla="*/ 360739 w 976936"/>
              <a:gd name="connsiteY9" fmla="*/ 1247775 h 1353046"/>
              <a:gd name="connsiteX10" fmla="*/ 436939 w 976936"/>
              <a:gd name="connsiteY10" fmla="*/ 1209675 h 1353046"/>
              <a:gd name="connsiteX11" fmla="*/ 529014 w 976936"/>
              <a:gd name="connsiteY11" fmla="*/ 1235075 h 1353046"/>
              <a:gd name="connsiteX12" fmla="*/ 563939 w 976936"/>
              <a:gd name="connsiteY12" fmla="*/ 1263650 h 1353046"/>
              <a:gd name="connsiteX13" fmla="*/ 608389 w 976936"/>
              <a:gd name="connsiteY13" fmla="*/ 1241425 h 1353046"/>
              <a:gd name="connsiteX14" fmla="*/ 694114 w 976936"/>
              <a:gd name="connsiteY14" fmla="*/ 1254125 h 1353046"/>
              <a:gd name="connsiteX15" fmla="*/ 836989 w 976936"/>
              <a:gd name="connsiteY15" fmla="*/ 1311275 h 1353046"/>
              <a:gd name="connsiteX16" fmla="*/ 897314 w 976936"/>
              <a:gd name="connsiteY16" fmla="*/ 1339850 h 1353046"/>
              <a:gd name="connsiteX17" fmla="*/ 973514 w 976936"/>
              <a:gd name="connsiteY17" fmla="*/ 1352550 h 1353046"/>
              <a:gd name="connsiteX18" fmla="*/ 941764 w 976936"/>
              <a:gd name="connsiteY18" fmla="*/ 1298575 h 1353046"/>
              <a:gd name="connsiteX19" fmla="*/ 887789 w 976936"/>
              <a:gd name="connsiteY19" fmla="*/ 1238250 h 1353046"/>
              <a:gd name="connsiteX20" fmla="*/ 821114 w 976936"/>
              <a:gd name="connsiteY20" fmla="*/ 1196975 h 1353046"/>
              <a:gd name="connsiteX21" fmla="*/ 697289 w 976936"/>
              <a:gd name="connsiteY21" fmla="*/ 1162050 h 1353046"/>
              <a:gd name="connsiteX22" fmla="*/ 649664 w 976936"/>
              <a:gd name="connsiteY22" fmla="*/ 1095375 h 1353046"/>
              <a:gd name="connsiteX23" fmla="*/ 611564 w 976936"/>
              <a:gd name="connsiteY23" fmla="*/ 981075 h 1353046"/>
              <a:gd name="connsiteX24" fmla="*/ 582989 w 976936"/>
              <a:gd name="connsiteY24" fmla="*/ 892175 h 1353046"/>
              <a:gd name="connsiteX25" fmla="*/ 576639 w 976936"/>
              <a:gd name="connsiteY25" fmla="*/ 809625 h 1353046"/>
              <a:gd name="connsiteX26" fmla="*/ 494089 w 976936"/>
              <a:gd name="connsiteY26" fmla="*/ 625475 h 1353046"/>
              <a:gd name="connsiteX27" fmla="*/ 440114 w 976936"/>
              <a:gd name="connsiteY27" fmla="*/ 409575 h 1353046"/>
              <a:gd name="connsiteX28" fmla="*/ 440114 w 976936"/>
              <a:gd name="connsiteY28" fmla="*/ 266700 h 1353046"/>
              <a:gd name="connsiteX29" fmla="*/ 386139 w 976936"/>
              <a:gd name="connsiteY29" fmla="*/ 133350 h 1353046"/>
              <a:gd name="connsiteX30" fmla="*/ 360739 w 976936"/>
              <a:gd name="connsiteY30" fmla="*/ 73025 h 1353046"/>
              <a:gd name="connsiteX31" fmla="*/ 392489 w 976936"/>
              <a:gd name="connsiteY31" fmla="*/ 0 h 1353046"/>
              <a:gd name="connsiteX0" fmla="*/ 287714 w 976936"/>
              <a:gd name="connsiteY0" fmla="*/ 1022350 h 1280021"/>
              <a:gd name="connsiteX1" fmla="*/ 141664 w 976936"/>
              <a:gd name="connsiteY1" fmla="*/ 1050925 h 1280021"/>
              <a:gd name="connsiteX2" fmla="*/ 52764 w 976936"/>
              <a:gd name="connsiteY2" fmla="*/ 1063625 h 1280021"/>
              <a:gd name="connsiteX3" fmla="*/ 1964 w 976936"/>
              <a:gd name="connsiteY3" fmla="*/ 1104900 h 1280021"/>
              <a:gd name="connsiteX4" fmla="*/ 119439 w 976936"/>
              <a:gd name="connsiteY4" fmla="*/ 1101725 h 1280021"/>
              <a:gd name="connsiteX5" fmla="*/ 36889 w 976936"/>
              <a:gd name="connsiteY5" fmla="*/ 1168400 h 1280021"/>
              <a:gd name="connsiteX6" fmla="*/ 148014 w 976936"/>
              <a:gd name="connsiteY6" fmla="*/ 1133475 h 1280021"/>
              <a:gd name="connsiteX7" fmla="*/ 119439 w 976936"/>
              <a:gd name="connsiteY7" fmla="*/ 1187450 h 1280021"/>
              <a:gd name="connsiteX8" fmla="*/ 205164 w 976936"/>
              <a:gd name="connsiteY8" fmla="*/ 1165225 h 1280021"/>
              <a:gd name="connsiteX9" fmla="*/ 360739 w 976936"/>
              <a:gd name="connsiteY9" fmla="*/ 1174750 h 1280021"/>
              <a:gd name="connsiteX10" fmla="*/ 436939 w 976936"/>
              <a:gd name="connsiteY10" fmla="*/ 1136650 h 1280021"/>
              <a:gd name="connsiteX11" fmla="*/ 529014 w 976936"/>
              <a:gd name="connsiteY11" fmla="*/ 1162050 h 1280021"/>
              <a:gd name="connsiteX12" fmla="*/ 563939 w 976936"/>
              <a:gd name="connsiteY12" fmla="*/ 1190625 h 1280021"/>
              <a:gd name="connsiteX13" fmla="*/ 608389 w 976936"/>
              <a:gd name="connsiteY13" fmla="*/ 1168400 h 1280021"/>
              <a:gd name="connsiteX14" fmla="*/ 694114 w 976936"/>
              <a:gd name="connsiteY14" fmla="*/ 1181100 h 1280021"/>
              <a:gd name="connsiteX15" fmla="*/ 836989 w 976936"/>
              <a:gd name="connsiteY15" fmla="*/ 1238250 h 1280021"/>
              <a:gd name="connsiteX16" fmla="*/ 897314 w 976936"/>
              <a:gd name="connsiteY16" fmla="*/ 1266825 h 1280021"/>
              <a:gd name="connsiteX17" fmla="*/ 973514 w 976936"/>
              <a:gd name="connsiteY17" fmla="*/ 1279525 h 1280021"/>
              <a:gd name="connsiteX18" fmla="*/ 941764 w 976936"/>
              <a:gd name="connsiteY18" fmla="*/ 1225550 h 1280021"/>
              <a:gd name="connsiteX19" fmla="*/ 887789 w 976936"/>
              <a:gd name="connsiteY19" fmla="*/ 1165225 h 1280021"/>
              <a:gd name="connsiteX20" fmla="*/ 821114 w 976936"/>
              <a:gd name="connsiteY20" fmla="*/ 1123950 h 1280021"/>
              <a:gd name="connsiteX21" fmla="*/ 697289 w 976936"/>
              <a:gd name="connsiteY21" fmla="*/ 1089025 h 1280021"/>
              <a:gd name="connsiteX22" fmla="*/ 649664 w 976936"/>
              <a:gd name="connsiteY22" fmla="*/ 1022350 h 1280021"/>
              <a:gd name="connsiteX23" fmla="*/ 611564 w 976936"/>
              <a:gd name="connsiteY23" fmla="*/ 908050 h 1280021"/>
              <a:gd name="connsiteX24" fmla="*/ 582989 w 976936"/>
              <a:gd name="connsiteY24" fmla="*/ 819150 h 1280021"/>
              <a:gd name="connsiteX25" fmla="*/ 576639 w 976936"/>
              <a:gd name="connsiteY25" fmla="*/ 736600 h 1280021"/>
              <a:gd name="connsiteX26" fmla="*/ 494089 w 976936"/>
              <a:gd name="connsiteY26" fmla="*/ 552450 h 1280021"/>
              <a:gd name="connsiteX27" fmla="*/ 440114 w 976936"/>
              <a:gd name="connsiteY27" fmla="*/ 336550 h 1280021"/>
              <a:gd name="connsiteX28" fmla="*/ 440114 w 976936"/>
              <a:gd name="connsiteY28" fmla="*/ 193675 h 1280021"/>
              <a:gd name="connsiteX29" fmla="*/ 386139 w 976936"/>
              <a:gd name="connsiteY29" fmla="*/ 60325 h 1280021"/>
              <a:gd name="connsiteX30" fmla="*/ 360739 w 976936"/>
              <a:gd name="connsiteY30" fmla="*/ 0 h 1280021"/>
              <a:gd name="connsiteX0" fmla="*/ 287714 w 976936"/>
              <a:gd name="connsiteY0" fmla="*/ 962025 h 1219696"/>
              <a:gd name="connsiteX1" fmla="*/ 141664 w 976936"/>
              <a:gd name="connsiteY1" fmla="*/ 990600 h 1219696"/>
              <a:gd name="connsiteX2" fmla="*/ 52764 w 976936"/>
              <a:gd name="connsiteY2" fmla="*/ 1003300 h 1219696"/>
              <a:gd name="connsiteX3" fmla="*/ 1964 w 976936"/>
              <a:gd name="connsiteY3" fmla="*/ 1044575 h 1219696"/>
              <a:gd name="connsiteX4" fmla="*/ 119439 w 976936"/>
              <a:gd name="connsiteY4" fmla="*/ 1041400 h 1219696"/>
              <a:gd name="connsiteX5" fmla="*/ 36889 w 976936"/>
              <a:gd name="connsiteY5" fmla="*/ 1108075 h 1219696"/>
              <a:gd name="connsiteX6" fmla="*/ 148014 w 976936"/>
              <a:gd name="connsiteY6" fmla="*/ 1073150 h 1219696"/>
              <a:gd name="connsiteX7" fmla="*/ 119439 w 976936"/>
              <a:gd name="connsiteY7" fmla="*/ 1127125 h 1219696"/>
              <a:gd name="connsiteX8" fmla="*/ 205164 w 976936"/>
              <a:gd name="connsiteY8" fmla="*/ 1104900 h 1219696"/>
              <a:gd name="connsiteX9" fmla="*/ 360739 w 976936"/>
              <a:gd name="connsiteY9" fmla="*/ 1114425 h 1219696"/>
              <a:gd name="connsiteX10" fmla="*/ 436939 w 976936"/>
              <a:gd name="connsiteY10" fmla="*/ 1076325 h 1219696"/>
              <a:gd name="connsiteX11" fmla="*/ 529014 w 976936"/>
              <a:gd name="connsiteY11" fmla="*/ 1101725 h 1219696"/>
              <a:gd name="connsiteX12" fmla="*/ 563939 w 976936"/>
              <a:gd name="connsiteY12" fmla="*/ 1130300 h 1219696"/>
              <a:gd name="connsiteX13" fmla="*/ 608389 w 976936"/>
              <a:gd name="connsiteY13" fmla="*/ 1108075 h 1219696"/>
              <a:gd name="connsiteX14" fmla="*/ 694114 w 976936"/>
              <a:gd name="connsiteY14" fmla="*/ 1120775 h 1219696"/>
              <a:gd name="connsiteX15" fmla="*/ 836989 w 976936"/>
              <a:gd name="connsiteY15" fmla="*/ 1177925 h 1219696"/>
              <a:gd name="connsiteX16" fmla="*/ 897314 w 976936"/>
              <a:gd name="connsiteY16" fmla="*/ 1206500 h 1219696"/>
              <a:gd name="connsiteX17" fmla="*/ 973514 w 976936"/>
              <a:gd name="connsiteY17" fmla="*/ 1219200 h 1219696"/>
              <a:gd name="connsiteX18" fmla="*/ 941764 w 976936"/>
              <a:gd name="connsiteY18" fmla="*/ 1165225 h 1219696"/>
              <a:gd name="connsiteX19" fmla="*/ 887789 w 976936"/>
              <a:gd name="connsiteY19" fmla="*/ 1104900 h 1219696"/>
              <a:gd name="connsiteX20" fmla="*/ 821114 w 976936"/>
              <a:gd name="connsiteY20" fmla="*/ 1063625 h 1219696"/>
              <a:gd name="connsiteX21" fmla="*/ 697289 w 976936"/>
              <a:gd name="connsiteY21" fmla="*/ 1028700 h 1219696"/>
              <a:gd name="connsiteX22" fmla="*/ 649664 w 976936"/>
              <a:gd name="connsiteY22" fmla="*/ 962025 h 1219696"/>
              <a:gd name="connsiteX23" fmla="*/ 611564 w 976936"/>
              <a:gd name="connsiteY23" fmla="*/ 847725 h 1219696"/>
              <a:gd name="connsiteX24" fmla="*/ 582989 w 976936"/>
              <a:gd name="connsiteY24" fmla="*/ 758825 h 1219696"/>
              <a:gd name="connsiteX25" fmla="*/ 576639 w 976936"/>
              <a:gd name="connsiteY25" fmla="*/ 676275 h 1219696"/>
              <a:gd name="connsiteX26" fmla="*/ 494089 w 976936"/>
              <a:gd name="connsiteY26" fmla="*/ 492125 h 1219696"/>
              <a:gd name="connsiteX27" fmla="*/ 440114 w 976936"/>
              <a:gd name="connsiteY27" fmla="*/ 276225 h 1219696"/>
              <a:gd name="connsiteX28" fmla="*/ 440114 w 976936"/>
              <a:gd name="connsiteY28" fmla="*/ 133350 h 1219696"/>
              <a:gd name="connsiteX29" fmla="*/ 386139 w 976936"/>
              <a:gd name="connsiteY29" fmla="*/ 0 h 1219696"/>
              <a:gd name="connsiteX0" fmla="*/ 287714 w 976936"/>
              <a:gd name="connsiteY0" fmla="*/ 828675 h 1086346"/>
              <a:gd name="connsiteX1" fmla="*/ 141664 w 976936"/>
              <a:gd name="connsiteY1" fmla="*/ 857250 h 1086346"/>
              <a:gd name="connsiteX2" fmla="*/ 52764 w 976936"/>
              <a:gd name="connsiteY2" fmla="*/ 869950 h 1086346"/>
              <a:gd name="connsiteX3" fmla="*/ 1964 w 976936"/>
              <a:gd name="connsiteY3" fmla="*/ 911225 h 1086346"/>
              <a:gd name="connsiteX4" fmla="*/ 119439 w 976936"/>
              <a:gd name="connsiteY4" fmla="*/ 908050 h 1086346"/>
              <a:gd name="connsiteX5" fmla="*/ 36889 w 976936"/>
              <a:gd name="connsiteY5" fmla="*/ 974725 h 1086346"/>
              <a:gd name="connsiteX6" fmla="*/ 148014 w 976936"/>
              <a:gd name="connsiteY6" fmla="*/ 939800 h 1086346"/>
              <a:gd name="connsiteX7" fmla="*/ 119439 w 976936"/>
              <a:gd name="connsiteY7" fmla="*/ 993775 h 1086346"/>
              <a:gd name="connsiteX8" fmla="*/ 205164 w 976936"/>
              <a:gd name="connsiteY8" fmla="*/ 971550 h 1086346"/>
              <a:gd name="connsiteX9" fmla="*/ 360739 w 976936"/>
              <a:gd name="connsiteY9" fmla="*/ 981075 h 1086346"/>
              <a:gd name="connsiteX10" fmla="*/ 436939 w 976936"/>
              <a:gd name="connsiteY10" fmla="*/ 942975 h 1086346"/>
              <a:gd name="connsiteX11" fmla="*/ 529014 w 976936"/>
              <a:gd name="connsiteY11" fmla="*/ 968375 h 1086346"/>
              <a:gd name="connsiteX12" fmla="*/ 563939 w 976936"/>
              <a:gd name="connsiteY12" fmla="*/ 996950 h 1086346"/>
              <a:gd name="connsiteX13" fmla="*/ 608389 w 976936"/>
              <a:gd name="connsiteY13" fmla="*/ 974725 h 1086346"/>
              <a:gd name="connsiteX14" fmla="*/ 694114 w 976936"/>
              <a:gd name="connsiteY14" fmla="*/ 987425 h 1086346"/>
              <a:gd name="connsiteX15" fmla="*/ 836989 w 976936"/>
              <a:gd name="connsiteY15" fmla="*/ 1044575 h 1086346"/>
              <a:gd name="connsiteX16" fmla="*/ 897314 w 976936"/>
              <a:gd name="connsiteY16" fmla="*/ 1073150 h 1086346"/>
              <a:gd name="connsiteX17" fmla="*/ 973514 w 976936"/>
              <a:gd name="connsiteY17" fmla="*/ 1085850 h 1086346"/>
              <a:gd name="connsiteX18" fmla="*/ 941764 w 976936"/>
              <a:gd name="connsiteY18" fmla="*/ 1031875 h 1086346"/>
              <a:gd name="connsiteX19" fmla="*/ 887789 w 976936"/>
              <a:gd name="connsiteY19" fmla="*/ 971550 h 1086346"/>
              <a:gd name="connsiteX20" fmla="*/ 821114 w 976936"/>
              <a:gd name="connsiteY20" fmla="*/ 930275 h 1086346"/>
              <a:gd name="connsiteX21" fmla="*/ 697289 w 976936"/>
              <a:gd name="connsiteY21" fmla="*/ 895350 h 1086346"/>
              <a:gd name="connsiteX22" fmla="*/ 649664 w 976936"/>
              <a:gd name="connsiteY22" fmla="*/ 828675 h 1086346"/>
              <a:gd name="connsiteX23" fmla="*/ 611564 w 976936"/>
              <a:gd name="connsiteY23" fmla="*/ 714375 h 1086346"/>
              <a:gd name="connsiteX24" fmla="*/ 582989 w 976936"/>
              <a:gd name="connsiteY24" fmla="*/ 625475 h 1086346"/>
              <a:gd name="connsiteX25" fmla="*/ 576639 w 976936"/>
              <a:gd name="connsiteY25" fmla="*/ 542925 h 1086346"/>
              <a:gd name="connsiteX26" fmla="*/ 494089 w 976936"/>
              <a:gd name="connsiteY26" fmla="*/ 358775 h 1086346"/>
              <a:gd name="connsiteX27" fmla="*/ 440114 w 976936"/>
              <a:gd name="connsiteY27" fmla="*/ 142875 h 1086346"/>
              <a:gd name="connsiteX28" fmla="*/ 440114 w 976936"/>
              <a:gd name="connsiteY28" fmla="*/ 0 h 1086346"/>
              <a:gd name="connsiteX0" fmla="*/ 287714 w 976936"/>
              <a:gd name="connsiteY0" fmla="*/ 685800 h 943471"/>
              <a:gd name="connsiteX1" fmla="*/ 141664 w 976936"/>
              <a:gd name="connsiteY1" fmla="*/ 714375 h 943471"/>
              <a:gd name="connsiteX2" fmla="*/ 52764 w 976936"/>
              <a:gd name="connsiteY2" fmla="*/ 727075 h 943471"/>
              <a:gd name="connsiteX3" fmla="*/ 1964 w 976936"/>
              <a:gd name="connsiteY3" fmla="*/ 768350 h 943471"/>
              <a:gd name="connsiteX4" fmla="*/ 119439 w 976936"/>
              <a:gd name="connsiteY4" fmla="*/ 765175 h 943471"/>
              <a:gd name="connsiteX5" fmla="*/ 36889 w 976936"/>
              <a:gd name="connsiteY5" fmla="*/ 831850 h 943471"/>
              <a:gd name="connsiteX6" fmla="*/ 148014 w 976936"/>
              <a:gd name="connsiteY6" fmla="*/ 796925 h 943471"/>
              <a:gd name="connsiteX7" fmla="*/ 119439 w 976936"/>
              <a:gd name="connsiteY7" fmla="*/ 850900 h 943471"/>
              <a:gd name="connsiteX8" fmla="*/ 205164 w 976936"/>
              <a:gd name="connsiteY8" fmla="*/ 828675 h 943471"/>
              <a:gd name="connsiteX9" fmla="*/ 360739 w 976936"/>
              <a:gd name="connsiteY9" fmla="*/ 838200 h 943471"/>
              <a:gd name="connsiteX10" fmla="*/ 436939 w 976936"/>
              <a:gd name="connsiteY10" fmla="*/ 800100 h 943471"/>
              <a:gd name="connsiteX11" fmla="*/ 529014 w 976936"/>
              <a:gd name="connsiteY11" fmla="*/ 825500 h 943471"/>
              <a:gd name="connsiteX12" fmla="*/ 563939 w 976936"/>
              <a:gd name="connsiteY12" fmla="*/ 854075 h 943471"/>
              <a:gd name="connsiteX13" fmla="*/ 608389 w 976936"/>
              <a:gd name="connsiteY13" fmla="*/ 831850 h 943471"/>
              <a:gd name="connsiteX14" fmla="*/ 694114 w 976936"/>
              <a:gd name="connsiteY14" fmla="*/ 844550 h 943471"/>
              <a:gd name="connsiteX15" fmla="*/ 836989 w 976936"/>
              <a:gd name="connsiteY15" fmla="*/ 901700 h 943471"/>
              <a:gd name="connsiteX16" fmla="*/ 897314 w 976936"/>
              <a:gd name="connsiteY16" fmla="*/ 930275 h 943471"/>
              <a:gd name="connsiteX17" fmla="*/ 973514 w 976936"/>
              <a:gd name="connsiteY17" fmla="*/ 942975 h 943471"/>
              <a:gd name="connsiteX18" fmla="*/ 941764 w 976936"/>
              <a:gd name="connsiteY18" fmla="*/ 889000 h 943471"/>
              <a:gd name="connsiteX19" fmla="*/ 887789 w 976936"/>
              <a:gd name="connsiteY19" fmla="*/ 828675 h 943471"/>
              <a:gd name="connsiteX20" fmla="*/ 821114 w 976936"/>
              <a:gd name="connsiteY20" fmla="*/ 787400 h 943471"/>
              <a:gd name="connsiteX21" fmla="*/ 697289 w 976936"/>
              <a:gd name="connsiteY21" fmla="*/ 752475 h 943471"/>
              <a:gd name="connsiteX22" fmla="*/ 649664 w 976936"/>
              <a:gd name="connsiteY22" fmla="*/ 685800 h 943471"/>
              <a:gd name="connsiteX23" fmla="*/ 611564 w 976936"/>
              <a:gd name="connsiteY23" fmla="*/ 571500 h 943471"/>
              <a:gd name="connsiteX24" fmla="*/ 582989 w 976936"/>
              <a:gd name="connsiteY24" fmla="*/ 482600 h 943471"/>
              <a:gd name="connsiteX25" fmla="*/ 576639 w 976936"/>
              <a:gd name="connsiteY25" fmla="*/ 400050 h 943471"/>
              <a:gd name="connsiteX26" fmla="*/ 494089 w 976936"/>
              <a:gd name="connsiteY26" fmla="*/ 215900 h 943471"/>
              <a:gd name="connsiteX27" fmla="*/ 440114 w 976936"/>
              <a:gd name="connsiteY27" fmla="*/ 0 h 943471"/>
              <a:gd name="connsiteX0" fmla="*/ 287714 w 976936"/>
              <a:gd name="connsiteY0" fmla="*/ 469899 h 727570"/>
              <a:gd name="connsiteX1" fmla="*/ 141664 w 976936"/>
              <a:gd name="connsiteY1" fmla="*/ 498474 h 727570"/>
              <a:gd name="connsiteX2" fmla="*/ 52764 w 976936"/>
              <a:gd name="connsiteY2" fmla="*/ 511174 h 727570"/>
              <a:gd name="connsiteX3" fmla="*/ 1964 w 976936"/>
              <a:gd name="connsiteY3" fmla="*/ 552449 h 727570"/>
              <a:gd name="connsiteX4" fmla="*/ 119439 w 976936"/>
              <a:gd name="connsiteY4" fmla="*/ 549274 h 727570"/>
              <a:gd name="connsiteX5" fmla="*/ 36889 w 976936"/>
              <a:gd name="connsiteY5" fmla="*/ 615949 h 727570"/>
              <a:gd name="connsiteX6" fmla="*/ 148014 w 976936"/>
              <a:gd name="connsiteY6" fmla="*/ 581024 h 727570"/>
              <a:gd name="connsiteX7" fmla="*/ 119439 w 976936"/>
              <a:gd name="connsiteY7" fmla="*/ 634999 h 727570"/>
              <a:gd name="connsiteX8" fmla="*/ 205164 w 976936"/>
              <a:gd name="connsiteY8" fmla="*/ 612774 h 727570"/>
              <a:gd name="connsiteX9" fmla="*/ 360739 w 976936"/>
              <a:gd name="connsiteY9" fmla="*/ 622299 h 727570"/>
              <a:gd name="connsiteX10" fmla="*/ 436939 w 976936"/>
              <a:gd name="connsiteY10" fmla="*/ 584199 h 727570"/>
              <a:gd name="connsiteX11" fmla="*/ 529014 w 976936"/>
              <a:gd name="connsiteY11" fmla="*/ 609599 h 727570"/>
              <a:gd name="connsiteX12" fmla="*/ 563939 w 976936"/>
              <a:gd name="connsiteY12" fmla="*/ 638174 h 727570"/>
              <a:gd name="connsiteX13" fmla="*/ 608389 w 976936"/>
              <a:gd name="connsiteY13" fmla="*/ 615949 h 727570"/>
              <a:gd name="connsiteX14" fmla="*/ 694114 w 976936"/>
              <a:gd name="connsiteY14" fmla="*/ 628649 h 727570"/>
              <a:gd name="connsiteX15" fmla="*/ 836989 w 976936"/>
              <a:gd name="connsiteY15" fmla="*/ 685799 h 727570"/>
              <a:gd name="connsiteX16" fmla="*/ 897314 w 976936"/>
              <a:gd name="connsiteY16" fmla="*/ 714374 h 727570"/>
              <a:gd name="connsiteX17" fmla="*/ 973514 w 976936"/>
              <a:gd name="connsiteY17" fmla="*/ 727074 h 727570"/>
              <a:gd name="connsiteX18" fmla="*/ 941764 w 976936"/>
              <a:gd name="connsiteY18" fmla="*/ 673099 h 727570"/>
              <a:gd name="connsiteX19" fmla="*/ 887789 w 976936"/>
              <a:gd name="connsiteY19" fmla="*/ 612774 h 727570"/>
              <a:gd name="connsiteX20" fmla="*/ 821114 w 976936"/>
              <a:gd name="connsiteY20" fmla="*/ 571499 h 727570"/>
              <a:gd name="connsiteX21" fmla="*/ 697289 w 976936"/>
              <a:gd name="connsiteY21" fmla="*/ 536574 h 727570"/>
              <a:gd name="connsiteX22" fmla="*/ 649664 w 976936"/>
              <a:gd name="connsiteY22" fmla="*/ 469899 h 727570"/>
              <a:gd name="connsiteX23" fmla="*/ 611564 w 976936"/>
              <a:gd name="connsiteY23" fmla="*/ 355599 h 727570"/>
              <a:gd name="connsiteX24" fmla="*/ 582989 w 976936"/>
              <a:gd name="connsiteY24" fmla="*/ 266699 h 727570"/>
              <a:gd name="connsiteX25" fmla="*/ 576639 w 976936"/>
              <a:gd name="connsiteY25" fmla="*/ 184149 h 727570"/>
              <a:gd name="connsiteX26" fmla="*/ 494089 w 976936"/>
              <a:gd name="connsiteY26" fmla="*/ -1 h 727570"/>
              <a:gd name="connsiteX0" fmla="*/ 287714 w 976936"/>
              <a:gd name="connsiteY0" fmla="*/ 285750 h 543421"/>
              <a:gd name="connsiteX1" fmla="*/ 141664 w 976936"/>
              <a:gd name="connsiteY1" fmla="*/ 314325 h 543421"/>
              <a:gd name="connsiteX2" fmla="*/ 52764 w 976936"/>
              <a:gd name="connsiteY2" fmla="*/ 327025 h 543421"/>
              <a:gd name="connsiteX3" fmla="*/ 1964 w 976936"/>
              <a:gd name="connsiteY3" fmla="*/ 368300 h 543421"/>
              <a:gd name="connsiteX4" fmla="*/ 119439 w 976936"/>
              <a:gd name="connsiteY4" fmla="*/ 365125 h 543421"/>
              <a:gd name="connsiteX5" fmla="*/ 36889 w 976936"/>
              <a:gd name="connsiteY5" fmla="*/ 431800 h 543421"/>
              <a:gd name="connsiteX6" fmla="*/ 148014 w 976936"/>
              <a:gd name="connsiteY6" fmla="*/ 396875 h 543421"/>
              <a:gd name="connsiteX7" fmla="*/ 119439 w 976936"/>
              <a:gd name="connsiteY7" fmla="*/ 450850 h 543421"/>
              <a:gd name="connsiteX8" fmla="*/ 205164 w 976936"/>
              <a:gd name="connsiteY8" fmla="*/ 428625 h 543421"/>
              <a:gd name="connsiteX9" fmla="*/ 360739 w 976936"/>
              <a:gd name="connsiteY9" fmla="*/ 438150 h 543421"/>
              <a:gd name="connsiteX10" fmla="*/ 436939 w 976936"/>
              <a:gd name="connsiteY10" fmla="*/ 400050 h 543421"/>
              <a:gd name="connsiteX11" fmla="*/ 529014 w 976936"/>
              <a:gd name="connsiteY11" fmla="*/ 425450 h 543421"/>
              <a:gd name="connsiteX12" fmla="*/ 563939 w 976936"/>
              <a:gd name="connsiteY12" fmla="*/ 454025 h 543421"/>
              <a:gd name="connsiteX13" fmla="*/ 608389 w 976936"/>
              <a:gd name="connsiteY13" fmla="*/ 431800 h 543421"/>
              <a:gd name="connsiteX14" fmla="*/ 694114 w 976936"/>
              <a:gd name="connsiteY14" fmla="*/ 444500 h 543421"/>
              <a:gd name="connsiteX15" fmla="*/ 836989 w 976936"/>
              <a:gd name="connsiteY15" fmla="*/ 501650 h 543421"/>
              <a:gd name="connsiteX16" fmla="*/ 897314 w 976936"/>
              <a:gd name="connsiteY16" fmla="*/ 530225 h 543421"/>
              <a:gd name="connsiteX17" fmla="*/ 973514 w 976936"/>
              <a:gd name="connsiteY17" fmla="*/ 542925 h 543421"/>
              <a:gd name="connsiteX18" fmla="*/ 941764 w 976936"/>
              <a:gd name="connsiteY18" fmla="*/ 488950 h 543421"/>
              <a:gd name="connsiteX19" fmla="*/ 887789 w 976936"/>
              <a:gd name="connsiteY19" fmla="*/ 428625 h 543421"/>
              <a:gd name="connsiteX20" fmla="*/ 821114 w 976936"/>
              <a:gd name="connsiteY20" fmla="*/ 387350 h 543421"/>
              <a:gd name="connsiteX21" fmla="*/ 697289 w 976936"/>
              <a:gd name="connsiteY21" fmla="*/ 352425 h 543421"/>
              <a:gd name="connsiteX22" fmla="*/ 649664 w 976936"/>
              <a:gd name="connsiteY22" fmla="*/ 285750 h 543421"/>
              <a:gd name="connsiteX23" fmla="*/ 611564 w 976936"/>
              <a:gd name="connsiteY23" fmla="*/ 171450 h 543421"/>
              <a:gd name="connsiteX24" fmla="*/ 582989 w 976936"/>
              <a:gd name="connsiteY24" fmla="*/ 82550 h 543421"/>
              <a:gd name="connsiteX25" fmla="*/ 576639 w 976936"/>
              <a:gd name="connsiteY25" fmla="*/ 0 h 543421"/>
              <a:gd name="connsiteX0" fmla="*/ 287714 w 976936"/>
              <a:gd name="connsiteY0" fmla="*/ 203200 h 460871"/>
              <a:gd name="connsiteX1" fmla="*/ 141664 w 976936"/>
              <a:gd name="connsiteY1" fmla="*/ 231775 h 460871"/>
              <a:gd name="connsiteX2" fmla="*/ 52764 w 976936"/>
              <a:gd name="connsiteY2" fmla="*/ 244475 h 460871"/>
              <a:gd name="connsiteX3" fmla="*/ 1964 w 976936"/>
              <a:gd name="connsiteY3" fmla="*/ 285750 h 460871"/>
              <a:gd name="connsiteX4" fmla="*/ 119439 w 976936"/>
              <a:gd name="connsiteY4" fmla="*/ 282575 h 460871"/>
              <a:gd name="connsiteX5" fmla="*/ 36889 w 976936"/>
              <a:gd name="connsiteY5" fmla="*/ 349250 h 460871"/>
              <a:gd name="connsiteX6" fmla="*/ 148014 w 976936"/>
              <a:gd name="connsiteY6" fmla="*/ 314325 h 460871"/>
              <a:gd name="connsiteX7" fmla="*/ 119439 w 976936"/>
              <a:gd name="connsiteY7" fmla="*/ 368300 h 460871"/>
              <a:gd name="connsiteX8" fmla="*/ 205164 w 976936"/>
              <a:gd name="connsiteY8" fmla="*/ 346075 h 460871"/>
              <a:gd name="connsiteX9" fmla="*/ 360739 w 976936"/>
              <a:gd name="connsiteY9" fmla="*/ 355600 h 460871"/>
              <a:gd name="connsiteX10" fmla="*/ 436939 w 976936"/>
              <a:gd name="connsiteY10" fmla="*/ 317500 h 460871"/>
              <a:gd name="connsiteX11" fmla="*/ 529014 w 976936"/>
              <a:gd name="connsiteY11" fmla="*/ 342900 h 460871"/>
              <a:gd name="connsiteX12" fmla="*/ 563939 w 976936"/>
              <a:gd name="connsiteY12" fmla="*/ 371475 h 460871"/>
              <a:gd name="connsiteX13" fmla="*/ 608389 w 976936"/>
              <a:gd name="connsiteY13" fmla="*/ 349250 h 460871"/>
              <a:gd name="connsiteX14" fmla="*/ 694114 w 976936"/>
              <a:gd name="connsiteY14" fmla="*/ 361950 h 460871"/>
              <a:gd name="connsiteX15" fmla="*/ 836989 w 976936"/>
              <a:gd name="connsiteY15" fmla="*/ 419100 h 460871"/>
              <a:gd name="connsiteX16" fmla="*/ 897314 w 976936"/>
              <a:gd name="connsiteY16" fmla="*/ 447675 h 460871"/>
              <a:gd name="connsiteX17" fmla="*/ 973514 w 976936"/>
              <a:gd name="connsiteY17" fmla="*/ 460375 h 460871"/>
              <a:gd name="connsiteX18" fmla="*/ 941764 w 976936"/>
              <a:gd name="connsiteY18" fmla="*/ 406400 h 460871"/>
              <a:gd name="connsiteX19" fmla="*/ 887789 w 976936"/>
              <a:gd name="connsiteY19" fmla="*/ 346075 h 460871"/>
              <a:gd name="connsiteX20" fmla="*/ 821114 w 976936"/>
              <a:gd name="connsiteY20" fmla="*/ 304800 h 460871"/>
              <a:gd name="connsiteX21" fmla="*/ 697289 w 976936"/>
              <a:gd name="connsiteY21" fmla="*/ 269875 h 460871"/>
              <a:gd name="connsiteX22" fmla="*/ 649664 w 976936"/>
              <a:gd name="connsiteY22" fmla="*/ 203200 h 460871"/>
              <a:gd name="connsiteX23" fmla="*/ 611564 w 976936"/>
              <a:gd name="connsiteY23" fmla="*/ 88900 h 460871"/>
              <a:gd name="connsiteX24" fmla="*/ 582989 w 976936"/>
              <a:gd name="connsiteY24" fmla="*/ 0 h 460871"/>
              <a:gd name="connsiteX0" fmla="*/ 287714 w 976936"/>
              <a:gd name="connsiteY0" fmla="*/ 114299 h 371970"/>
              <a:gd name="connsiteX1" fmla="*/ 141664 w 976936"/>
              <a:gd name="connsiteY1" fmla="*/ 142874 h 371970"/>
              <a:gd name="connsiteX2" fmla="*/ 52764 w 976936"/>
              <a:gd name="connsiteY2" fmla="*/ 155574 h 371970"/>
              <a:gd name="connsiteX3" fmla="*/ 1964 w 976936"/>
              <a:gd name="connsiteY3" fmla="*/ 196849 h 371970"/>
              <a:gd name="connsiteX4" fmla="*/ 119439 w 976936"/>
              <a:gd name="connsiteY4" fmla="*/ 193674 h 371970"/>
              <a:gd name="connsiteX5" fmla="*/ 36889 w 976936"/>
              <a:gd name="connsiteY5" fmla="*/ 260349 h 371970"/>
              <a:gd name="connsiteX6" fmla="*/ 148014 w 976936"/>
              <a:gd name="connsiteY6" fmla="*/ 225424 h 371970"/>
              <a:gd name="connsiteX7" fmla="*/ 119439 w 976936"/>
              <a:gd name="connsiteY7" fmla="*/ 279399 h 371970"/>
              <a:gd name="connsiteX8" fmla="*/ 205164 w 976936"/>
              <a:gd name="connsiteY8" fmla="*/ 257174 h 371970"/>
              <a:gd name="connsiteX9" fmla="*/ 360739 w 976936"/>
              <a:gd name="connsiteY9" fmla="*/ 266699 h 371970"/>
              <a:gd name="connsiteX10" fmla="*/ 436939 w 976936"/>
              <a:gd name="connsiteY10" fmla="*/ 228599 h 371970"/>
              <a:gd name="connsiteX11" fmla="*/ 529014 w 976936"/>
              <a:gd name="connsiteY11" fmla="*/ 253999 h 371970"/>
              <a:gd name="connsiteX12" fmla="*/ 563939 w 976936"/>
              <a:gd name="connsiteY12" fmla="*/ 282574 h 371970"/>
              <a:gd name="connsiteX13" fmla="*/ 608389 w 976936"/>
              <a:gd name="connsiteY13" fmla="*/ 260349 h 371970"/>
              <a:gd name="connsiteX14" fmla="*/ 694114 w 976936"/>
              <a:gd name="connsiteY14" fmla="*/ 273049 h 371970"/>
              <a:gd name="connsiteX15" fmla="*/ 836989 w 976936"/>
              <a:gd name="connsiteY15" fmla="*/ 330199 h 371970"/>
              <a:gd name="connsiteX16" fmla="*/ 897314 w 976936"/>
              <a:gd name="connsiteY16" fmla="*/ 358774 h 371970"/>
              <a:gd name="connsiteX17" fmla="*/ 973514 w 976936"/>
              <a:gd name="connsiteY17" fmla="*/ 371474 h 371970"/>
              <a:gd name="connsiteX18" fmla="*/ 941764 w 976936"/>
              <a:gd name="connsiteY18" fmla="*/ 317499 h 371970"/>
              <a:gd name="connsiteX19" fmla="*/ 887789 w 976936"/>
              <a:gd name="connsiteY19" fmla="*/ 257174 h 371970"/>
              <a:gd name="connsiteX20" fmla="*/ 821114 w 976936"/>
              <a:gd name="connsiteY20" fmla="*/ 215899 h 371970"/>
              <a:gd name="connsiteX21" fmla="*/ 697289 w 976936"/>
              <a:gd name="connsiteY21" fmla="*/ 180974 h 371970"/>
              <a:gd name="connsiteX22" fmla="*/ 649664 w 976936"/>
              <a:gd name="connsiteY22" fmla="*/ 114299 h 371970"/>
              <a:gd name="connsiteX23" fmla="*/ 611564 w 976936"/>
              <a:gd name="connsiteY23" fmla="*/ -1 h 371970"/>
              <a:gd name="connsiteX0" fmla="*/ 287714 w 976936"/>
              <a:gd name="connsiteY0" fmla="*/ 0 h 257671"/>
              <a:gd name="connsiteX1" fmla="*/ 141664 w 976936"/>
              <a:gd name="connsiteY1" fmla="*/ 28575 h 257671"/>
              <a:gd name="connsiteX2" fmla="*/ 52764 w 976936"/>
              <a:gd name="connsiteY2" fmla="*/ 41275 h 257671"/>
              <a:gd name="connsiteX3" fmla="*/ 1964 w 976936"/>
              <a:gd name="connsiteY3" fmla="*/ 82550 h 257671"/>
              <a:gd name="connsiteX4" fmla="*/ 119439 w 976936"/>
              <a:gd name="connsiteY4" fmla="*/ 79375 h 257671"/>
              <a:gd name="connsiteX5" fmla="*/ 36889 w 976936"/>
              <a:gd name="connsiteY5" fmla="*/ 146050 h 257671"/>
              <a:gd name="connsiteX6" fmla="*/ 148014 w 976936"/>
              <a:gd name="connsiteY6" fmla="*/ 111125 h 257671"/>
              <a:gd name="connsiteX7" fmla="*/ 119439 w 976936"/>
              <a:gd name="connsiteY7" fmla="*/ 165100 h 257671"/>
              <a:gd name="connsiteX8" fmla="*/ 205164 w 976936"/>
              <a:gd name="connsiteY8" fmla="*/ 142875 h 257671"/>
              <a:gd name="connsiteX9" fmla="*/ 360739 w 976936"/>
              <a:gd name="connsiteY9" fmla="*/ 152400 h 257671"/>
              <a:gd name="connsiteX10" fmla="*/ 436939 w 976936"/>
              <a:gd name="connsiteY10" fmla="*/ 114300 h 257671"/>
              <a:gd name="connsiteX11" fmla="*/ 529014 w 976936"/>
              <a:gd name="connsiteY11" fmla="*/ 139700 h 257671"/>
              <a:gd name="connsiteX12" fmla="*/ 563939 w 976936"/>
              <a:gd name="connsiteY12" fmla="*/ 168275 h 257671"/>
              <a:gd name="connsiteX13" fmla="*/ 608389 w 976936"/>
              <a:gd name="connsiteY13" fmla="*/ 146050 h 257671"/>
              <a:gd name="connsiteX14" fmla="*/ 694114 w 976936"/>
              <a:gd name="connsiteY14" fmla="*/ 158750 h 257671"/>
              <a:gd name="connsiteX15" fmla="*/ 836989 w 976936"/>
              <a:gd name="connsiteY15" fmla="*/ 215900 h 257671"/>
              <a:gd name="connsiteX16" fmla="*/ 897314 w 976936"/>
              <a:gd name="connsiteY16" fmla="*/ 244475 h 257671"/>
              <a:gd name="connsiteX17" fmla="*/ 973514 w 976936"/>
              <a:gd name="connsiteY17" fmla="*/ 257175 h 257671"/>
              <a:gd name="connsiteX18" fmla="*/ 941764 w 976936"/>
              <a:gd name="connsiteY18" fmla="*/ 203200 h 257671"/>
              <a:gd name="connsiteX19" fmla="*/ 887789 w 976936"/>
              <a:gd name="connsiteY19" fmla="*/ 142875 h 257671"/>
              <a:gd name="connsiteX20" fmla="*/ 821114 w 976936"/>
              <a:gd name="connsiteY20" fmla="*/ 101600 h 257671"/>
              <a:gd name="connsiteX21" fmla="*/ 697289 w 976936"/>
              <a:gd name="connsiteY21" fmla="*/ 66675 h 257671"/>
              <a:gd name="connsiteX22" fmla="*/ 649664 w 976936"/>
              <a:gd name="connsiteY22" fmla="*/ 0 h 25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76936" h="257671">
                <a:moveTo>
                  <a:pt x="287714" y="0"/>
                </a:moveTo>
                <a:cubicBezTo>
                  <a:pt x="308351" y="16404"/>
                  <a:pt x="180822" y="21696"/>
                  <a:pt x="141664" y="28575"/>
                </a:cubicBezTo>
                <a:cubicBezTo>
                  <a:pt x="102506" y="35454"/>
                  <a:pt x="76047" y="32279"/>
                  <a:pt x="52764" y="41275"/>
                </a:cubicBezTo>
                <a:cubicBezTo>
                  <a:pt x="29481" y="50271"/>
                  <a:pt x="-9148" y="76200"/>
                  <a:pt x="1964" y="82550"/>
                </a:cubicBezTo>
                <a:cubicBezTo>
                  <a:pt x="13076" y="88900"/>
                  <a:pt x="113618" y="68792"/>
                  <a:pt x="119439" y="79375"/>
                </a:cubicBezTo>
                <a:cubicBezTo>
                  <a:pt x="125260" y="89958"/>
                  <a:pt x="32126" y="140758"/>
                  <a:pt x="36889" y="146050"/>
                </a:cubicBezTo>
                <a:cubicBezTo>
                  <a:pt x="41651" y="151342"/>
                  <a:pt x="134256" y="107950"/>
                  <a:pt x="148014" y="111125"/>
                </a:cubicBezTo>
                <a:cubicBezTo>
                  <a:pt x="161772" y="114300"/>
                  <a:pt x="109914" y="159808"/>
                  <a:pt x="119439" y="165100"/>
                </a:cubicBezTo>
                <a:cubicBezTo>
                  <a:pt x="128964" y="170392"/>
                  <a:pt x="164947" y="144992"/>
                  <a:pt x="205164" y="142875"/>
                </a:cubicBezTo>
                <a:cubicBezTo>
                  <a:pt x="245381" y="140758"/>
                  <a:pt x="322110" y="157162"/>
                  <a:pt x="360739" y="152400"/>
                </a:cubicBezTo>
                <a:cubicBezTo>
                  <a:pt x="399368" y="147638"/>
                  <a:pt x="408893" y="116417"/>
                  <a:pt x="436939" y="114300"/>
                </a:cubicBezTo>
                <a:cubicBezTo>
                  <a:pt x="464985" y="112183"/>
                  <a:pt x="507847" y="130704"/>
                  <a:pt x="529014" y="139700"/>
                </a:cubicBezTo>
                <a:cubicBezTo>
                  <a:pt x="550181" y="148696"/>
                  <a:pt x="550710" y="167217"/>
                  <a:pt x="563939" y="168275"/>
                </a:cubicBezTo>
                <a:cubicBezTo>
                  <a:pt x="577168" y="169333"/>
                  <a:pt x="586693" y="147637"/>
                  <a:pt x="608389" y="146050"/>
                </a:cubicBezTo>
                <a:cubicBezTo>
                  <a:pt x="630085" y="144463"/>
                  <a:pt x="656014" y="147108"/>
                  <a:pt x="694114" y="158750"/>
                </a:cubicBezTo>
                <a:cubicBezTo>
                  <a:pt x="732214" y="170392"/>
                  <a:pt x="803122" y="201612"/>
                  <a:pt x="836989" y="215900"/>
                </a:cubicBezTo>
                <a:cubicBezTo>
                  <a:pt x="870856" y="230188"/>
                  <a:pt x="874560" y="237596"/>
                  <a:pt x="897314" y="244475"/>
                </a:cubicBezTo>
                <a:cubicBezTo>
                  <a:pt x="920068" y="251354"/>
                  <a:pt x="959756" y="259821"/>
                  <a:pt x="973514" y="257175"/>
                </a:cubicBezTo>
                <a:cubicBezTo>
                  <a:pt x="987272" y="254529"/>
                  <a:pt x="956052" y="222250"/>
                  <a:pt x="941764" y="203200"/>
                </a:cubicBezTo>
                <a:cubicBezTo>
                  <a:pt x="927476" y="184150"/>
                  <a:pt x="907897" y="159808"/>
                  <a:pt x="887789" y="142875"/>
                </a:cubicBezTo>
                <a:cubicBezTo>
                  <a:pt x="867681" y="125942"/>
                  <a:pt x="852864" y="114300"/>
                  <a:pt x="821114" y="101600"/>
                </a:cubicBezTo>
                <a:cubicBezTo>
                  <a:pt x="789364" y="88900"/>
                  <a:pt x="725864" y="83608"/>
                  <a:pt x="697289" y="66675"/>
                </a:cubicBezTo>
                <a:cubicBezTo>
                  <a:pt x="668714" y="49742"/>
                  <a:pt x="663951" y="30162"/>
                  <a:pt x="649664" y="0"/>
                </a:cubicBezTo>
              </a:path>
            </a:pathLst>
          </a:custGeom>
          <a:solidFill>
            <a:srgbClr val="7B83EB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>
            <a:noAutofit/>
          </a:bodyPr>
          <a:lstStyle/>
          <a:p>
            <a:pPr algn="ctr"/>
            <a:endParaRPr lang="en-US"/>
          </a:p>
        </p:txBody>
      </p:sp>
      <p:pic>
        <p:nvPicPr>
          <p:cNvPr id="623" name="trigger-finger">
            <a:extLst>
              <a:ext uri="{FF2B5EF4-FFF2-40B4-BE49-F238E27FC236}">
                <a16:creationId xmlns:a16="http://schemas.microsoft.com/office/drawing/2014/main" id="{6286DA06-A1D5-C0F2-64DF-53CFE1635B1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955789">
            <a:off x="5712874" y="6065553"/>
            <a:ext cx="781050" cy="6762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048BC62-E306-E3D9-3965-E36469D69D9C}"/>
              </a:ext>
            </a:extLst>
          </p:cNvPr>
          <p:cNvGrpSpPr/>
          <p:nvPr/>
        </p:nvGrpSpPr>
        <p:grpSpPr>
          <a:xfrm>
            <a:off x="55205" y="4190604"/>
            <a:ext cx="4290123" cy="2500238"/>
            <a:chOff x="594038" y="2434621"/>
            <a:chExt cx="3161409" cy="1842434"/>
          </a:xfrm>
        </p:grpSpPr>
        <p:sp>
          <p:nvSpPr>
            <p:cNvPr id="7" name="dinosaur-island">
              <a:extLst>
                <a:ext uri="{FF2B5EF4-FFF2-40B4-BE49-F238E27FC236}">
                  <a16:creationId xmlns:a16="http://schemas.microsoft.com/office/drawing/2014/main" id="{DF84CF46-420F-74C4-42F4-CBD2955C71C3}"/>
                </a:ext>
              </a:extLst>
            </p:cNvPr>
            <p:cNvSpPr/>
            <p:nvPr/>
          </p:nvSpPr>
          <p:spPr>
            <a:xfrm flipH="1">
              <a:off x="594038" y="3851692"/>
              <a:ext cx="2711211" cy="417573"/>
            </a:xfrm>
            <a:custGeom>
              <a:avLst/>
              <a:gdLst>
                <a:gd name="connsiteX0" fmla="*/ 598744 w 2490174"/>
                <a:gd name="connsiteY0" fmla="*/ 177869 h 869306"/>
                <a:gd name="connsiteX1" fmla="*/ 528598 w 2490174"/>
                <a:gd name="connsiteY1" fmla="*/ 245510 h 869306"/>
                <a:gd name="connsiteX2" fmla="*/ 501041 w 2490174"/>
                <a:gd name="connsiteY2" fmla="*/ 295614 h 869306"/>
                <a:gd name="connsiteX3" fmla="*/ 455947 w 2490174"/>
                <a:gd name="connsiteY3" fmla="*/ 333192 h 869306"/>
                <a:gd name="connsiteX4" fmla="*/ 433401 w 2490174"/>
                <a:gd name="connsiteY4" fmla="*/ 383296 h 869306"/>
                <a:gd name="connsiteX5" fmla="*/ 345718 w 2490174"/>
                <a:gd name="connsiteY5" fmla="*/ 400833 h 869306"/>
                <a:gd name="connsiteX6" fmla="*/ 308140 w 2490174"/>
                <a:gd name="connsiteY6" fmla="*/ 496030 h 869306"/>
                <a:gd name="connsiteX7" fmla="*/ 240500 w 2490174"/>
                <a:gd name="connsiteY7" fmla="*/ 521082 h 869306"/>
                <a:gd name="connsiteX8" fmla="*/ 215448 w 2490174"/>
                <a:gd name="connsiteY8" fmla="*/ 563671 h 869306"/>
                <a:gd name="connsiteX9" fmla="*/ 177870 w 2490174"/>
                <a:gd name="connsiteY9" fmla="*/ 598744 h 869306"/>
                <a:gd name="connsiteX10" fmla="*/ 152818 w 2490174"/>
                <a:gd name="connsiteY10" fmla="*/ 631311 h 869306"/>
                <a:gd name="connsiteX11" fmla="*/ 10021 w 2490174"/>
                <a:gd name="connsiteY11" fmla="*/ 676405 h 869306"/>
                <a:gd name="connsiteX12" fmla="*/ 0 w 2490174"/>
                <a:gd name="connsiteY12" fmla="*/ 716488 h 869306"/>
                <a:gd name="connsiteX13" fmla="*/ 85177 w 2490174"/>
                <a:gd name="connsiteY13" fmla="*/ 739035 h 869306"/>
                <a:gd name="connsiteX14" fmla="*/ 283088 w 2490174"/>
                <a:gd name="connsiteY14" fmla="*/ 811686 h 869306"/>
                <a:gd name="connsiteX15" fmla="*/ 643838 w 2490174"/>
                <a:gd name="connsiteY15" fmla="*/ 849264 h 869306"/>
                <a:gd name="connsiteX16" fmla="*/ 934442 w 2490174"/>
                <a:gd name="connsiteY16" fmla="*/ 869306 h 869306"/>
                <a:gd name="connsiteX17" fmla="*/ 1387884 w 2490174"/>
                <a:gd name="connsiteY17" fmla="*/ 856780 h 869306"/>
                <a:gd name="connsiteX18" fmla="*/ 1530681 w 2490174"/>
                <a:gd name="connsiteY18" fmla="*/ 804171 h 869306"/>
                <a:gd name="connsiteX19" fmla="*/ 1605837 w 2490174"/>
                <a:gd name="connsiteY19" fmla="*/ 741540 h 869306"/>
                <a:gd name="connsiteX20" fmla="*/ 1851347 w 2490174"/>
                <a:gd name="connsiteY20" fmla="*/ 741540 h 869306"/>
                <a:gd name="connsiteX21" fmla="*/ 1981618 w 2490174"/>
                <a:gd name="connsiteY21" fmla="*/ 724004 h 869306"/>
                <a:gd name="connsiteX22" fmla="*/ 2109383 w 2490174"/>
                <a:gd name="connsiteY22" fmla="*/ 676405 h 869306"/>
                <a:gd name="connsiteX23" fmla="*/ 2237149 w 2490174"/>
                <a:gd name="connsiteY23" fmla="*/ 631311 h 869306"/>
                <a:gd name="connsiteX24" fmla="*/ 2422534 w 2490174"/>
                <a:gd name="connsiteY24" fmla="*/ 653858 h 869306"/>
                <a:gd name="connsiteX25" fmla="*/ 2490174 w 2490174"/>
                <a:gd name="connsiteY25" fmla="*/ 593733 h 869306"/>
                <a:gd name="connsiteX26" fmla="*/ 2412513 w 2490174"/>
                <a:gd name="connsiteY26" fmla="*/ 493525 h 869306"/>
                <a:gd name="connsiteX27" fmla="*/ 2259695 w 2490174"/>
                <a:gd name="connsiteY27" fmla="*/ 438411 h 869306"/>
                <a:gd name="connsiteX28" fmla="*/ 2144456 w 2490174"/>
                <a:gd name="connsiteY28" fmla="*/ 360749 h 869306"/>
                <a:gd name="connsiteX29" fmla="*/ 2036732 w 2490174"/>
                <a:gd name="connsiteY29" fmla="*/ 265551 h 869306"/>
                <a:gd name="connsiteX30" fmla="*/ 1841326 w 2490174"/>
                <a:gd name="connsiteY30" fmla="*/ 190395 h 869306"/>
                <a:gd name="connsiteX31" fmla="*/ 1508134 w 2490174"/>
                <a:gd name="connsiteY31" fmla="*/ 82671 h 869306"/>
                <a:gd name="connsiteX32" fmla="*/ 1227551 w 2490174"/>
                <a:gd name="connsiteY32" fmla="*/ 2505 h 869306"/>
                <a:gd name="connsiteX33" fmla="*/ 992061 w 2490174"/>
                <a:gd name="connsiteY33" fmla="*/ 0 h 869306"/>
                <a:gd name="connsiteX34" fmla="*/ 726510 w 2490174"/>
                <a:gd name="connsiteY34" fmla="*/ 60125 h 869306"/>
                <a:gd name="connsiteX35" fmla="*/ 598744 w 2490174"/>
                <a:gd name="connsiteY35" fmla="*/ 177869 h 869306"/>
                <a:gd name="connsiteX0" fmla="*/ 598744 w 2490174"/>
                <a:gd name="connsiteY0" fmla="*/ 177869 h 869306"/>
                <a:gd name="connsiteX1" fmla="*/ 528598 w 2490174"/>
                <a:gd name="connsiteY1" fmla="*/ 245510 h 869306"/>
                <a:gd name="connsiteX2" fmla="*/ 501041 w 2490174"/>
                <a:gd name="connsiteY2" fmla="*/ 295614 h 869306"/>
                <a:gd name="connsiteX3" fmla="*/ 455947 w 2490174"/>
                <a:gd name="connsiteY3" fmla="*/ 333192 h 869306"/>
                <a:gd name="connsiteX4" fmla="*/ 433401 w 2490174"/>
                <a:gd name="connsiteY4" fmla="*/ 383296 h 869306"/>
                <a:gd name="connsiteX5" fmla="*/ 345718 w 2490174"/>
                <a:gd name="connsiteY5" fmla="*/ 400833 h 869306"/>
                <a:gd name="connsiteX6" fmla="*/ 308140 w 2490174"/>
                <a:gd name="connsiteY6" fmla="*/ 496030 h 869306"/>
                <a:gd name="connsiteX7" fmla="*/ 240500 w 2490174"/>
                <a:gd name="connsiteY7" fmla="*/ 521082 h 869306"/>
                <a:gd name="connsiteX8" fmla="*/ 215448 w 2490174"/>
                <a:gd name="connsiteY8" fmla="*/ 563671 h 869306"/>
                <a:gd name="connsiteX9" fmla="*/ 177870 w 2490174"/>
                <a:gd name="connsiteY9" fmla="*/ 598744 h 869306"/>
                <a:gd name="connsiteX10" fmla="*/ 152818 w 2490174"/>
                <a:gd name="connsiteY10" fmla="*/ 631311 h 869306"/>
                <a:gd name="connsiteX11" fmla="*/ 10021 w 2490174"/>
                <a:gd name="connsiteY11" fmla="*/ 676405 h 869306"/>
                <a:gd name="connsiteX12" fmla="*/ 0 w 2490174"/>
                <a:gd name="connsiteY12" fmla="*/ 716488 h 869306"/>
                <a:gd name="connsiteX13" fmla="*/ 67961 w 2490174"/>
                <a:gd name="connsiteY13" fmla="*/ 755137 h 869306"/>
                <a:gd name="connsiteX14" fmla="*/ 283088 w 2490174"/>
                <a:gd name="connsiteY14" fmla="*/ 811686 h 869306"/>
                <a:gd name="connsiteX15" fmla="*/ 643838 w 2490174"/>
                <a:gd name="connsiteY15" fmla="*/ 849264 h 869306"/>
                <a:gd name="connsiteX16" fmla="*/ 934442 w 2490174"/>
                <a:gd name="connsiteY16" fmla="*/ 869306 h 869306"/>
                <a:gd name="connsiteX17" fmla="*/ 1387884 w 2490174"/>
                <a:gd name="connsiteY17" fmla="*/ 856780 h 869306"/>
                <a:gd name="connsiteX18" fmla="*/ 1530681 w 2490174"/>
                <a:gd name="connsiteY18" fmla="*/ 804171 h 869306"/>
                <a:gd name="connsiteX19" fmla="*/ 1605837 w 2490174"/>
                <a:gd name="connsiteY19" fmla="*/ 741540 h 869306"/>
                <a:gd name="connsiteX20" fmla="*/ 1851347 w 2490174"/>
                <a:gd name="connsiteY20" fmla="*/ 741540 h 869306"/>
                <a:gd name="connsiteX21" fmla="*/ 1981618 w 2490174"/>
                <a:gd name="connsiteY21" fmla="*/ 724004 h 869306"/>
                <a:gd name="connsiteX22" fmla="*/ 2109383 w 2490174"/>
                <a:gd name="connsiteY22" fmla="*/ 676405 h 869306"/>
                <a:gd name="connsiteX23" fmla="*/ 2237149 w 2490174"/>
                <a:gd name="connsiteY23" fmla="*/ 631311 h 869306"/>
                <a:gd name="connsiteX24" fmla="*/ 2422534 w 2490174"/>
                <a:gd name="connsiteY24" fmla="*/ 653858 h 869306"/>
                <a:gd name="connsiteX25" fmla="*/ 2490174 w 2490174"/>
                <a:gd name="connsiteY25" fmla="*/ 593733 h 869306"/>
                <a:gd name="connsiteX26" fmla="*/ 2412513 w 2490174"/>
                <a:gd name="connsiteY26" fmla="*/ 493525 h 869306"/>
                <a:gd name="connsiteX27" fmla="*/ 2259695 w 2490174"/>
                <a:gd name="connsiteY27" fmla="*/ 438411 h 869306"/>
                <a:gd name="connsiteX28" fmla="*/ 2144456 w 2490174"/>
                <a:gd name="connsiteY28" fmla="*/ 360749 h 869306"/>
                <a:gd name="connsiteX29" fmla="*/ 2036732 w 2490174"/>
                <a:gd name="connsiteY29" fmla="*/ 265551 h 869306"/>
                <a:gd name="connsiteX30" fmla="*/ 1841326 w 2490174"/>
                <a:gd name="connsiteY30" fmla="*/ 190395 h 869306"/>
                <a:gd name="connsiteX31" fmla="*/ 1508134 w 2490174"/>
                <a:gd name="connsiteY31" fmla="*/ 82671 h 869306"/>
                <a:gd name="connsiteX32" fmla="*/ 1227551 w 2490174"/>
                <a:gd name="connsiteY32" fmla="*/ 2505 h 869306"/>
                <a:gd name="connsiteX33" fmla="*/ 992061 w 2490174"/>
                <a:gd name="connsiteY33" fmla="*/ 0 h 869306"/>
                <a:gd name="connsiteX34" fmla="*/ 726510 w 2490174"/>
                <a:gd name="connsiteY34" fmla="*/ 60125 h 869306"/>
                <a:gd name="connsiteX35" fmla="*/ 598744 w 2490174"/>
                <a:gd name="connsiteY35" fmla="*/ 177869 h 869306"/>
                <a:gd name="connsiteX0" fmla="*/ 598744 w 2490174"/>
                <a:gd name="connsiteY0" fmla="*/ 177869 h 869306"/>
                <a:gd name="connsiteX1" fmla="*/ 528598 w 2490174"/>
                <a:gd name="connsiteY1" fmla="*/ 245510 h 869306"/>
                <a:gd name="connsiteX2" fmla="*/ 501041 w 2490174"/>
                <a:gd name="connsiteY2" fmla="*/ 295614 h 869306"/>
                <a:gd name="connsiteX3" fmla="*/ 455947 w 2490174"/>
                <a:gd name="connsiteY3" fmla="*/ 333192 h 869306"/>
                <a:gd name="connsiteX4" fmla="*/ 433401 w 2490174"/>
                <a:gd name="connsiteY4" fmla="*/ 383296 h 869306"/>
                <a:gd name="connsiteX5" fmla="*/ 345718 w 2490174"/>
                <a:gd name="connsiteY5" fmla="*/ 400833 h 869306"/>
                <a:gd name="connsiteX6" fmla="*/ 308140 w 2490174"/>
                <a:gd name="connsiteY6" fmla="*/ 496030 h 869306"/>
                <a:gd name="connsiteX7" fmla="*/ 240500 w 2490174"/>
                <a:gd name="connsiteY7" fmla="*/ 521082 h 869306"/>
                <a:gd name="connsiteX8" fmla="*/ 215448 w 2490174"/>
                <a:gd name="connsiteY8" fmla="*/ 563671 h 869306"/>
                <a:gd name="connsiteX9" fmla="*/ 177870 w 2490174"/>
                <a:gd name="connsiteY9" fmla="*/ 598744 h 869306"/>
                <a:gd name="connsiteX10" fmla="*/ 152818 w 2490174"/>
                <a:gd name="connsiteY10" fmla="*/ 631311 h 869306"/>
                <a:gd name="connsiteX11" fmla="*/ 10021 w 2490174"/>
                <a:gd name="connsiteY11" fmla="*/ 676405 h 869306"/>
                <a:gd name="connsiteX12" fmla="*/ 0 w 2490174"/>
                <a:gd name="connsiteY12" fmla="*/ 716488 h 869306"/>
                <a:gd name="connsiteX13" fmla="*/ 67961 w 2490174"/>
                <a:gd name="connsiteY13" fmla="*/ 755137 h 869306"/>
                <a:gd name="connsiteX14" fmla="*/ 283088 w 2490174"/>
                <a:gd name="connsiteY14" fmla="*/ 811686 h 869306"/>
                <a:gd name="connsiteX15" fmla="*/ 643838 w 2490174"/>
                <a:gd name="connsiteY15" fmla="*/ 849264 h 869306"/>
                <a:gd name="connsiteX16" fmla="*/ 934442 w 2490174"/>
                <a:gd name="connsiteY16" fmla="*/ 869306 h 869306"/>
                <a:gd name="connsiteX17" fmla="*/ 1387884 w 2490174"/>
                <a:gd name="connsiteY17" fmla="*/ 856780 h 869306"/>
                <a:gd name="connsiteX18" fmla="*/ 1530681 w 2490174"/>
                <a:gd name="connsiteY18" fmla="*/ 804171 h 869306"/>
                <a:gd name="connsiteX19" fmla="*/ 1605837 w 2490174"/>
                <a:gd name="connsiteY19" fmla="*/ 741540 h 869306"/>
                <a:gd name="connsiteX20" fmla="*/ 1851347 w 2490174"/>
                <a:gd name="connsiteY20" fmla="*/ 741540 h 869306"/>
                <a:gd name="connsiteX21" fmla="*/ 1981618 w 2490174"/>
                <a:gd name="connsiteY21" fmla="*/ 724004 h 869306"/>
                <a:gd name="connsiteX22" fmla="*/ 2109383 w 2490174"/>
                <a:gd name="connsiteY22" fmla="*/ 676405 h 869306"/>
                <a:gd name="connsiteX23" fmla="*/ 2237149 w 2490174"/>
                <a:gd name="connsiteY23" fmla="*/ 631311 h 869306"/>
                <a:gd name="connsiteX24" fmla="*/ 2422534 w 2490174"/>
                <a:gd name="connsiteY24" fmla="*/ 653858 h 869306"/>
                <a:gd name="connsiteX25" fmla="*/ 2490174 w 2490174"/>
                <a:gd name="connsiteY25" fmla="*/ 593733 h 869306"/>
                <a:gd name="connsiteX26" fmla="*/ 2412513 w 2490174"/>
                <a:gd name="connsiteY26" fmla="*/ 493525 h 869306"/>
                <a:gd name="connsiteX27" fmla="*/ 2259695 w 2490174"/>
                <a:gd name="connsiteY27" fmla="*/ 438411 h 869306"/>
                <a:gd name="connsiteX28" fmla="*/ 2144456 w 2490174"/>
                <a:gd name="connsiteY28" fmla="*/ 360749 h 869306"/>
                <a:gd name="connsiteX29" fmla="*/ 2036732 w 2490174"/>
                <a:gd name="connsiteY29" fmla="*/ 265551 h 869306"/>
                <a:gd name="connsiteX30" fmla="*/ 1841326 w 2490174"/>
                <a:gd name="connsiteY30" fmla="*/ 190395 h 869306"/>
                <a:gd name="connsiteX31" fmla="*/ 1508134 w 2490174"/>
                <a:gd name="connsiteY31" fmla="*/ 82671 h 869306"/>
                <a:gd name="connsiteX32" fmla="*/ 1227551 w 2490174"/>
                <a:gd name="connsiteY32" fmla="*/ 2505 h 869306"/>
                <a:gd name="connsiteX33" fmla="*/ 992061 w 2490174"/>
                <a:gd name="connsiteY33" fmla="*/ 0 h 869306"/>
                <a:gd name="connsiteX34" fmla="*/ 726510 w 2490174"/>
                <a:gd name="connsiteY34" fmla="*/ 60125 h 869306"/>
                <a:gd name="connsiteX35" fmla="*/ 598744 w 2490174"/>
                <a:gd name="connsiteY35" fmla="*/ 177869 h 869306"/>
                <a:gd name="connsiteX0" fmla="*/ 598744 w 2490174"/>
                <a:gd name="connsiteY0" fmla="*/ 177869 h 856780"/>
                <a:gd name="connsiteX1" fmla="*/ 528598 w 2490174"/>
                <a:gd name="connsiteY1" fmla="*/ 245510 h 856780"/>
                <a:gd name="connsiteX2" fmla="*/ 501041 w 2490174"/>
                <a:gd name="connsiteY2" fmla="*/ 295614 h 856780"/>
                <a:gd name="connsiteX3" fmla="*/ 455947 w 2490174"/>
                <a:gd name="connsiteY3" fmla="*/ 333192 h 856780"/>
                <a:gd name="connsiteX4" fmla="*/ 433401 w 2490174"/>
                <a:gd name="connsiteY4" fmla="*/ 383296 h 856780"/>
                <a:gd name="connsiteX5" fmla="*/ 345718 w 2490174"/>
                <a:gd name="connsiteY5" fmla="*/ 400833 h 856780"/>
                <a:gd name="connsiteX6" fmla="*/ 308140 w 2490174"/>
                <a:gd name="connsiteY6" fmla="*/ 496030 h 856780"/>
                <a:gd name="connsiteX7" fmla="*/ 240500 w 2490174"/>
                <a:gd name="connsiteY7" fmla="*/ 521082 h 856780"/>
                <a:gd name="connsiteX8" fmla="*/ 215448 w 2490174"/>
                <a:gd name="connsiteY8" fmla="*/ 563671 h 856780"/>
                <a:gd name="connsiteX9" fmla="*/ 177870 w 2490174"/>
                <a:gd name="connsiteY9" fmla="*/ 598744 h 856780"/>
                <a:gd name="connsiteX10" fmla="*/ 152818 w 2490174"/>
                <a:gd name="connsiteY10" fmla="*/ 631311 h 856780"/>
                <a:gd name="connsiteX11" fmla="*/ 10021 w 2490174"/>
                <a:gd name="connsiteY11" fmla="*/ 676405 h 856780"/>
                <a:gd name="connsiteX12" fmla="*/ 0 w 2490174"/>
                <a:gd name="connsiteY12" fmla="*/ 716488 h 856780"/>
                <a:gd name="connsiteX13" fmla="*/ 67961 w 2490174"/>
                <a:gd name="connsiteY13" fmla="*/ 755137 h 856780"/>
                <a:gd name="connsiteX14" fmla="*/ 283088 w 2490174"/>
                <a:gd name="connsiteY14" fmla="*/ 811686 h 856780"/>
                <a:gd name="connsiteX15" fmla="*/ 643838 w 2490174"/>
                <a:gd name="connsiteY15" fmla="*/ 849264 h 856780"/>
                <a:gd name="connsiteX16" fmla="*/ 944485 w 2490174"/>
                <a:gd name="connsiteY16" fmla="*/ 810755 h 856780"/>
                <a:gd name="connsiteX17" fmla="*/ 1387884 w 2490174"/>
                <a:gd name="connsiteY17" fmla="*/ 856780 h 856780"/>
                <a:gd name="connsiteX18" fmla="*/ 1530681 w 2490174"/>
                <a:gd name="connsiteY18" fmla="*/ 804171 h 856780"/>
                <a:gd name="connsiteX19" fmla="*/ 1605837 w 2490174"/>
                <a:gd name="connsiteY19" fmla="*/ 741540 h 856780"/>
                <a:gd name="connsiteX20" fmla="*/ 1851347 w 2490174"/>
                <a:gd name="connsiteY20" fmla="*/ 741540 h 856780"/>
                <a:gd name="connsiteX21" fmla="*/ 1981618 w 2490174"/>
                <a:gd name="connsiteY21" fmla="*/ 724004 h 856780"/>
                <a:gd name="connsiteX22" fmla="*/ 2109383 w 2490174"/>
                <a:gd name="connsiteY22" fmla="*/ 676405 h 856780"/>
                <a:gd name="connsiteX23" fmla="*/ 2237149 w 2490174"/>
                <a:gd name="connsiteY23" fmla="*/ 631311 h 856780"/>
                <a:gd name="connsiteX24" fmla="*/ 2422534 w 2490174"/>
                <a:gd name="connsiteY24" fmla="*/ 653858 h 856780"/>
                <a:gd name="connsiteX25" fmla="*/ 2490174 w 2490174"/>
                <a:gd name="connsiteY25" fmla="*/ 593733 h 856780"/>
                <a:gd name="connsiteX26" fmla="*/ 2412513 w 2490174"/>
                <a:gd name="connsiteY26" fmla="*/ 493525 h 856780"/>
                <a:gd name="connsiteX27" fmla="*/ 2259695 w 2490174"/>
                <a:gd name="connsiteY27" fmla="*/ 438411 h 856780"/>
                <a:gd name="connsiteX28" fmla="*/ 2144456 w 2490174"/>
                <a:gd name="connsiteY28" fmla="*/ 360749 h 856780"/>
                <a:gd name="connsiteX29" fmla="*/ 2036732 w 2490174"/>
                <a:gd name="connsiteY29" fmla="*/ 265551 h 856780"/>
                <a:gd name="connsiteX30" fmla="*/ 1841326 w 2490174"/>
                <a:gd name="connsiteY30" fmla="*/ 190395 h 856780"/>
                <a:gd name="connsiteX31" fmla="*/ 1508134 w 2490174"/>
                <a:gd name="connsiteY31" fmla="*/ 82671 h 856780"/>
                <a:gd name="connsiteX32" fmla="*/ 1227551 w 2490174"/>
                <a:gd name="connsiteY32" fmla="*/ 2505 h 856780"/>
                <a:gd name="connsiteX33" fmla="*/ 992061 w 2490174"/>
                <a:gd name="connsiteY33" fmla="*/ 0 h 856780"/>
                <a:gd name="connsiteX34" fmla="*/ 726510 w 2490174"/>
                <a:gd name="connsiteY34" fmla="*/ 60125 h 856780"/>
                <a:gd name="connsiteX35" fmla="*/ 598744 w 2490174"/>
                <a:gd name="connsiteY35" fmla="*/ 177869 h 856780"/>
                <a:gd name="connsiteX0" fmla="*/ 598744 w 2490174"/>
                <a:gd name="connsiteY0" fmla="*/ 177869 h 856780"/>
                <a:gd name="connsiteX1" fmla="*/ 528598 w 2490174"/>
                <a:gd name="connsiteY1" fmla="*/ 245510 h 856780"/>
                <a:gd name="connsiteX2" fmla="*/ 501041 w 2490174"/>
                <a:gd name="connsiteY2" fmla="*/ 295614 h 856780"/>
                <a:gd name="connsiteX3" fmla="*/ 455947 w 2490174"/>
                <a:gd name="connsiteY3" fmla="*/ 333192 h 856780"/>
                <a:gd name="connsiteX4" fmla="*/ 433401 w 2490174"/>
                <a:gd name="connsiteY4" fmla="*/ 383296 h 856780"/>
                <a:gd name="connsiteX5" fmla="*/ 345718 w 2490174"/>
                <a:gd name="connsiteY5" fmla="*/ 400833 h 856780"/>
                <a:gd name="connsiteX6" fmla="*/ 308140 w 2490174"/>
                <a:gd name="connsiteY6" fmla="*/ 496030 h 856780"/>
                <a:gd name="connsiteX7" fmla="*/ 240500 w 2490174"/>
                <a:gd name="connsiteY7" fmla="*/ 521082 h 856780"/>
                <a:gd name="connsiteX8" fmla="*/ 215448 w 2490174"/>
                <a:gd name="connsiteY8" fmla="*/ 563671 h 856780"/>
                <a:gd name="connsiteX9" fmla="*/ 177870 w 2490174"/>
                <a:gd name="connsiteY9" fmla="*/ 598744 h 856780"/>
                <a:gd name="connsiteX10" fmla="*/ 152818 w 2490174"/>
                <a:gd name="connsiteY10" fmla="*/ 631311 h 856780"/>
                <a:gd name="connsiteX11" fmla="*/ 10021 w 2490174"/>
                <a:gd name="connsiteY11" fmla="*/ 676405 h 856780"/>
                <a:gd name="connsiteX12" fmla="*/ 0 w 2490174"/>
                <a:gd name="connsiteY12" fmla="*/ 716488 h 856780"/>
                <a:gd name="connsiteX13" fmla="*/ 67961 w 2490174"/>
                <a:gd name="connsiteY13" fmla="*/ 755137 h 856780"/>
                <a:gd name="connsiteX14" fmla="*/ 283088 w 2490174"/>
                <a:gd name="connsiteY14" fmla="*/ 811686 h 856780"/>
                <a:gd name="connsiteX15" fmla="*/ 643838 w 2490174"/>
                <a:gd name="connsiteY15" fmla="*/ 831699 h 856780"/>
                <a:gd name="connsiteX16" fmla="*/ 944485 w 2490174"/>
                <a:gd name="connsiteY16" fmla="*/ 810755 h 856780"/>
                <a:gd name="connsiteX17" fmla="*/ 1387884 w 2490174"/>
                <a:gd name="connsiteY17" fmla="*/ 856780 h 856780"/>
                <a:gd name="connsiteX18" fmla="*/ 1530681 w 2490174"/>
                <a:gd name="connsiteY18" fmla="*/ 804171 h 856780"/>
                <a:gd name="connsiteX19" fmla="*/ 1605837 w 2490174"/>
                <a:gd name="connsiteY19" fmla="*/ 741540 h 856780"/>
                <a:gd name="connsiteX20" fmla="*/ 1851347 w 2490174"/>
                <a:gd name="connsiteY20" fmla="*/ 741540 h 856780"/>
                <a:gd name="connsiteX21" fmla="*/ 1981618 w 2490174"/>
                <a:gd name="connsiteY21" fmla="*/ 724004 h 856780"/>
                <a:gd name="connsiteX22" fmla="*/ 2109383 w 2490174"/>
                <a:gd name="connsiteY22" fmla="*/ 676405 h 856780"/>
                <a:gd name="connsiteX23" fmla="*/ 2237149 w 2490174"/>
                <a:gd name="connsiteY23" fmla="*/ 631311 h 856780"/>
                <a:gd name="connsiteX24" fmla="*/ 2422534 w 2490174"/>
                <a:gd name="connsiteY24" fmla="*/ 653858 h 856780"/>
                <a:gd name="connsiteX25" fmla="*/ 2490174 w 2490174"/>
                <a:gd name="connsiteY25" fmla="*/ 593733 h 856780"/>
                <a:gd name="connsiteX26" fmla="*/ 2412513 w 2490174"/>
                <a:gd name="connsiteY26" fmla="*/ 493525 h 856780"/>
                <a:gd name="connsiteX27" fmla="*/ 2259695 w 2490174"/>
                <a:gd name="connsiteY27" fmla="*/ 438411 h 856780"/>
                <a:gd name="connsiteX28" fmla="*/ 2144456 w 2490174"/>
                <a:gd name="connsiteY28" fmla="*/ 360749 h 856780"/>
                <a:gd name="connsiteX29" fmla="*/ 2036732 w 2490174"/>
                <a:gd name="connsiteY29" fmla="*/ 265551 h 856780"/>
                <a:gd name="connsiteX30" fmla="*/ 1841326 w 2490174"/>
                <a:gd name="connsiteY30" fmla="*/ 190395 h 856780"/>
                <a:gd name="connsiteX31" fmla="*/ 1508134 w 2490174"/>
                <a:gd name="connsiteY31" fmla="*/ 82671 h 856780"/>
                <a:gd name="connsiteX32" fmla="*/ 1227551 w 2490174"/>
                <a:gd name="connsiteY32" fmla="*/ 2505 h 856780"/>
                <a:gd name="connsiteX33" fmla="*/ 992061 w 2490174"/>
                <a:gd name="connsiteY33" fmla="*/ 0 h 856780"/>
                <a:gd name="connsiteX34" fmla="*/ 726510 w 2490174"/>
                <a:gd name="connsiteY34" fmla="*/ 60125 h 856780"/>
                <a:gd name="connsiteX35" fmla="*/ 598744 w 2490174"/>
                <a:gd name="connsiteY35" fmla="*/ 177869 h 856780"/>
                <a:gd name="connsiteX0" fmla="*/ 598744 w 2490174"/>
                <a:gd name="connsiteY0" fmla="*/ 177869 h 860106"/>
                <a:gd name="connsiteX1" fmla="*/ 528598 w 2490174"/>
                <a:gd name="connsiteY1" fmla="*/ 245510 h 860106"/>
                <a:gd name="connsiteX2" fmla="*/ 501041 w 2490174"/>
                <a:gd name="connsiteY2" fmla="*/ 295614 h 860106"/>
                <a:gd name="connsiteX3" fmla="*/ 455947 w 2490174"/>
                <a:gd name="connsiteY3" fmla="*/ 333192 h 860106"/>
                <a:gd name="connsiteX4" fmla="*/ 433401 w 2490174"/>
                <a:gd name="connsiteY4" fmla="*/ 383296 h 860106"/>
                <a:gd name="connsiteX5" fmla="*/ 345718 w 2490174"/>
                <a:gd name="connsiteY5" fmla="*/ 400833 h 860106"/>
                <a:gd name="connsiteX6" fmla="*/ 308140 w 2490174"/>
                <a:gd name="connsiteY6" fmla="*/ 496030 h 860106"/>
                <a:gd name="connsiteX7" fmla="*/ 240500 w 2490174"/>
                <a:gd name="connsiteY7" fmla="*/ 521082 h 860106"/>
                <a:gd name="connsiteX8" fmla="*/ 215448 w 2490174"/>
                <a:gd name="connsiteY8" fmla="*/ 563671 h 860106"/>
                <a:gd name="connsiteX9" fmla="*/ 177870 w 2490174"/>
                <a:gd name="connsiteY9" fmla="*/ 598744 h 860106"/>
                <a:gd name="connsiteX10" fmla="*/ 152818 w 2490174"/>
                <a:gd name="connsiteY10" fmla="*/ 631311 h 860106"/>
                <a:gd name="connsiteX11" fmla="*/ 10021 w 2490174"/>
                <a:gd name="connsiteY11" fmla="*/ 676405 h 860106"/>
                <a:gd name="connsiteX12" fmla="*/ 0 w 2490174"/>
                <a:gd name="connsiteY12" fmla="*/ 716488 h 860106"/>
                <a:gd name="connsiteX13" fmla="*/ 67961 w 2490174"/>
                <a:gd name="connsiteY13" fmla="*/ 755137 h 860106"/>
                <a:gd name="connsiteX14" fmla="*/ 283088 w 2490174"/>
                <a:gd name="connsiteY14" fmla="*/ 811686 h 860106"/>
                <a:gd name="connsiteX15" fmla="*/ 643838 w 2490174"/>
                <a:gd name="connsiteY15" fmla="*/ 831699 h 860106"/>
                <a:gd name="connsiteX16" fmla="*/ 944485 w 2490174"/>
                <a:gd name="connsiteY16" fmla="*/ 810755 h 860106"/>
                <a:gd name="connsiteX17" fmla="*/ 1387884 w 2490174"/>
                <a:gd name="connsiteY17" fmla="*/ 856780 h 860106"/>
                <a:gd name="connsiteX18" fmla="*/ 1530681 w 2490174"/>
                <a:gd name="connsiteY18" fmla="*/ 804171 h 860106"/>
                <a:gd name="connsiteX19" fmla="*/ 1915733 w 2490174"/>
                <a:gd name="connsiteY19" fmla="*/ 860106 h 860106"/>
                <a:gd name="connsiteX20" fmla="*/ 1851347 w 2490174"/>
                <a:gd name="connsiteY20" fmla="*/ 741540 h 860106"/>
                <a:gd name="connsiteX21" fmla="*/ 1981618 w 2490174"/>
                <a:gd name="connsiteY21" fmla="*/ 724004 h 860106"/>
                <a:gd name="connsiteX22" fmla="*/ 2109383 w 2490174"/>
                <a:gd name="connsiteY22" fmla="*/ 676405 h 860106"/>
                <a:gd name="connsiteX23" fmla="*/ 2237149 w 2490174"/>
                <a:gd name="connsiteY23" fmla="*/ 631311 h 860106"/>
                <a:gd name="connsiteX24" fmla="*/ 2422534 w 2490174"/>
                <a:gd name="connsiteY24" fmla="*/ 653858 h 860106"/>
                <a:gd name="connsiteX25" fmla="*/ 2490174 w 2490174"/>
                <a:gd name="connsiteY25" fmla="*/ 593733 h 860106"/>
                <a:gd name="connsiteX26" fmla="*/ 2412513 w 2490174"/>
                <a:gd name="connsiteY26" fmla="*/ 493525 h 860106"/>
                <a:gd name="connsiteX27" fmla="*/ 2259695 w 2490174"/>
                <a:gd name="connsiteY27" fmla="*/ 438411 h 860106"/>
                <a:gd name="connsiteX28" fmla="*/ 2144456 w 2490174"/>
                <a:gd name="connsiteY28" fmla="*/ 360749 h 860106"/>
                <a:gd name="connsiteX29" fmla="*/ 2036732 w 2490174"/>
                <a:gd name="connsiteY29" fmla="*/ 265551 h 860106"/>
                <a:gd name="connsiteX30" fmla="*/ 1841326 w 2490174"/>
                <a:gd name="connsiteY30" fmla="*/ 190395 h 860106"/>
                <a:gd name="connsiteX31" fmla="*/ 1508134 w 2490174"/>
                <a:gd name="connsiteY31" fmla="*/ 82671 h 860106"/>
                <a:gd name="connsiteX32" fmla="*/ 1227551 w 2490174"/>
                <a:gd name="connsiteY32" fmla="*/ 2505 h 860106"/>
                <a:gd name="connsiteX33" fmla="*/ 992061 w 2490174"/>
                <a:gd name="connsiteY33" fmla="*/ 0 h 860106"/>
                <a:gd name="connsiteX34" fmla="*/ 726510 w 2490174"/>
                <a:gd name="connsiteY34" fmla="*/ 60125 h 860106"/>
                <a:gd name="connsiteX35" fmla="*/ 598744 w 2490174"/>
                <a:gd name="connsiteY35" fmla="*/ 177869 h 860106"/>
                <a:gd name="connsiteX0" fmla="*/ 598744 w 2490174"/>
                <a:gd name="connsiteY0" fmla="*/ 177869 h 860106"/>
                <a:gd name="connsiteX1" fmla="*/ 528598 w 2490174"/>
                <a:gd name="connsiteY1" fmla="*/ 245510 h 860106"/>
                <a:gd name="connsiteX2" fmla="*/ 501041 w 2490174"/>
                <a:gd name="connsiteY2" fmla="*/ 295614 h 860106"/>
                <a:gd name="connsiteX3" fmla="*/ 455947 w 2490174"/>
                <a:gd name="connsiteY3" fmla="*/ 333192 h 860106"/>
                <a:gd name="connsiteX4" fmla="*/ 433401 w 2490174"/>
                <a:gd name="connsiteY4" fmla="*/ 383296 h 860106"/>
                <a:gd name="connsiteX5" fmla="*/ 345718 w 2490174"/>
                <a:gd name="connsiteY5" fmla="*/ 400833 h 860106"/>
                <a:gd name="connsiteX6" fmla="*/ 308140 w 2490174"/>
                <a:gd name="connsiteY6" fmla="*/ 496030 h 860106"/>
                <a:gd name="connsiteX7" fmla="*/ 240500 w 2490174"/>
                <a:gd name="connsiteY7" fmla="*/ 521082 h 860106"/>
                <a:gd name="connsiteX8" fmla="*/ 215448 w 2490174"/>
                <a:gd name="connsiteY8" fmla="*/ 563671 h 860106"/>
                <a:gd name="connsiteX9" fmla="*/ 177870 w 2490174"/>
                <a:gd name="connsiteY9" fmla="*/ 598744 h 860106"/>
                <a:gd name="connsiteX10" fmla="*/ 152818 w 2490174"/>
                <a:gd name="connsiteY10" fmla="*/ 631311 h 860106"/>
                <a:gd name="connsiteX11" fmla="*/ 10021 w 2490174"/>
                <a:gd name="connsiteY11" fmla="*/ 676405 h 860106"/>
                <a:gd name="connsiteX12" fmla="*/ 0 w 2490174"/>
                <a:gd name="connsiteY12" fmla="*/ 716488 h 860106"/>
                <a:gd name="connsiteX13" fmla="*/ 67961 w 2490174"/>
                <a:gd name="connsiteY13" fmla="*/ 755137 h 860106"/>
                <a:gd name="connsiteX14" fmla="*/ 283088 w 2490174"/>
                <a:gd name="connsiteY14" fmla="*/ 811686 h 860106"/>
                <a:gd name="connsiteX15" fmla="*/ 643838 w 2490174"/>
                <a:gd name="connsiteY15" fmla="*/ 831699 h 860106"/>
                <a:gd name="connsiteX16" fmla="*/ 944485 w 2490174"/>
                <a:gd name="connsiteY16" fmla="*/ 810755 h 860106"/>
                <a:gd name="connsiteX17" fmla="*/ 1387884 w 2490174"/>
                <a:gd name="connsiteY17" fmla="*/ 856780 h 860106"/>
                <a:gd name="connsiteX18" fmla="*/ 1530681 w 2490174"/>
                <a:gd name="connsiteY18" fmla="*/ 804171 h 860106"/>
                <a:gd name="connsiteX19" fmla="*/ 1915733 w 2490174"/>
                <a:gd name="connsiteY19" fmla="*/ 860106 h 860106"/>
                <a:gd name="connsiteX20" fmla="*/ 2247325 w 2490174"/>
                <a:gd name="connsiteY20" fmla="*/ 857178 h 860106"/>
                <a:gd name="connsiteX21" fmla="*/ 1981618 w 2490174"/>
                <a:gd name="connsiteY21" fmla="*/ 724004 h 860106"/>
                <a:gd name="connsiteX22" fmla="*/ 2109383 w 2490174"/>
                <a:gd name="connsiteY22" fmla="*/ 676405 h 860106"/>
                <a:gd name="connsiteX23" fmla="*/ 2237149 w 2490174"/>
                <a:gd name="connsiteY23" fmla="*/ 631311 h 860106"/>
                <a:gd name="connsiteX24" fmla="*/ 2422534 w 2490174"/>
                <a:gd name="connsiteY24" fmla="*/ 653858 h 860106"/>
                <a:gd name="connsiteX25" fmla="*/ 2490174 w 2490174"/>
                <a:gd name="connsiteY25" fmla="*/ 593733 h 860106"/>
                <a:gd name="connsiteX26" fmla="*/ 2412513 w 2490174"/>
                <a:gd name="connsiteY26" fmla="*/ 493525 h 860106"/>
                <a:gd name="connsiteX27" fmla="*/ 2259695 w 2490174"/>
                <a:gd name="connsiteY27" fmla="*/ 438411 h 860106"/>
                <a:gd name="connsiteX28" fmla="*/ 2144456 w 2490174"/>
                <a:gd name="connsiteY28" fmla="*/ 360749 h 860106"/>
                <a:gd name="connsiteX29" fmla="*/ 2036732 w 2490174"/>
                <a:gd name="connsiteY29" fmla="*/ 265551 h 860106"/>
                <a:gd name="connsiteX30" fmla="*/ 1841326 w 2490174"/>
                <a:gd name="connsiteY30" fmla="*/ 190395 h 860106"/>
                <a:gd name="connsiteX31" fmla="*/ 1508134 w 2490174"/>
                <a:gd name="connsiteY31" fmla="*/ 82671 h 860106"/>
                <a:gd name="connsiteX32" fmla="*/ 1227551 w 2490174"/>
                <a:gd name="connsiteY32" fmla="*/ 2505 h 860106"/>
                <a:gd name="connsiteX33" fmla="*/ 992061 w 2490174"/>
                <a:gd name="connsiteY33" fmla="*/ 0 h 860106"/>
                <a:gd name="connsiteX34" fmla="*/ 726510 w 2490174"/>
                <a:gd name="connsiteY34" fmla="*/ 60125 h 860106"/>
                <a:gd name="connsiteX35" fmla="*/ 598744 w 2490174"/>
                <a:gd name="connsiteY35" fmla="*/ 177869 h 860106"/>
                <a:gd name="connsiteX0" fmla="*/ 598744 w 2490174"/>
                <a:gd name="connsiteY0" fmla="*/ 177869 h 860106"/>
                <a:gd name="connsiteX1" fmla="*/ 528598 w 2490174"/>
                <a:gd name="connsiteY1" fmla="*/ 245510 h 860106"/>
                <a:gd name="connsiteX2" fmla="*/ 501041 w 2490174"/>
                <a:gd name="connsiteY2" fmla="*/ 295614 h 860106"/>
                <a:gd name="connsiteX3" fmla="*/ 455947 w 2490174"/>
                <a:gd name="connsiteY3" fmla="*/ 333192 h 860106"/>
                <a:gd name="connsiteX4" fmla="*/ 433401 w 2490174"/>
                <a:gd name="connsiteY4" fmla="*/ 383296 h 860106"/>
                <a:gd name="connsiteX5" fmla="*/ 345718 w 2490174"/>
                <a:gd name="connsiteY5" fmla="*/ 400833 h 860106"/>
                <a:gd name="connsiteX6" fmla="*/ 308140 w 2490174"/>
                <a:gd name="connsiteY6" fmla="*/ 496030 h 860106"/>
                <a:gd name="connsiteX7" fmla="*/ 240500 w 2490174"/>
                <a:gd name="connsiteY7" fmla="*/ 521082 h 860106"/>
                <a:gd name="connsiteX8" fmla="*/ 215448 w 2490174"/>
                <a:gd name="connsiteY8" fmla="*/ 563671 h 860106"/>
                <a:gd name="connsiteX9" fmla="*/ 177870 w 2490174"/>
                <a:gd name="connsiteY9" fmla="*/ 598744 h 860106"/>
                <a:gd name="connsiteX10" fmla="*/ 152818 w 2490174"/>
                <a:gd name="connsiteY10" fmla="*/ 631311 h 860106"/>
                <a:gd name="connsiteX11" fmla="*/ 10021 w 2490174"/>
                <a:gd name="connsiteY11" fmla="*/ 676405 h 860106"/>
                <a:gd name="connsiteX12" fmla="*/ 0 w 2490174"/>
                <a:gd name="connsiteY12" fmla="*/ 716488 h 860106"/>
                <a:gd name="connsiteX13" fmla="*/ 67961 w 2490174"/>
                <a:gd name="connsiteY13" fmla="*/ 755137 h 860106"/>
                <a:gd name="connsiteX14" fmla="*/ 283088 w 2490174"/>
                <a:gd name="connsiteY14" fmla="*/ 811686 h 860106"/>
                <a:gd name="connsiteX15" fmla="*/ 643838 w 2490174"/>
                <a:gd name="connsiteY15" fmla="*/ 831699 h 860106"/>
                <a:gd name="connsiteX16" fmla="*/ 944485 w 2490174"/>
                <a:gd name="connsiteY16" fmla="*/ 810755 h 860106"/>
                <a:gd name="connsiteX17" fmla="*/ 1387884 w 2490174"/>
                <a:gd name="connsiteY17" fmla="*/ 856780 h 860106"/>
                <a:gd name="connsiteX18" fmla="*/ 1530681 w 2490174"/>
                <a:gd name="connsiteY18" fmla="*/ 804171 h 860106"/>
                <a:gd name="connsiteX19" fmla="*/ 1915733 w 2490174"/>
                <a:gd name="connsiteY19" fmla="*/ 860106 h 860106"/>
                <a:gd name="connsiteX20" fmla="*/ 2247325 w 2490174"/>
                <a:gd name="connsiteY20" fmla="*/ 857178 h 860106"/>
                <a:gd name="connsiteX21" fmla="*/ 2310165 w 2490174"/>
                <a:gd name="connsiteY21" fmla="*/ 769381 h 860106"/>
                <a:gd name="connsiteX22" fmla="*/ 2109383 w 2490174"/>
                <a:gd name="connsiteY22" fmla="*/ 676405 h 860106"/>
                <a:gd name="connsiteX23" fmla="*/ 2237149 w 2490174"/>
                <a:gd name="connsiteY23" fmla="*/ 631311 h 860106"/>
                <a:gd name="connsiteX24" fmla="*/ 2422534 w 2490174"/>
                <a:gd name="connsiteY24" fmla="*/ 653858 h 860106"/>
                <a:gd name="connsiteX25" fmla="*/ 2490174 w 2490174"/>
                <a:gd name="connsiteY25" fmla="*/ 593733 h 860106"/>
                <a:gd name="connsiteX26" fmla="*/ 2412513 w 2490174"/>
                <a:gd name="connsiteY26" fmla="*/ 493525 h 860106"/>
                <a:gd name="connsiteX27" fmla="*/ 2259695 w 2490174"/>
                <a:gd name="connsiteY27" fmla="*/ 438411 h 860106"/>
                <a:gd name="connsiteX28" fmla="*/ 2144456 w 2490174"/>
                <a:gd name="connsiteY28" fmla="*/ 360749 h 860106"/>
                <a:gd name="connsiteX29" fmla="*/ 2036732 w 2490174"/>
                <a:gd name="connsiteY29" fmla="*/ 265551 h 860106"/>
                <a:gd name="connsiteX30" fmla="*/ 1841326 w 2490174"/>
                <a:gd name="connsiteY30" fmla="*/ 190395 h 860106"/>
                <a:gd name="connsiteX31" fmla="*/ 1508134 w 2490174"/>
                <a:gd name="connsiteY31" fmla="*/ 82671 h 860106"/>
                <a:gd name="connsiteX32" fmla="*/ 1227551 w 2490174"/>
                <a:gd name="connsiteY32" fmla="*/ 2505 h 860106"/>
                <a:gd name="connsiteX33" fmla="*/ 992061 w 2490174"/>
                <a:gd name="connsiteY33" fmla="*/ 0 h 860106"/>
                <a:gd name="connsiteX34" fmla="*/ 726510 w 2490174"/>
                <a:gd name="connsiteY34" fmla="*/ 60125 h 860106"/>
                <a:gd name="connsiteX35" fmla="*/ 598744 w 2490174"/>
                <a:gd name="connsiteY35" fmla="*/ 177869 h 860106"/>
                <a:gd name="connsiteX0" fmla="*/ 598744 w 2490174"/>
                <a:gd name="connsiteY0" fmla="*/ 177869 h 860106"/>
                <a:gd name="connsiteX1" fmla="*/ 528598 w 2490174"/>
                <a:gd name="connsiteY1" fmla="*/ 245510 h 860106"/>
                <a:gd name="connsiteX2" fmla="*/ 501041 w 2490174"/>
                <a:gd name="connsiteY2" fmla="*/ 295614 h 860106"/>
                <a:gd name="connsiteX3" fmla="*/ 455947 w 2490174"/>
                <a:gd name="connsiteY3" fmla="*/ 333192 h 860106"/>
                <a:gd name="connsiteX4" fmla="*/ 433401 w 2490174"/>
                <a:gd name="connsiteY4" fmla="*/ 383296 h 860106"/>
                <a:gd name="connsiteX5" fmla="*/ 345718 w 2490174"/>
                <a:gd name="connsiteY5" fmla="*/ 400833 h 860106"/>
                <a:gd name="connsiteX6" fmla="*/ 308140 w 2490174"/>
                <a:gd name="connsiteY6" fmla="*/ 496030 h 860106"/>
                <a:gd name="connsiteX7" fmla="*/ 240500 w 2490174"/>
                <a:gd name="connsiteY7" fmla="*/ 521082 h 860106"/>
                <a:gd name="connsiteX8" fmla="*/ 215448 w 2490174"/>
                <a:gd name="connsiteY8" fmla="*/ 563671 h 860106"/>
                <a:gd name="connsiteX9" fmla="*/ 177870 w 2490174"/>
                <a:gd name="connsiteY9" fmla="*/ 598744 h 860106"/>
                <a:gd name="connsiteX10" fmla="*/ 152818 w 2490174"/>
                <a:gd name="connsiteY10" fmla="*/ 631311 h 860106"/>
                <a:gd name="connsiteX11" fmla="*/ 10021 w 2490174"/>
                <a:gd name="connsiteY11" fmla="*/ 676405 h 860106"/>
                <a:gd name="connsiteX12" fmla="*/ 0 w 2490174"/>
                <a:gd name="connsiteY12" fmla="*/ 716488 h 860106"/>
                <a:gd name="connsiteX13" fmla="*/ 67961 w 2490174"/>
                <a:gd name="connsiteY13" fmla="*/ 755137 h 860106"/>
                <a:gd name="connsiteX14" fmla="*/ 283088 w 2490174"/>
                <a:gd name="connsiteY14" fmla="*/ 811686 h 860106"/>
                <a:gd name="connsiteX15" fmla="*/ 643838 w 2490174"/>
                <a:gd name="connsiteY15" fmla="*/ 831699 h 860106"/>
                <a:gd name="connsiteX16" fmla="*/ 944485 w 2490174"/>
                <a:gd name="connsiteY16" fmla="*/ 810755 h 860106"/>
                <a:gd name="connsiteX17" fmla="*/ 1387884 w 2490174"/>
                <a:gd name="connsiteY17" fmla="*/ 856780 h 860106"/>
                <a:gd name="connsiteX18" fmla="*/ 1530681 w 2490174"/>
                <a:gd name="connsiteY18" fmla="*/ 804171 h 860106"/>
                <a:gd name="connsiteX19" fmla="*/ 1915733 w 2490174"/>
                <a:gd name="connsiteY19" fmla="*/ 860106 h 860106"/>
                <a:gd name="connsiteX20" fmla="*/ 2247325 w 2490174"/>
                <a:gd name="connsiteY20" fmla="*/ 857178 h 860106"/>
                <a:gd name="connsiteX21" fmla="*/ 2310165 w 2490174"/>
                <a:gd name="connsiteY21" fmla="*/ 769381 h 860106"/>
                <a:gd name="connsiteX22" fmla="*/ 2307372 w 2490174"/>
                <a:gd name="connsiteY22" fmla="*/ 683724 h 860106"/>
                <a:gd name="connsiteX23" fmla="*/ 2237149 w 2490174"/>
                <a:gd name="connsiteY23" fmla="*/ 631311 h 860106"/>
                <a:gd name="connsiteX24" fmla="*/ 2422534 w 2490174"/>
                <a:gd name="connsiteY24" fmla="*/ 653858 h 860106"/>
                <a:gd name="connsiteX25" fmla="*/ 2490174 w 2490174"/>
                <a:gd name="connsiteY25" fmla="*/ 593733 h 860106"/>
                <a:gd name="connsiteX26" fmla="*/ 2412513 w 2490174"/>
                <a:gd name="connsiteY26" fmla="*/ 493525 h 860106"/>
                <a:gd name="connsiteX27" fmla="*/ 2259695 w 2490174"/>
                <a:gd name="connsiteY27" fmla="*/ 438411 h 860106"/>
                <a:gd name="connsiteX28" fmla="*/ 2144456 w 2490174"/>
                <a:gd name="connsiteY28" fmla="*/ 360749 h 860106"/>
                <a:gd name="connsiteX29" fmla="*/ 2036732 w 2490174"/>
                <a:gd name="connsiteY29" fmla="*/ 265551 h 860106"/>
                <a:gd name="connsiteX30" fmla="*/ 1841326 w 2490174"/>
                <a:gd name="connsiteY30" fmla="*/ 190395 h 860106"/>
                <a:gd name="connsiteX31" fmla="*/ 1508134 w 2490174"/>
                <a:gd name="connsiteY31" fmla="*/ 82671 h 860106"/>
                <a:gd name="connsiteX32" fmla="*/ 1227551 w 2490174"/>
                <a:gd name="connsiteY32" fmla="*/ 2505 h 860106"/>
                <a:gd name="connsiteX33" fmla="*/ 992061 w 2490174"/>
                <a:gd name="connsiteY33" fmla="*/ 0 h 860106"/>
                <a:gd name="connsiteX34" fmla="*/ 726510 w 2490174"/>
                <a:gd name="connsiteY34" fmla="*/ 60125 h 860106"/>
                <a:gd name="connsiteX35" fmla="*/ 598744 w 2490174"/>
                <a:gd name="connsiteY35" fmla="*/ 177869 h 860106"/>
                <a:gd name="connsiteX0" fmla="*/ 598744 w 2490174"/>
                <a:gd name="connsiteY0" fmla="*/ 177869 h 860106"/>
                <a:gd name="connsiteX1" fmla="*/ 528598 w 2490174"/>
                <a:gd name="connsiteY1" fmla="*/ 245510 h 860106"/>
                <a:gd name="connsiteX2" fmla="*/ 501041 w 2490174"/>
                <a:gd name="connsiteY2" fmla="*/ 295614 h 860106"/>
                <a:gd name="connsiteX3" fmla="*/ 455947 w 2490174"/>
                <a:gd name="connsiteY3" fmla="*/ 333192 h 860106"/>
                <a:gd name="connsiteX4" fmla="*/ 433401 w 2490174"/>
                <a:gd name="connsiteY4" fmla="*/ 383296 h 860106"/>
                <a:gd name="connsiteX5" fmla="*/ 345718 w 2490174"/>
                <a:gd name="connsiteY5" fmla="*/ 400833 h 860106"/>
                <a:gd name="connsiteX6" fmla="*/ 308140 w 2490174"/>
                <a:gd name="connsiteY6" fmla="*/ 496030 h 860106"/>
                <a:gd name="connsiteX7" fmla="*/ 240500 w 2490174"/>
                <a:gd name="connsiteY7" fmla="*/ 521082 h 860106"/>
                <a:gd name="connsiteX8" fmla="*/ 215448 w 2490174"/>
                <a:gd name="connsiteY8" fmla="*/ 563671 h 860106"/>
                <a:gd name="connsiteX9" fmla="*/ 177870 w 2490174"/>
                <a:gd name="connsiteY9" fmla="*/ 598744 h 860106"/>
                <a:gd name="connsiteX10" fmla="*/ 152818 w 2490174"/>
                <a:gd name="connsiteY10" fmla="*/ 631311 h 860106"/>
                <a:gd name="connsiteX11" fmla="*/ 10021 w 2490174"/>
                <a:gd name="connsiteY11" fmla="*/ 676405 h 860106"/>
                <a:gd name="connsiteX12" fmla="*/ 0 w 2490174"/>
                <a:gd name="connsiteY12" fmla="*/ 716488 h 860106"/>
                <a:gd name="connsiteX13" fmla="*/ 67961 w 2490174"/>
                <a:gd name="connsiteY13" fmla="*/ 755137 h 860106"/>
                <a:gd name="connsiteX14" fmla="*/ 283088 w 2490174"/>
                <a:gd name="connsiteY14" fmla="*/ 811686 h 860106"/>
                <a:gd name="connsiteX15" fmla="*/ 643838 w 2490174"/>
                <a:gd name="connsiteY15" fmla="*/ 831699 h 860106"/>
                <a:gd name="connsiteX16" fmla="*/ 944485 w 2490174"/>
                <a:gd name="connsiteY16" fmla="*/ 810755 h 860106"/>
                <a:gd name="connsiteX17" fmla="*/ 1387884 w 2490174"/>
                <a:gd name="connsiteY17" fmla="*/ 856780 h 860106"/>
                <a:gd name="connsiteX18" fmla="*/ 1530681 w 2490174"/>
                <a:gd name="connsiteY18" fmla="*/ 804171 h 860106"/>
                <a:gd name="connsiteX19" fmla="*/ 1915733 w 2490174"/>
                <a:gd name="connsiteY19" fmla="*/ 860106 h 860106"/>
                <a:gd name="connsiteX20" fmla="*/ 2247325 w 2490174"/>
                <a:gd name="connsiteY20" fmla="*/ 857178 h 860106"/>
                <a:gd name="connsiteX21" fmla="*/ 2310165 w 2490174"/>
                <a:gd name="connsiteY21" fmla="*/ 769381 h 860106"/>
                <a:gd name="connsiteX22" fmla="*/ 2307372 w 2490174"/>
                <a:gd name="connsiteY22" fmla="*/ 683724 h 860106"/>
                <a:gd name="connsiteX23" fmla="*/ 2357664 w 2490174"/>
                <a:gd name="connsiteY23" fmla="*/ 679616 h 860106"/>
                <a:gd name="connsiteX24" fmla="*/ 2422534 w 2490174"/>
                <a:gd name="connsiteY24" fmla="*/ 653858 h 860106"/>
                <a:gd name="connsiteX25" fmla="*/ 2490174 w 2490174"/>
                <a:gd name="connsiteY25" fmla="*/ 593733 h 860106"/>
                <a:gd name="connsiteX26" fmla="*/ 2412513 w 2490174"/>
                <a:gd name="connsiteY26" fmla="*/ 493525 h 860106"/>
                <a:gd name="connsiteX27" fmla="*/ 2259695 w 2490174"/>
                <a:gd name="connsiteY27" fmla="*/ 438411 h 860106"/>
                <a:gd name="connsiteX28" fmla="*/ 2144456 w 2490174"/>
                <a:gd name="connsiteY28" fmla="*/ 360749 h 860106"/>
                <a:gd name="connsiteX29" fmla="*/ 2036732 w 2490174"/>
                <a:gd name="connsiteY29" fmla="*/ 265551 h 860106"/>
                <a:gd name="connsiteX30" fmla="*/ 1841326 w 2490174"/>
                <a:gd name="connsiteY30" fmla="*/ 190395 h 860106"/>
                <a:gd name="connsiteX31" fmla="*/ 1508134 w 2490174"/>
                <a:gd name="connsiteY31" fmla="*/ 82671 h 860106"/>
                <a:gd name="connsiteX32" fmla="*/ 1227551 w 2490174"/>
                <a:gd name="connsiteY32" fmla="*/ 2505 h 860106"/>
                <a:gd name="connsiteX33" fmla="*/ 992061 w 2490174"/>
                <a:gd name="connsiteY33" fmla="*/ 0 h 860106"/>
                <a:gd name="connsiteX34" fmla="*/ 726510 w 2490174"/>
                <a:gd name="connsiteY34" fmla="*/ 60125 h 860106"/>
                <a:gd name="connsiteX35" fmla="*/ 598744 w 2490174"/>
                <a:gd name="connsiteY35" fmla="*/ 177869 h 860106"/>
                <a:gd name="connsiteX0" fmla="*/ 1500751 w 3392181"/>
                <a:gd name="connsiteY0" fmla="*/ 177869 h 860106"/>
                <a:gd name="connsiteX1" fmla="*/ 1430605 w 3392181"/>
                <a:gd name="connsiteY1" fmla="*/ 245510 h 860106"/>
                <a:gd name="connsiteX2" fmla="*/ 1403048 w 3392181"/>
                <a:gd name="connsiteY2" fmla="*/ 295614 h 860106"/>
                <a:gd name="connsiteX3" fmla="*/ 1357954 w 3392181"/>
                <a:gd name="connsiteY3" fmla="*/ 333192 h 860106"/>
                <a:gd name="connsiteX4" fmla="*/ 1335408 w 3392181"/>
                <a:gd name="connsiteY4" fmla="*/ 383296 h 860106"/>
                <a:gd name="connsiteX5" fmla="*/ 1247725 w 3392181"/>
                <a:gd name="connsiteY5" fmla="*/ 400833 h 860106"/>
                <a:gd name="connsiteX6" fmla="*/ 1210147 w 3392181"/>
                <a:gd name="connsiteY6" fmla="*/ 496030 h 860106"/>
                <a:gd name="connsiteX7" fmla="*/ 1142507 w 3392181"/>
                <a:gd name="connsiteY7" fmla="*/ 521082 h 860106"/>
                <a:gd name="connsiteX8" fmla="*/ 1117455 w 3392181"/>
                <a:gd name="connsiteY8" fmla="*/ 563671 h 860106"/>
                <a:gd name="connsiteX9" fmla="*/ 1079877 w 3392181"/>
                <a:gd name="connsiteY9" fmla="*/ 598744 h 860106"/>
                <a:gd name="connsiteX10" fmla="*/ 1054825 w 3392181"/>
                <a:gd name="connsiteY10" fmla="*/ 631311 h 860106"/>
                <a:gd name="connsiteX11" fmla="*/ 912028 w 3392181"/>
                <a:gd name="connsiteY11" fmla="*/ 676405 h 860106"/>
                <a:gd name="connsiteX12" fmla="*/ 0 w 3392181"/>
                <a:gd name="connsiteY12" fmla="*/ 803647 h 860106"/>
                <a:gd name="connsiteX13" fmla="*/ 969968 w 3392181"/>
                <a:gd name="connsiteY13" fmla="*/ 755137 h 860106"/>
                <a:gd name="connsiteX14" fmla="*/ 1185095 w 3392181"/>
                <a:gd name="connsiteY14" fmla="*/ 811686 h 860106"/>
                <a:gd name="connsiteX15" fmla="*/ 1545845 w 3392181"/>
                <a:gd name="connsiteY15" fmla="*/ 831699 h 860106"/>
                <a:gd name="connsiteX16" fmla="*/ 1846492 w 3392181"/>
                <a:gd name="connsiteY16" fmla="*/ 810755 h 860106"/>
                <a:gd name="connsiteX17" fmla="*/ 2289891 w 3392181"/>
                <a:gd name="connsiteY17" fmla="*/ 856780 h 860106"/>
                <a:gd name="connsiteX18" fmla="*/ 2432688 w 3392181"/>
                <a:gd name="connsiteY18" fmla="*/ 804171 h 860106"/>
                <a:gd name="connsiteX19" fmla="*/ 2817740 w 3392181"/>
                <a:gd name="connsiteY19" fmla="*/ 860106 h 860106"/>
                <a:gd name="connsiteX20" fmla="*/ 3149332 w 3392181"/>
                <a:gd name="connsiteY20" fmla="*/ 857178 h 860106"/>
                <a:gd name="connsiteX21" fmla="*/ 3212172 w 3392181"/>
                <a:gd name="connsiteY21" fmla="*/ 769381 h 860106"/>
                <a:gd name="connsiteX22" fmla="*/ 3209379 w 3392181"/>
                <a:gd name="connsiteY22" fmla="*/ 683724 h 860106"/>
                <a:gd name="connsiteX23" fmla="*/ 3259671 w 3392181"/>
                <a:gd name="connsiteY23" fmla="*/ 679616 h 860106"/>
                <a:gd name="connsiteX24" fmla="*/ 3324541 w 3392181"/>
                <a:gd name="connsiteY24" fmla="*/ 653858 h 860106"/>
                <a:gd name="connsiteX25" fmla="*/ 3392181 w 3392181"/>
                <a:gd name="connsiteY25" fmla="*/ 593733 h 860106"/>
                <a:gd name="connsiteX26" fmla="*/ 3314520 w 3392181"/>
                <a:gd name="connsiteY26" fmla="*/ 493525 h 860106"/>
                <a:gd name="connsiteX27" fmla="*/ 3161702 w 3392181"/>
                <a:gd name="connsiteY27" fmla="*/ 438411 h 860106"/>
                <a:gd name="connsiteX28" fmla="*/ 3046463 w 3392181"/>
                <a:gd name="connsiteY28" fmla="*/ 360749 h 860106"/>
                <a:gd name="connsiteX29" fmla="*/ 2938739 w 3392181"/>
                <a:gd name="connsiteY29" fmla="*/ 265551 h 860106"/>
                <a:gd name="connsiteX30" fmla="*/ 2743333 w 3392181"/>
                <a:gd name="connsiteY30" fmla="*/ 190395 h 860106"/>
                <a:gd name="connsiteX31" fmla="*/ 2410141 w 3392181"/>
                <a:gd name="connsiteY31" fmla="*/ 82671 h 860106"/>
                <a:gd name="connsiteX32" fmla="*/ 2129558 w 3392181"/>
                <a:gd name="connsiteY32" fmla="*/ 2505 h 860106"/>
                <a:gd name="connsiteX33" fmla="*/ 1894068 w 3392181"/>
                <a:gd name="connsiteY33" fmla="*/ 0 h 860106"/>
                <a:gd name="connsiteX34" fmla="*/ 1628517 w 3392181"/>
                <a:gd name="connsiteY34" fmla="*/ 60125 h 860106"/>
                <a:gd name="connsiteX35" fmla="*/ 1500751 w 3392181"/>
                <a:gd name="connsiteY35" fmla="*/ 177869 h 860106"/>
                <a:gd name="connsiteX0" fmla="*/ 2806858 w 4698288"/>
                <a:gd name="connsiteY0" fmla="*/ 177869 h 860106"/>
                <a:gd name="connsiteX1" fmla="*/ 2736712 w 4698288"/>
                <a:gd name="connsiteY1" fmla="*/ 245510 h 860106"/>
                <a:gd name="connsiteX2" fmla="*/ 2709155 w 4698288"/>
                <a:gd name="connsiteY2" fmla="*/ 295614 h 860106"/>
                <a:gd name="connsiteX3" fmla="*/ 2664061 w 4698288"/>
                <a:gd name="connsiteY3" fmla="*/ 333192 h 860106"/>
                <a:gd name="connsiteX4" fmla="*/ 2641515 w 4698288"/>
                <a:gd name="connsiteY4" fmla="*/ 383296 h 860106"/>
                <a:gd name="connsiteX5" fmla="*/ 2553832 w 4698288"/>
                <a:gd name="connsiteY5" fmla="*/ 400833 h 860106"/>
                <a:gd name="connsiteX6" fmla="*/ 2516254 w 4698288"/>
                <a:gd name="connsiteY6" fmla="*/ 496030 h 860106"/>
                <a:gd name="connsiteX7" fmla="*/ 2448614 w 4698288"/>
                <a:gd name="connsiteY7" fmla="*/ 521082 h 860106"/>
                <a:gd name="connsiteX8" fmla="*/ 2423562 w 4698288"/>
                <a:gd name="connsiteY8" fmla="*/ 563671 h 860106"/>
                <a:gd name="connsiteX9" fmla="*/ 2385984 w 4698288"/>
                <a:gd name="connsiteY9" fmla="*/ 598744 h 860106"/>
                <a:gd name="connsiteX10" fmla="*/ 2360932 w 4698288"/>
                <a:gd name="connsiteY10" fmla="*/ 631311 h 860106"/>
                <a:gd name="connsiteX11" fmla="*/ 2218135 w 4698288"/>
                <a:gd name="connsiteY11" fmla="*/ 676405 h 860106"/>
                <a:gd name="connsiteX12" fmla="*/ 0 w 4698288"/>
                <a:gd name="connsiteY12" fmla="*/ 718762 h 860106"/>
                <a:gd name="connsiteX13" fmla="*/ 2276075 w 4698288"/>
                <a:gd name="connsiteY13" fmla="*/ 755137 h 860106"/>
                <a:gd name="connsiteX14" fmla="*/ 2491202 w 4698288"/>
                <a:gd name="connsiteY14" fmla="*/ 811686 h 860106"/>
                <a:gd name="connsiteX15" fmla="*/ 2851952 w 4698288"/>
                <a:gd name="connsiteY15" fmla="*/ 831699 h 860106"/>
                <a:gd name="connsiteX16" fmla="*/ 3152599 w 4698288"/>
                <a:gd name="connsiteY16" fmla="*/ 810755 h 860106"/>
                <a:gd name="connsiteX17" fmla="*/ 3595998 w 4698288"/>
                <a:gd name="connsiteY17" fmla="*/ 856780 h 860106"/>
                <a:gd name="connsiteX18" fmla="*/ 3738795 w 4698288"/>
                <a:gd name="connsiteY18" fmla="*/ 804171 h 860106"/>
                <a:gd name="connsiteX19" fmla="*/ 4123847 w 4698288"/>
                <a:gd name="connsiteY19" fmla="*/ 860106 h 860106"/>
                <a:gd name="connsiteX20" fmla="*/ 4455439 w 4698288"/>
                <a:gd name="connsiteY20" fmla="*/ 857178 h 860106"/>
                <a:gd name="connsiteX21" fmla="*/ 4518279 w 4698288"/>
                <a:gd name="connsiteY21" fmla="*/ 769381 h 860106"/>
                <a:gd name="connsiteX22" fmla="*/ 4515486 w 4698288"/>
                <a:gd name="connsiteY22" fmla="*/ 683724 h 860106"/>
                <a:gd name="connsiteX23" fmla="*/ 4565778 w 4698288"/>
                <a:gd name="connsiteY23" fmla="*/ 679616 h 860106"/>
                <a:gd name="connsiteX24" fmla="*/ 4630648 w 4698288"/>
                <a:gd name="connsiteY24" fmla="*/ 653858 h 860106"/>
                <a:gd name="connsiteX25" fmla="*/ 4698288 w 4698288"/>
                <a:gd name="connsiteY25" fmla="*/ 593733 h 860106"/>
                <a:gd name="connsiteX26" fmla="*/ 4620627 w 4698288"/>
                <a:gd name="connsiteY26" fmla="*/ 493525 h 860106"/>
                <a:gd name="connsiteX27" fmla="*/ 4467809 w 4698288"/>
                <a:gd name="connsiteY27" fmla="*/ 438411 h 860106"/>
                <a:gd name="connsiteX28" fmla="*/ 4352570 w 4698288"/>
                <a:gd name="connsiteY28" fmla="*/ 360749 h 860106"/>
                <a:gd name="connsiteX29" fmla="*/ 4244846 w 4698288"/>
                <a:gd name="connsiteY29" fmla="*/ 265551 h 860106"/>
                <a:gd name="connsiteX30" fmla="*/ 4049440 w 4698288"/>
                <a:gd name="connsiteY30" fmla="*/ 190395 h 860106"/>
                <a:gd name="connsiteX31" fmla="*/ 3716248 w 4698288"/>
                <a:gd name="connsiteY31" fmla="*/ 82671 h 860106"/>
                <a:gd name="connsiteX32" fmla="*/ 3435665 w 4698288"/>
                <a:gd name="connsiteY32" fmla="*/ 2505 h 860106"/>
                <a:gd name="connsiteX33" fmla="*/ 3200175 w 4698288"/>
                <a:gd name="connsiteY33" fmla="*/ 0 h 860106"/>
                <a:gd name="connsiteX34" fmla="*/ 2934624 w 4698288"/>
                <a:gd name="connsiteY34" fmla="*/ 60125 h 860106"/>
                <a:gd name="connsiteX35" fmla="*/ 2806858 w 4698288"/>
                <a:gd name="connsiteY35" fmla="*/ 177869 h 860106"/>
                <a:gd name="connsiteX0" fmla="*/ 2806858 w 4698288"/>
                <a:gd name="connsiteY0" fmla="*/ 177869 h 860106"/>
                <a:gd name="connsiteX1" fmla="*/ 2736712 w 4698288"/>
                <a:gd name="connsiteY1" fmla="*/ 245510 h 860106"/>
                <a:gd name="connsiteX2" fmla="*/ 2709155 w 4698288"/>
                <a:gd name="connsiteY2" fmla="*/ 295614 h 860106"/>
                <a:gd name="connsiteX3" fmla="*/ 2664061 w 4698288"/>
                <a:gd name="connsiteY3" fmla="*/ 333192 h 860106"/>
                <a:gd name="connsiteX4" fmla="*/ 2641515 w 4698288"/>
                <a:gd name="connsiteY4" fmla="*/ 383296 h 860106"/>
                <a:gd name="connsiteX5" fmla="*/ 2553832 w 4698288"/>
                <a:gd name="connsiteY5" fmla="*/ 400833 h 860106"/>
                <a:gd name="connsiteX6" fmla="*/ 2516254 w 4698288"/>
                <a:gd name="connsiteY6" fmla="*/ 496030 h 860106"/>
                <a:gd name="connsiteX7" fmla="*/ 2448614 w 4698288"/>
                <a:gd name="connsiteY7" fmla="*/ 521082 h 860106"/>
                <a:gd name="connsiteX8" fmla="*/ 2423562 w 4698288"/>
                <a:gd name="connsiteY8" fmla="*/ 563671 h 860106"/>
                <a:gd name="connsiteX9" fmla="*/ 2385984 w 4698288"/>
                <a:gd name="connsiteY9" fmla="*/ 598744 h 860106"/>
                <a:gd name="connsiteX10" fmla="*/ 2360932 w 4698288"/>
                <a:gd name="connsiteY10" fmla="*/ 631311 h 860106"/>
                <a:gd name="connsiteX11" fmla="*/ 2218135 w 4698288"/>
                <a:gd name="connsiteY11" fmla="*/ 676405 h 860106"/>
                <a:gd name="connsiteX12" fmla="*/ 0 w 4698288"/>
                <a:gd name="connsiteY12" fmla="*/ 718762 h 860106"/>
                <a:gd name="connsiteX13" fmla="*/ 818432 w 4698288"/>
                <a:gd name="connsiteY13" fmla="*/ 755138 h 860106"/>
                <a:gd name="connsiteX14" fmla="*/ 2491202 w 4698288"/>
                <a:gd name="connsiteY14" fmla="*/ 811686 h 860106"/>
                <a:gd name="connsiteX15" fmla="*/ 2851952 w 4698288"/>
                <a:gd name="connsiteY15" fmla="*/ 831699 h 860106"/>
                <a:gd name="connsiteX16" fmla="*/ 3152599 w 4698288"/>
                <a:gd name="connsiteY16" fmla="*/ 810755 h 860106"/>
                <a:gd name="connsiteX17" fmla="*/ 3595998 w 4698288"/>
                <a:gd name="connsiteY17" fmla="*/ 856780 h 860106"/>
                <a:gd name="connsiteX18" fmla="*/ 3738795 w 4698288"/>
                <a:gd name="connsiteY18" fmla="*/ 804171 h 860106"/>
                <a:gd name="connsiteX19" fmla="*/ 4123847 w 4698288"/>
                <a:gd name="connsiteY19" fmla="*/ 860106 h 860106"/>
                <a:gd name="connsiteX20" fmla="*/ 4455439 w 4698288"/>
                <a:gd name="connsiteY20" fmla="*/ 857178 h 860106"/>
                <a:gd name="connsiteX21" fmla="*/ 4518279 w 4698288"/>
                <a:gd name="connsiteY21" fmla="*/ 769381 h 860106"/>
                <a:gd name="connsiteX22" fmla="*/ 4515486 w 4698288"/>
                <a:gd name="connsiteY22" fmla="*/ 683724 h 860106"/>
                <a:gd name="connsiteX23" fmla="*/ 4565778 w 4698288"/>
                <a:gd name="connsiteY23" fmla="*/ 679616 h 860106"/>
                <a:gd name="connsiteX24" fmla="*/ 4630648 w 4698288"/>
                <a:gd name="connsiteY24" fmla="*/ 653858 h 860106"/>
                <a:gd name="connsiteX25" fmla="*/ 4698288 w 4698288"/>
                <a:gd name="connsiteY25" fmla="*/ 593733 h 860106"/>
                <a:gd name="connsiteX26" fmla="*/ 4620627 w 4698288"/>
                <a:gd name="connsiteY26" fmla="*/ 493525 h 860106"/>
                <a:gd name="connsiteX27" fmla="*/ 4467809 w 4698288"/>
                <a:gd name="connsiteY27" fmla="*/ 438411 h 860106"/>
                <a:gd name="connsiteX28" fmla="*/ 4352570 w 4698288"/>
                <a:gd name="connsiteY28" fmla="*/ 360749 h 860106"/>
                <a:gd name="connsiteX29" fmla="*/ 4244846 w 4698288"/>
                <a:gd name="connsiteY29" fmla="*/ 265551 h 860106"/>
                <a:gd name="connsiteX30" fmla="*/ 4049440 w 4698288"/>
                <a:gd name="connsiteY30" fmla="*/ 190395 h 860106"/>
                <a:gd name="connsiteX31" fmla="*/ 3716248 w 4698288"/>
                <a:gd name="connsiteY31" fmla="*/ 82671 h 860106"/>
                <a:gd name="connsiteX32" fmla="*/ 3435665 w 4698288"/>
                <a:gd name="connsiteY32" fmla="*/ 2505 h 860106"/>
                <a:gd name="connsiteX33" fmla="*/ 3200175 w 4698288"/>
                <a:gd name="connsiteY33" fmla="*/ 0 h 860106"/>
                <a:gd name="connsiteX34" fmla="*/ 2934624 w 4698288"/>
                <a:gd name="connsiteY34" fmla="*/ 60125 h 860106"/>
                <a:gd name="connsiteX35" fmla="*/ 2806858 w 4698288"/>
                <a:gd name="connsiteY35" fmla="*/ 177869 h 86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698288" h="860106">
                  <a:moveTo>
                    <a:pt x="2806858" y="177869"/>
                  </a:moveTo>
                  <a:lnTo>
                    <a:pt x="2736712" y="245510"/>
                  </a:lnTo>
                  <a:lnTo>
                    <a:pt x="2709155" y="295614"/>
                  </a:lnTo>
                  <a:lnTo>
                    <a:pt x="2664061" y="333192"/>
                  </a:lnTo>
                  <a:lnTo>
                    <a:pt x="2641515" y="383296"/>
                  </a:lnTo>
                  <a:lnTo>
                    <a:pt x="2553832" y="400833"/>
                  </a:lnTo>
                  <a:lnTo>
                    <a:pt x="2516254" y="496030"/>
                  </a:lnTo>
                  <a:lnTo>
                    <a:pt x="2448614" y="521082"/>
                  </a:lnTo>
                  <a:lnTo>
                    <a:pt x="2423562" y="563671"/>
                  </a:lnTo>
                  <a:lnTo>
                    <a:pt x="2385984" y="598744"/>
                  </a:lnTo>
                  <a:lnTo>
                    <a:pt x="2360932" y="631311"/>
                  </a:lnTo>
                  <a:lnTo>
                    <a:pt x="2218135" y="676405"/>
                  </a:lnTo>
                  <a:lnTo>
                    <a:pt x="0" y="718762"/>
                  </a:lnTo>
                  <a:cubicBezTo>
                    <a:pt x="22654" y="731645"/>
                    <a:pt x="795778" y="742255"/>
                    <a:pt x="818432" y="755138"/>
                  </a:cubicBezTo>
                  <a:cubicBezTo>
                    <a:pt x="887272" y="851568"/>
                    <a:pt x="2419493" y="792836"/>
                    <a:pt x="2491202" y="811686"/>
                  </a:cubicBezTo>
                  <a:lnTo>
                    <a:pt x="2851952" y="831699"/>
                  </a:lnTo>
                  <a:lnTo>
                    <a:pt x="3152599" y="810755"/>
                  </a:lnTo>
                  <a:lnTo>
                    <a:pt x="3595998" y="856780"/>
                  </a:lnTo>
                  <a:lnTo>
                    <a:pt x="3738795" y="804171"/>
                  </a:lnTo>
                  <a:lnTo>
                    <a:pt x="4123847" y="860106"/>
                  </a:lnTo>
                  <a:lnTo>
                    <a:pt x="4455439" y="857178"/>
                  </a:lnTo>
                  <a:lnTo>
                    <a:pt x="4518279" y="769381"/>
                  </a:lnTo>
                  <a:lnTo>
                    <a:pt x="4515486" y="683724"/>
                  </a:lnTo>
                  <a:lnTo>
                    <a:pt x="4565778" y="679616"/>
                  </a:lnTo>
                  <a:lnTo>
                    <a:pt x="4630648" y="653858"/>
                  </a:lnTo>
                  <a:lnTo>
                    <a:pt x="4698288" y="593733"/>
                  </a:lnTo>
                  <a:lnTo>
                    <a:pt x="4620627" y="493525"/>
                  </a:lnTo>
                  <a:lnTo>
                    <a:pt x="4467809" y="438411"/>
                  </a:lnTo>
                  <a:lnTo>
                    <a:pt x="4352570" y="360749"/>
                  </a:lnTo>
                  <a:lnTo>
                    <a:pt x="4244846" y="265551"/>
                  </a:lnTo>
                  <a:lnTo>
                    <a:pt x="4049440" y="190395"/>
                  </a:lnTo>
                  <a:lnTo>
                    <a:pt x="3716248" y="82671"/>
                  </a:lnTo>
                  <a:lnTo>
                    <a:pt x="3435665" y="2505"/>
                  </a:lnTo>
                  <a:lnTo>
                    <a:pt x="3200175" y="0"/>
                  </a:lnTo>
                  <a:lnTo>
                    <a:pt x="2934624" y="60125"/>
                  </a:lnTo>
                  <a:lnTo>
                    <a:pt x="2806858" y="177869"/>
                  </a:lnTo>
                  <a:close/>
                </a:path>
              </a:pathLst>
            </a:custGeom>
            <a:pattFill prst="lgConfetti">
              <a:fgClr>
                <a:srgbClr val="FFD92C"/>
              </a:fgClr>
              <a:bgClr>
                <a:schemeClr val="bg1"/>
              </a:bgClr>
            </a:pattFill>
            <a:ln w="6350">
              <a:solidFill>
                <a:srgbClr val="9FA1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&gt;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AB34A8E-0879-2170-D19F-8D90FFBAA012}"/>
                </a:ext>
              </a:extLst>
            </p:cNvPr>
            <p:cNvGrpSpPr/>
            <p:nvPr/>
          </p:nvGrpSpPr>
          <p:grpSpPr>
            <a:xfrm>
              <a:off x="853467" y="2434621"/>
              <a:ext cx="1621562" cy="1842434"/>
              <a:chOff x="1760823" y="72895"/>
              <a:chExt cx="5675328" cy="6448364"/>
            </a:xfrm>
          </p:grpSpPr>
          <p:grpSp>
            <p:nvGrpSpPr>
              <p:cNvPr id="10" name="Graphic 3">
                <a:extLst>
                  <a:ext uri="{FF2B5EF4-FFF2-40B4-BE49-F238E27FC236}">
                    <a16:creationId xmlns:a16="http://schemas.microsoft.com/office/drawing/2014/main" id="{5081C157-9188-1D32-FBF7-05B78CAC448A}"/>
                  </a:ext>
                </a:extLst>
              </p:cNvPr>
              <p:cNvGrpSpPr/>
              <p:nvPr/>
            </p:nvGrpSpPr>
            <p:grpSpPr>
              <a:xfrm>
                <a:off x="1760823" y="72895"/>
                <a:ext cx="5675328" cy="6448364"/>
                <a:chOff x="1760823" y="72895"/>
                <a:chExt cx="5675328" cy="6448364"/>
              </a:xfrm>
            </p:grpSpPr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60736214-0524-2020-98AA-C78281EEFDED}"/>
                    </a:ext>
                  </a:extLst>
                </p:cNvPr>
                <p:cNvSpPr/>
                <p:nvPr/>
              </p:nvSpPr>
              <p:spPr>
                <a:xfrm>
                  <a:off x="4059450" y="5475611"/>
                  <a:ext cx="1126307" cy="520699"/>
                </a:xfrm>
                <a:custGeom>
                  <a:avLst/>
                  <a:gdLst>
                    <a:gd name="connsiteX0" fmla="*/ 1120152 w 1126307"/>
                    <a:gd name="connsiteY0" fmla="*/ 258174 h 520699"/>
                    <a:gd name="connsiteX1" fmla="*/ 1007102 w 1126307"/>
                    <a:gd name="connsiteY1" fmla="*/ 396551 h 520699"/>
                    <a:gd name="connsiteX2" fmla="*/ 732336 w 1126307"/>
                    <a:gd name="connsiteY2" fmla="*/ 460267 h 520699"/>
                    <a:gd name="connsiteX3" fmla="*/ 517297 w 1126307"/>
                    <a:gd name="connsiteY3" fmla="*/ 483163 h 520699"/>
                    <a:gd name="connsiteX4" fmla="*/ 83106 w 1126307"/>
                    <a:gd name="connsiteY4" fmla="*/ 483163 h 520699"/>
                    <a:gd name="connsiteX5" fmla="*/ 5388 w 1126307"/>
                    <a:gd name="connsiteY5" fmla="*/ 369707 h 520699"/>
                    <a:gd name="connsiteX6" fmla="*/ 49089 w 1126307"/>
                    <a:gd name="connsiteY6" fmla="*/ 310830 h 520699"/>
                    <a:gd name="connsiteX7" fmla="*/ 54458 w 1126307"/>
                    <a:gd name="connsiteY7" fmla="*/ 281980 h 520699"/>
                    <a:gd name="connsiteX8" fmla="*/ 74090 w 1126307"/>
                    <a:gd name="connsiteY8" fmla="*/ 111026 h 520699"/>
                    <a:gd name="connsiteX9" fmla="*/ 159911 w 1126307"/>
                    <a:gd name="connsiteY9" fmla="*/ -5083 h 520699"/>
                    <a:gd name="connsiteX10" fmla="*/ 443713 w 1126307"/>
                    <a:gd name="connsiteY10" fmla="*/ 108616 h 520699"/>
                    <a:gd name="connsiteX11" fmla="*/ 657962 w 1126307"/>
                    <a:gd name="connsiteY11" fmla="*/ 11268 h 520699"/>
                    <a:gd name="connsiteX12" fmla="*/ 869719 w 1126307"/>
                    <a:gd name="connsiteY12" fmla="*/ 138053 h 520699"/>
                    <a:gd name="connsiteX13" fmla="*/ 1107733 w 1126307"/>
                    <a:gd name="connsiteY13" fmla="*/ 201771 h 520699"/>
                    <a:gd name="connsiteX14" fmla="*/ 1120152 w 1126307"/>
                    <a:gd name="connsiteY14" fmla="*/ 258174 h 520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26307" h="520699">
                      <a:moveTo>
                        <a:pt x="1120152" y="258174"/>
                      </a:moveTo>
                      <a:cubicBezTo>
                        <a:pt x="1115128" y="321447"/>
                        <a:pt x="1052586" y="379471"/>
                        <a:pt x="1007102" y="396551"/>
                      </a:cubicBezTo>
                      <a:cubicBezTo>
                        <a:pt x="948227" y="418594"/>
                        <a:pt x="821521" y="452935"/>
                        <a:pt x="732336" y="460267"/>
                      </a:cubicBezTo>
                      <a:cubicBezTo>
                        <a:pt x="643152" y="467602"/>
                        <a:pt x="617867" y="446390"/>
                        <a:pt x="517297" y="483163"/>
                      </a:cubicBezTo>
                      <a:cubicBezTo>
                        <a:pt x="416727" y="519933"/>
                        <a:pt x="179543" y="531442"/>
                        <a:pt x="83106" y="483163"/>
                      </a:cubicBezTo>
                      <a:cubicBezTo>
                        <a:pt x="-13332" y="434883"/>
                        <a:pt x="-16715" y="410227"/>
                        <a:pt x="5388" y="369707"/>
                      </a:cubicBezTo>
                      <a:cubicBezTo>
                        <a:pt x="21474" y="340330"/>
                        <a:pt x="40135" y="331051"/>
                        <a:pt x="49089" y="310830"/>
                      </a:cubicBezTo>
                      <a:cubicBezTo>
                        <a:pt x="52492" y="303314"/>
                        <a:pt x="54458" y="294217"/>
                        <a:pt x="54458" y="281980"/>
                      </a:cubicBezTo>
                      <a:cubicBezTo>
                        <a:pt x="54458" y="236962"/>
                        <a:pt x="43862" y="178088"/>
                        <a:pt x="74090" y="111026"/>
                      </a:cubicBezTo>
                      <a:cubicBezTo>
                        <a:pt x="104318" y="43966"/>
                        <a:pt x="123930" y="-10836"/>
                        <a:pt x="159911" y="-5083"/>
                      </a:cubicBezTo>
                      <a:cubicBezTo>
                        <a:pt x="195893" y="671"/>
                        <a:pt x="302278" y="129808"/>
                        <a:pt x="443713" y="108616"/>
                      </a:cubicBezTo>
                      <a:cubicBezTo>
                        <a:pt x="585148" y="87424"/>
                        <a:pt x="657962" y="11268"/>
                        <a:pt x="657962" y="11268"/>
                      </a:cubicBezTo>
                      <a:cubicBezTo>
                        <a:pt x="682496" y="43986"/>
                        <a:pt x="769169" y="128247"/>
                        <a:pt x="869719" y="138053"/>
                      </a:cubicBezTo>
                      <a:cubicBezTo>
                        <a:pt x="970269" y="147860"/>
                        <a:pt x="1061926" y="120003"/>
                        <a:pt x="1107733" y="201771"/>
                      </a:cubicBezTo>
                      <a:cubicBezTo>
                        <a:pt x="1117478" y="218891"/>
                        <a:pt x="1121814" y="238543"/>
                        <a:pt x="1120152" y="258174"/>
                      </a:cubicBezTo>
                      <a:close/>
                    </a:path>
                  </a:pathLst>
                </a:custGeom>
                <a:solidFill>
                  <a:srgbClr val="442518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B480CBA8-B5A3-ABDC-64C3-B3758CE5A333}"/>
                    </a:ext>
                  </a:extLst>
                </p:cNvPr>
                <p:cNvSpPr/>
                <p:nvPr/>
              </p:nvSpPr>
              <p:spPr>
                <a:xfrm>
                  <a:off x="4626072" y="5527628"/>
                  <a:ext cx="495645" cy="267818"/>
                </a:xfrm>
                <a:custGeom>
                  <a:avLst/>
                  <a:gdLst>
                    <a:gd name="connsiteX0" fmla="*/ 95432 w 495645"/>
                    <a:gd name="connsiteY0" fmla="*/ -5498 h 267818"/>
                    <a:gd name="connsiteX1" fmla="*/ 294952 w 495645"/>
                    <a:gd name="connsiteY1" fmla="*/ 113893 h 267818"/>
                    <a:gd name="connsiteX2" fmla="*/ 483046 w 495645"/>
                    <a:gd name="connsiteY2" fmla="*/ 137598 h 267818"/>
                    <a:gd name="connsiteX3" fmla="*/ 340760 w 495645"/>
                    <a:gd name="connsiteY3" fmla="*/ 247184 h 267818"/>
                    <a:gd name="connsiteX4" fmla="*/ 51266 w 495645"/>
                    <a:gd name="connsiteY4" fmla="*/ 228384 h 267818"/>
                    <a:gd name="connsiteX5" fmla="*/ 19376 w 495645"/>
                    <a:gd name="connsiteY5" fmla="*/ 97525 h 267818"/>
                    <a:gd name="connsiteX6" fmla="*/ 95432 w 495645"/>
                    <a:gd name="connsiteY6" fmla="*/ -5498 h 267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5645" h="267818">
                      <a:moveTo>
                        <a:pt x="95432" y="-5498"/>
                      </a:moveTo>
                      <a:cubicBezTo>
                        <a:pt x="119967" y="37839"/>
                        <a:pt x="175560" y="103257"/>
                        <a:pt x="294952" y="113893"/>
                      </a:cubicBezTo>
                      <a:cubicBezTo>
                        <a:pt x="414345" y="124530"/>
                        <a:pt x="454418" y="118798"/>
                        <a:pt x="483046" y="137598"/>
                      </a:cubicBezTo>
                      <a:cubicBezTo>
                        <a:pt x="511674" y="156400"/>
                        <a:pt x="447064" y="232456"/>
                        <a:pt x="340760" y="247184"/>
                      </a:cubicBezTo>
                      <a:cubicBezTo>
                        <a:pt x="234456" y="261914"/>
                        <a:pt x="117515" y="279073"/>
                        <a:pt x="51266" y="228384"/>
                      </a:cubicBezTo>
                      <a:cubicBezTo>
                        <a:pt x="-14985" y="177692"/>
                        <a:pt x="-20698" y="144974"/>
                        <a:pt x="19376" y="97525"/>
                      </a:cubicBezTo>
                      <a:cubicBezTo>
                        <a:pt x="59451" y="50074"/>
                        <a:pt x="95432" y="-5498"/>
                        <a:pt x="95432" y="-5498"/>
                      </a:cubicBezTo>
                      <a:close/>
                    </a:path>
                  </a:pathLst>
                </a:custGeom>
                <a:solidFill>
                  <a:srgbClr val="663524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02719162-81C9-45A9-618E-025B452868DA}"/>
                    </a:ext>
                  </a:extLst>
                </p:cNvPr>
                <p:cNvSpPr/>
                <p:nvPr/>
              </p:nvSpPr>
              <p:spPr>
                <a:xfrm>
                  <a:off x="4059450" y="5739284"/>
                  <a:ext cx="1125960" cy="257027"/>
                </a:xfrm>
                <a:custGeom>
                  <a:avLst/>
                  <a:gdLst>
                    <a:gd name="connsiteX0" fmla="*/ 1120152 w 1125960"/>
                    <a:gd name="connsiteY0" fmla="*/ -5498 h 257027"/>
                    <a:gd name="connsiteX1" fmla="*/ 1007102 w 1125960"/>
                    <a:gd name="connsiteY1" fmla="*/ 132879 h 257027"/>
                    <a:gd name="connsiteX2" fmla="*/ 732336 w 1125960"/>
                    <a:gd name="connsiteY2" fmla="*/ 196595 h 257027"/>
                    <a:gd name="connsiteX3" fmla="*/ 517297 w 1125960"/>
                    <a:gd name="connsiteY3" fmla="*/ 219490 h 257027"/>
                    <a:gd name="connsiteX4" fmla="*/ 83106 w 1125960"/>
                    <a:gd name="connsiteY4" fmla="*/ 219490 h 257027"/>
                    <a:gd name="connsiteX5" fmla="*/ 5388 w 1125960"/>
                    <a:gd name="connsiteY5" fmla="*/ 106034 h 257027"/>
                    <a:gd name="connsiteX6" fmla="*/ 49089 w 1125960"/>
                    <a:gd name="connsiteY6" fmla="*/ 47158 h 257027"/>
                    <a:gd name="connsiteX7" fmla="*/ 357041 w 1125960"/>
                    <a:gd name="connsiteY7" fmla="*/ 152510 h 257027"/>
                    <a:gd name="connsiteX8" fmla="*/ 631806 w 1125960"/>
                    <a:gd name="connsiteY8" fmla="*/ 132879 h 257027"/>
                    <a:gd name="connsiteX9" fmla="*/ 955642 w 1125960"/>
                    <a:gd name="connsiteY9" fmla="*/ 97687 h 257027"/>
                    <a:gd name="connsiteX10" fmla="*/ 1120152 w 1125960"/>
                    <a:gd name="connsiteY10" fmla="*/ -5498 h 257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25960" h="257027">
                      <a:moveTo>
                        <a:pt x="1120152" y="-5498"/>
                      </a:moveTo>
                      <a:cubicBezTo>
                        <a:pt x="1115128" y="57775"/>
                        <a:pt x="1052586" y="115798"/>
                        <a:pt x="1007102" y="132879"/>
                      </a:cubicBezTo>
                      <a:cubicBezTo>
                        <a:pt x="948227" y="154922"/>
                        <a:pt x="821521" y="189263"/>
                        <a:pt x="732336" y="196595"/>
                      </a:cubicBezTo>
                      <a:cubicBezTo>
                        <a:pt x="643152" y="203929"/>
                        <a:pt x="617867" y="182718"/>
                        <a:pt x="517297" y="219490"/>
                      </a:cubicBezTo>
                      <a:cubicBezTo>
                        <a:pt x="416727" y="256261"/>
                        <a:pt x="179543" y="267770"/>
                        <a:pt x="83106" y="219490"/>
                      </a:cubicBezTo>
                      <a:cubicBezTo>
                        <a:pt x="-13332" y="171211"/>
                        <a:pt x="-16715" y="146554"/>
                        <a:pt x="5388" y="106034"/>
                      </a:cubicBezTo>
                      <a:cubicBezTo>
                        <a:pt x="21474" y="76658"/>
                        <a:pt x="40135" y="67378"/>
                        <a:pt x="49089" y="47158"/>
                      </a:cubicBezTo>
                      <a:cubicBezTo>
                        <a:pt x="103264" y="96815"/>
                        <a:pt x="222656" y="146798"/>
                        <a:pt x="357041" y="152510"/>
                      </a:cubicBezTo>
                      <a:cubicBezTo>
                        <a:pt x="514056" y="159033"/>
                        <a:pt x="570520" y="132879"/>
                        <a:pt x="631806" y="132879"/>
                      </a:cubicBezTo>
                      <a:cubicBezTo>
                        <a:pt x="693092" y="132879"/>
                        <a:pt x="816618" y="140983"/>
                        <a:pt x="955642" y="97687"/>
                      </a:cubicBezTo>
                      <a:cubicBezTo>
                        <a:pt x="1042111" y="70720"/>
                        <a:pt x="1092822" y="34901"/>
                        <a:pt x="1120152" y="-5498"/>
                      </a:cubicBezTo>
                      <a:close/>
                    </a:path>
                  </a:pathLst>
                </a:custGeom>
                <a:solidFill>
                  <a:srgbClr val="AA4927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278405C5-48CA-383F-0561-06CE4A76C4C9}"/>
                    </a:ext>
                  </a:extLst>
                </p:cNvPr>
                <p:cNvSpPr/>
                <p:nvPr/>
              </p:nvSpPr>
              <p:spPr>
                <a:xfrm>
                  <a:off x="1966324" y="2438125"/>
                  <a:ext cx="126219" cy="3174332"/>
                </a:xfrm>
                <a:custGeom>
                  <a:avLst/>
                  <a:gdLst>
                    <a:gd name="connsiteX0" fmla="*/ 126220 w 126219"/>
                    <a:gd name="connsiteY0" fmla="*/ 3083730 h 3174332"/>
                    <a:gd name="connsiteX1" fmla="*/ 57538 w 126219"/>
                    <a:gd name="connsiteY1" fmla="*/ 3174332 h 3174332"/>
                    <a:gd name="connsiteX2" fmla="*/ 0 w 126219"/>
                    <a:gd name="connsiteY2" fmla="*/ 3160657 h 3174332"/>
                    <a:gd name="connsiteX3" fmla="*/ 0 w 126219"/>
                    <a:gd name="connsiteY3" fmla="*/ 0 h 3174332"/>
                    <a:gd name="connsiteX4" fmla="*/ 57538 w 126219"/>
                    <a:gd name="connsiteY4" fmla="*/ 19409 h 3174332"/>
                    <a:gd name="connsiteX5" fmla="*/ 126220 w 126219"/>
                    <a:gd name="connsiteY5" fmla="*/ 3083730 h 3174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219" h="3174332">
                      <a:moveTo>
                        <a:pt x="126220" y="3083730"/>
                      </a:moveTo>
                      <a:lnTo>
                        <a:pt x="57538" y="3174332"/>
                      </a:lnTo>
                      <a:lnTo>
                        <a:pt x="0" y="3160657"/>
                      </a:lnTo>
                      <a:lnTo>
                        <a:pt x="0" y="0"/>
                      </a:lnTo>
                      <a:lnTo>
                        <a:pt x="57538" y="19409"/>
                      </a:lnTo>
                      <a:lnTo>
                        <a:pt x="126220" y="3083730"/>
                      </a:lnTo>
                      <a:close/>
                    </a:path>
                  </a:pathLst>
                </a:custGeom>
                <a:solidFill>
                  <a:srgbClr val="9BA5A8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85980B5B-9C81-C7F6-CB30-526CEA36167C}"/>
                    </a:ext>
                  </a:extLst>
                </p:cNvPr>
                <p:cNvSpPr/>
                <p:nvPr/>
              </p:nvSpPr>
              <p:spPr>
                <a:xfrm>
                  <a:off x="2023883" y="2400036"/>
                  <a:ext cx="1990177" cy="3212380"/>
                </a:xfrm>
                <a:custGeom>
                  <a:avLst/>
                  <a:gdLst>
                    <a:gd name="connsiteX0" fmla="*/ 1990178 w 1990177"/>
                    <a:gd name="connsiteY0" fmla="*/ 0 h 3212380"/>
                    <a:gd name="connsiteX1" fmla="*/ 1990178 w 1990177"/>
                    <a:gd name="connsiteY1" fmla="*/ 3009679 h 3212380"/>
                    <a:gd name="connsiteX2" fmla="*/ 0 w 1990177"/>
                    <a:gd name="connsiteY2" fmla="*/ 3212380 h 3212380"/>
                    <a:gd name="connsiteX3" fmla="*/ 0 w 1990177"/>
                    <a:gd name="connsiteY3" fmla="*/ 57538 h 3212380"/>
                    <a:gd name="connsiteX4" fmla="*/ 1990178 w 1990177"/>
                    <a:gd name="connsiteY4" fmla="*/ 0 h 3212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90177" h="3212380">
                      <a:moveTo>
                        <a:pt x="1990178" y="0"/>
                      </a:moveTo>
                      <a:lnTo>
                        <a:pt x="1990178" y="3009679"/>
                      </a:lnTo>
                      <a:lnTo>
                        <a:pt x="0" y="3212380"/>
                      </a:lnTo>
                      <a:lnTo>
                        <a:pt x="0" y="57538"/>
                      </a:lnTo>
                      <a:lnTo>
                        <a:pt x="1990178" y="0"/>
                      </a:lnTo>
                      <a:close/>
                    </a:path>
                  </a:pathLst>
                </a:custGeom>
                <a:solidFill>
                  <a:srgbClr val="C2CBCE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id="{A9F09C15-44BA-AFC1-3736-4684AEFCBFD2}"/>
                    </a:ext>
                  </a:extLst>
                </p:cNvPr>
                <p:cNvSpPr/>
                <p:nvPr/>
              </p:nvSpPr>
              <p:spPr>
                <a:xfrm>
                  <a:off x="2023883" y="2400036"/>
                  <a:ext cx="1990177" cy="1773193"/>
                </a:xfrm>
                <a:custGeom>
                  <a:avLst/>
                  <a:gdLst>
                    <a:gd name="connsiteX0" fmla="*/ 1990178 w 1990177"/>
                    <a:gd name="connsiteY0" fmla="*/ 0 h 1773193"/>
                    <a:gd name="connsiteX1" fmla="*/ 1990178 w 1990177"/>
                    <a:gd name="connsiteY1" fmla="*/ 272719 h 1773193"/>
                    <a:gd name="connsiteX2" fmla="*/ 0 w 1990177"/>
                    <a:gd name="connsiteY2" fmla="*/ 1773193 h 1773193"/>
                    <a:gd name="connsiteX3" fmla="*/ 0 w 1990177"/>
                    <a:gd name="connsiteY3" fmla="*/ 57538 h 1773193"/>
                    <a:gd name="connsiteX4" fmla="*/ 1990178 w 1990177"/>
                    <a:gd name="connsiteY4" fmla="*/ 0 h 1773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90177" h="1773193">
                      <a:moveTo>
                        <a:pt x="1990178" y="0"/>
                      </a:moveTo>
                      <a:lnTo>
                        <a:pt x="1990178" y="272719"/>
                      </a:lnTo>
                      <a:lnTo>
                        <a:pt x="0" y="1773193"/>
                      </a:lnTo>
                      <a:lnTo>
                        <a:pt x="0" y="57538"/>
                      </a:lnTo>
                      <a:lnTo>
                        <a:pt x="1990178" y="0"/>
                      </a:lnTo>
                      <a:close/>
                    </a:path>
                  </a:pathLst>
                </a:custGeom>
                <a:solidFill>
                  <a:srgbClr val="869193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911F3105-9D05-90E6-167D-206A65C69600}"/>
                    </a:ext>
                  </a:extLst>
                </p:cNvPr>
                <p:cNvSpPr/>
                <p:nvPr/>
              </p:nvSpPr>
              <p:spPr>
                <a:xfrm>
                  <a:off x="5119160" y="2685621"/>
                  <a:ext cx="182299" cy="3835638"/>
                </a:xfrm>
                <a:custGeom>
                  <a:avLst/>
                  <a:gdLst>
                    <a:gd name="connsiteX0" fmla="*/ 182299 w 182299"/>
                    <a:gd name="connsiteY0" fmla="*/ 3726173 h 3835638"/>
                    <a:gd name="connsiteX1" fmla="*/ 99314 w 182299"/>
                    <a:gd name="connsiteY1" fmla="*/ 3835638 h 3835638"/>
                    <a:gd name="connsiteX2" fmla="*/ 0 w 182299"/>
                    <a:gd name="connsiteY2" fmla="*/ 3819146 h 3835638"/>
                    <a:gd name="connsiteX3" fmla="*/ 0 w 182299"/>
                    <a:gd name="connsiteY3" fmla="*/ 0 h 3835638"/>
                    <a:gd name="connsiteX4" fmla="*/ 99314 w 182299"/>
                    <a:gd name="connsiteY4" fmla="*/ 23461 h 3835638"/>
                    <a:gd name="connsiteX5" fmla="*/ 182299 w 182299"/>
                    <a:gd name="connsiteY5" fmla="*/ 3726173 h 3835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2299" h="3835638">
                      <a:moveTo>
                        <a:pt x="182299" y="3726173"/>
                      </a:moveTo>
                      <a:lnTo>
                        <a:pt x="99314" y="3835638"/>
                      </a:lnTo>
                      <a:lnTo>
                        <a:pt x="0" y="3819146"/>
                      </a:lnTo>
                      <a:lnTo>
                        <a:pt x="0" y="0"/>
                      </a:lnTo>
                      <a:lnTo>
                        <a:pt x="99314" y="23461"/>
                      </a:lnTo>
                      <a:lnTo>
                        <a:pt x="182299" y="3726173"/>
                      </a:lnTo>
                      <a:close/>
                    </a:path>
                  </a:pathLst>
                </a:custGeom>
                <a:solidFill>
                  <a:srgbClr val="9BA5A8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14F19D42-7146-968A-9A0F-F089188FA853}"/>
                    </a:ext>
                  </a:extLst>
                </p:cNvPr>
                <p:cNvSpPr/>
                <p:nvPr/>
              </p:nvSpPr>
              <p:spPr>
                <a:xfrm>
                  <a:off x="5218475" y="2639610"/>
                  <a:ext cx="2080962" cy="3881628"/>
                </a:xfrm>
                <a:custGeom>
                  <a:avLst/>
                  <a:gdLst>
                    <a:gd name="connsiteX0" fmla="*/ 2080963 w 2080962"/>
                    <a:gd name="connsiteY0" fmla="*/ 0 h 3881628"/>
                    <a:gd name="connsiteX1" fmla="*/ 2080963 w 2080962"/>
                    <a:gd name="connsiteY1" fmla="*/ 3636705 h 3881628"/>
                    <a:gd name="connsiteX2" fmla="*/ 0 w 2080962"/>
                    <a:gd name="connsiteY2" fmla="*/ 3881628 h 3881628"/>
                    <a:gd name="connsiteX3" fmla="*/ 0 w 2080962"/>
                    <a:gd name="connsiteY3" fmla="*/ 69492 h 3881628"/>
                    <a:gd name="connsiteX4" fmla="*/ 2080963 w 2080962"/>
                    <a:gd name="connsiteY4" fmla="*/ 0 h 3881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80962" h="3881628">
                      <a:moveTo>
                        <a:pt x="2080963" y="0"/>
                      </a:moveTo>
                      <a:lnTo>
                        <a:pt x="2080963" y="3636705"/>
                      </a:lnTo>
                      <a:lnTo>
                        <a:pt x="0" y="3881628"/>
                      </a:lnTo>
                      <a:lnTo>
                        <a:pt x="0" y="69492"/>
                      </a:lnTo>
                      <a:lnTo>
                        <a:pt x="2080963" y="0"/>
                      </a:lnTo>
                      <a:close/>
                    </a:path>
                  </a:pathLst>
                </a:custGeom>
                <a:solidFill>
                  <a:srgbClr val="C2CBCE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66A400A9-C640-8F85-0D14-B1431F9919AA}"/>
                    </a:ext>
                  </a:extLst>
                </p:cNvPr>
                <p:cNvSpPr/>
                <p:nvPr/>
              </p:nvSpPr>
              <p:spPr>
                <a:xfrm>
                  <a:off x="5218475" y="2639610"/>
                  <a:ext cx="2080962" cy="262873"/>
                </a:xfrm>
                <a:custGeom>
                  <a:avLst/>
                  <a:gdLst>
                    <a:gd name="connsiteX0" fmla="*/ 2080963 w 2080962"/>
                    <a:gd name="connsiteY0" fmla="*/ 0 h 262873"/>
                    <a:gd name="connsiteX1" fmla="*/ 2080963 w 2080962"/>
                    <a:gd name="connsiteY1" fmla="*/ 105879 h 262873"/>
                    <a:gd name="connsiteX2" fmla="*/ 0 w 2080962"/>
                    <a:gd name="connsiteY2" fmla="*/ 262873 h 262873"/>
                    <a:gd name="connsiteX3" fmla="*/ 0 w 2080962"/>
                    <a:gd name="connsiteY3" fmla="*/ 69492 h 262873"/>
                    <a:gd name="connsiteX4" fmla="*/ 2080963 w 2080962"/>
                    <a:gd name="connsiteY4" fmla="*/ 0 h 262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80962" h="262873">
                      <a:moveTo>
                        <a:pt x="2080963" y="0"/>
                      </a:moveTo>
                      <a:lnTo>
                        <a:pt x="2080963" y="105879"/>
                      </a:lnTo>
                      <a:lnTo>
                        <a:pt x="0" y="262873"/>
                      </a:lnTo>
                      <a:lnTo>
                        <a:pt x="0" y="69492"/>
                      </a:lnTo>
                      <a:lnTo>
                        <a:pt x="2080963" y="0"/>
                      </a:lnTo>
                      <a:close/>
                    </a:path>
                  </a:pathLst>
                </a:custGeom>
                <a:solidFill>
                  <a:srgbClr val="869193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id="{427B6B5F-A88E-43CB-A368-C63B983759EF}"/>
                    </a:ext>
                  </a:extLst>
                </p:cNvPr>
                <p:cNvSpPr/>
                <p:nvPr/>
              </p:nvSpPr>
              <p:spPr>
                <a:xfrm>
                  <a:off x="5301460" y="2534319"/>
                  <a:ext cx="2134691" cy="229464"/>
                </a:xfrm>
                <a:custGeom>
                  <a:avLst/>
                  <a:gdLst>
                    <a:gd name="connsiteX0" fmla="*/ 0 w 2134691"/>
                    <a:gd name="connsiteY0" fmla="*/ 229464 h 229464"/>
                    <a:gd name="connsiteX1" fmla="*/ 0 w 2134691"/>
                    <a:gd name="connsiteY1" fmla="*/ 75590 h 229464"/>
                    <a:gd name="connsiteX2" fmla="*/ 2134692 w 2134691"/>
                    <a:gd name="connsiteY2" fmla="*/ 0 h 229464"/>
                    <a:gd name="connsiteX3" fmla="*/ 2134692 w 2134691"/>
                    <a:gd name="connsiteY3" fmla="*/ 140361 h 229464"/>
                    <a:gd name="connsiteX4" fmla="*/ 0 w 2134691"/>
                    <a:gd name="connsiteY4" fmla="*/ 229464 h 229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4691" h="229464">
                      <a:moveTo>
                        <a:pt x="0" y="229464"/>
                      </a:moveTo>
                      <a:lnTo>
                        <a:pt x="0" y="75590"/>
                      </a:lnTo>
                      <a:lnTo>
                        <a:pt x="2134692" y="0"/>
                      </a:lnTo>
                      <a:lnTo>
                        <a:pt x="2134692" y="140361"/>
                      </a:lnTo>
                      <a:lnTo>
                        <a:pt x="0" y="229464"/>
                      </a:lnTo>
                      <a:close/>
                    </a:path>
                  </a:pathLst>
                </a:custGeom>
                <a:solidFill>
                  <a:srgbClr val="C2CBCE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:a16="http://schemas.microsoft.com/office/drawing/2014/main" id="{8F66E52C-C21E-318C-9AF1-F0B15073D428}"/>
                    </a:ext>
                  </a:extLst>
                </p:cNvPr>
                <p:cNvSpPr/>
                <p:nvPr/>
              </p:nvSpPr>
              <p:spPr>
                <a:xfrm>
                  <a:off x="1833135" y="2338567"/>
                  <a:ext cx="5603016" cy="271341"/>
                </a:xfrm>
                <a:custGeom>
                  <a:avLst/>
                  <a:gdLst>
                    <a:gd name="connsiteX0" fmla="*/ 5603017 w 5603016"/>
                    <a:gd name="connsiteY0" fmla="*/ 195752 h 271341"/>
                    <a:gd name="connsiteX1" fmla="*/ 3468325 w 5603016"/>
                    <a:gd name="connsiteY1" fmla="*/ 271342 h 271341"/>
                    <a:gd name="connsiteX2" fmla="*/ 0 w 5603016"/>
                    <a:gd name="connsiteY2" fmla="*/ 85821 h 271341"/>
                    <a:gd name="connsiteX3" fmla="*/ 2002516 w 5603016"/>
                    <a:gd name="connsiteY3" fmla="*/ 0 h 271341"/>
                    <a:gd name="connsiteX4" fmla="*/ 5603017 w 5603016"/>
                    <a:gd name="connsiteY4" fmla="*/ 195752 h 271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03016" h="271341">
                      <a:moveTo>
                        <a:pt x="5603017" y="195752"/>
                      </a:moveTo>
                      <a:lnTo>
                        <a:pt x="3468325" y="271342"/>
                      </a:lnTo>
                      <a:lnTo>
                        <a:pt x="0" y="85821"/>
                      </a:lnTo>
                      <a:lnTo>
                        <a:pt x="2002516" y="0"/>
                      </a:lnTo>
                      <a:lnTo>
                        <a:pt x="5603017" y="195752"/>
                      </a:lnTo>
                      <a:close/>
                    </a:path>
                  </a:pathLst>
                </a:custGeom>
                <a:solidFill>
                  <a:srgbClr val="EAF1F4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7" name="Freeform: Shape 576">
                  <a:extLst>
                    <a:ext uri="{FF2B5EF4-FFF2-40B4-BE49-F238E27FC236}">
                      <a16:creationId xmlns:a16="http://schemas.microsoft.com/office/drawing/2014/main" id="{42AA5270-C8C8-2528-67D6-4450A0664EF6}"/>
                    </a:ext>
                  </a:extLst>
                </p:cNvPr>
                <p:cNvSpPr/>
                <p:nvPr/>
              </p:nvSpPr>
              <p:spPr>
                <a:xfrm>
                  <a:off x="4446752" y="2354613"/>
                  <a:ext cx="1713608" cy="125490"/>
                </a:xfrm>
                <a:custGeom>
                  <a:avLst/>
                  <a:gdLst>
                    <a:gd name="connsiteX0" fmla="*/ 1713609 w 1713608"/>
                    <a:gd name="connsiteY0" fmla="*/ 62705 h 125490"/>
                    <a:gd name="connsiteX1" fmla="*/ 1713609 w 1713608"/>
                    <a:gd name="connsiteY1" fmla="*/ 119595 h 125490"/>
                    <a:gd name="connsiteX2" fmla="*/ 1006515 w 1713608"/>
                    <a:gd name="connsiteY2" fmla="*/ 125490 h 125490"/>
                    <a:gd name="connsiteX3" fmla="*/ 899603 w 1713608"/>
                    <a:gd name="connsiteY3" fmla="*/ 119595 h 125490"/>
                    <a:gd name="connsiteX4" fmla="*/ 0 w 1713608"/>
                    <a:gd name="connsiteY4" fmla="*/ 69775 h 125490"/>
                    <a:gd name="connsiteX5" fmla="*/ 0 w 1713608"/>
                    <a:gd name="connsiteY5" fmla="*/ 17201 h 125490"/>
                    <a:gd name="connsiteX6" fmla="*/ 695221 w 1713608"/>
                    <a:gd name="connsiteY6" fmla="*/ 0 h 125490"/>
                    <a:gd name="connsiteX7" fmla="*/ 1713609 w 1713608"/>
                    <a:gd name="connsiteY7" fmla="*/ 62705 h 125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13608" h="125490">
                      <a:moveTo>
                        <a:pt x="1713609" y="62705"/>
                      </a:moveTo>
                      <a:lnTo>
                        <a:pt x="1713609" y="119595"/>
                      </a:lnTo>
                      <a:lnTo>
                        <a:pt x="1006515" y="125490"/>
                      </a:lnTo>
                      <a:lnTo>
                        <a:pt x="899603" y="119595"/>
                      </a:lnTo>
                      <a:lnTo>
                        <a:pt x="0" y="69775"/>
                      </a:lnTo>
                      <a:lnTo>
                        <a:pt x="0" y="17201"/>
                      </a:lnTo>
                      <a:lnTo>
                        <a:pt x="695221" y="0"/>
                      </a:lnTo>
                      <a:lnTo>
                        <a:pt x="1713609" y="62705"/>
                      </a:lnTo>
                      <a:close/>
                    </a:path>
                  </a:pathLst>
                </a:custGeom>
                <a:solidFill>
                  <a:srgbClr val="48545E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:a16="http://schemas.microsoft.com/office/drawing/2014/main" id="{D31466F5-7B46-C235-A42B-EE77E5C41646}"/>
                    </a:ext>
                  </a:extLst>
                </p:cNvPr>
                <p:cNvSpPr/>
                <p:nvPr/>
              </p:nvSpPr>
              <p:spPr>
                <a:xfrm>
                  <a:off x="5477377" y="1651613"/>
                  <a:ext cx="193239" cy="748423"/>
                </a:xfrm>
                <a:custGeom>
                  <a:avLst/>
                  <a:gdLst>
                    <a:gd name="connsiteX0" fmla="*/ 18234 w 193239"/>
                    <a:gd name="connsiteY0" fmla="*/ 686955 h 748423"/>
                    <a:gd name="connsiteX1" fmla="*/ 78994 w 193239"/>
                    <a:gd name="connsiteY1" fmla="*/ 748424 h 748423"/>
                    <a:gd name="connsiteX2" fmla="*/ 193240 w 193239"/>
                    <a:gd name="connsiteY2" fmla="*/ 748424 h 748423"/>
                    <a:gd name="connsiteX3" fmla="*/ 193240 w 193239"/>
                    <a:gd name="connsiteY3" fmla="*/ 0 h 748423"/>
                    <a:gd name="connsiteX4" fmla="*/ 0 w 193239"/>
                    <a:gd name="connsiteY4" fmla="*/ 0 h 748423"/>
                    <a:gd name="connsiteX5" fmla="*/ 18234 w 193239"/>
                    <a:gd name="connsiteY5" fmla="*/ 686955 h 748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3239" h="748423">
                      <a:moveTo>
                        <a:pt x="18234" y="686955"/>
                      </a:moveTo>
                      <a:lnTo>
                        <a:pt x="78994" y="748424"/>
                      </a:lnTo>
                      <a:lnTo>
                        <a:pt x="193240" y="748424"/>
                      </a:lnTo>
                      <a:lnTo>
                        <a:pt x="193240" y="0"/>
                      </a:lnTo>
                      <a:lnTo>
                        <a:pt x="0" y="0"/>
                      </a:lnTo>
                      <a:lnTo>
                        <a:pt x="18234" y="686955"/>
                      </a:lnTo>
                      <a:close/>
                    </a:path>
                  </a:pathLst>
                </a:custGeom>
                <a:solidFill>
                  <a:srgbClr val="65757F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4" name="Freeform: Shape 623">
                  <a:extLst>
                    <a:ext uri="{FF2B5EF4-FFF2-40B4-BE49-F238E27FC236}">
                      <a16:creationId xmlns:a16="http://schemas.microsoft.com/office/drawing/2014/main" id="{BD5FD4AE-4C8C-3A39-F78D-D585DB133B13}"/>
                    </a:ext>
                  </a:extLst>
                </p:cNvPr>
                <p:cNvSpPr/>
                <p:nvPr/>
              </p:nvSpPr>
              <p:spPr>
                <a:xfrm>
                  <a:off x="5301460" y="1707510"/>
                  <a:ext cx="254910" cy="692526"/>
                </a:xfrm>
                <a:custGeom>
                  <a:avLst/>
                  <a:gdLst>
                    <a:gd name="connsiteX0" fmla="*/ 0 w 254910"/>
                    <a:gd name="connsiteY0" fmla="*/ 669632 h 692526"/>
                    <a:gd name="connsiteX1" fmla="*/ 0 w 254910"/>
                    <a:gd name="connsiteY1" fmla="*/ 0 h 692526"/>
                    <a:gd name="connsiteX2" fmla="*/ 254911 w 254910"/>
                    <a:gd name="connsiteY2" fmla="*/ 0 h 692526"/>
                    <a:gd name="connsiteX3" fmla="*/ 254911 w 254910"/>
                    <a:gd name="connsiteY3" fmla="*/ 692526 h 692526"/>
                    <a:gd name="connsiteX4" fmla="*/ 0 w 254910"/>
                    <a:gd name="connsiteY4" fmla="*/ 669632 h 692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4910" h="692526">
                      <a:moveTo>
                        <a:pt x="0" y="669632"/>
                      </a:moveTo>
                      <a:lnTo>
                        <a:pt x="0" y="0"/>
                      </a:lnTo>
                      <a:lnTo>
                        <a:pt x="254911" y="0"/>
                      </a:lnTo>
                      <a:lnTo>
                        <a:pt x="254911" y="692526"/>
                      </a:lnTo>
                      <a:lnTo>
                        <a:pt x="0" y="669632"/>
                      </a:lnTo>
                      <a:close/>
                    </a:path>
                  </a:pathLst>
                </a:custGeom>
                <a:solidFill>
                  <a:srgbClr val="48545E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5" name="Freeform: Shape 624">
                  <a:extLst>
                    <a:ext uri="{FF2B5EF4-FFF2-40B4-BE49-F238E27FC236}">
                      <a16:creationId xmlns:a16="http://schemas.microsoft.com/office/drawing/2014/main" id="{9AE0E686-E27E-B9A3-0DF2-0378391C5E7A}"/>
                    </a:ext>
                  </a:extLst>
                </p:cNvPr>
                <p:cNvSpPr/>
                <p:nvPr/>
              </p:nvSpPr>
              <p:spPr>
                <a:xfrm>
                  <a:off x="5341250" y="2417318"/>
                  <a:ext cx="819110" cy="62785"/>
                </a:xfrm>
                <a:custGeom>
                  <a:avLst/>
                  <a:gdLst>
                    <a:gd name="connsiteX0" fmla="*/ 819111 w 819110"/>
                    <a:gd name="connsiteY0" fmla="*/ 0 h 62785"/>
                    <a:gd name="connsiteX1" fmla="*/ 819111 w 819110"/>
                    <a:gd name="connsiteY1" fmla="*/ 56890 h 62785"/>
                    <a:gd name="connsiteX2" fmla="*/ 112017 w 819110"/>
                    <a:gd name="connsiteY2" fmla="*/ 62786 h 62785"/>
                    <a:gd name="connsiteX3" fmla="*/ 5106 w 819110"/>
                    <a:gd name="connsiteY3" fmla="*/ 56890 h 62785"/>
                    <a:gd name="connsiteX4" fmla="*/ 0 w 819110"/>
                    <a:gd name="connsiteY4" fmla="*/ 7071 h 62785"/>
                    <a:gd name="connsiteX5" fmla="*/ 819111 w 819110"/>
                    <a:gd name="connsiteY5" fmla="*/ 0 h 62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9110" h="62785">
                      <a:moveTo>
                        <a:pt x="819111" y="0"/>
                      </a:moveTo>
                      <a:lnTo>
                        <a:pt x="819111" y="56890"/>
                      </a:lnTo>
                      <a:lnTo>
                        <a:pt x="112017" y="62786"/>
                      </a:lnTo>
                      <a:lnTo>
                        <a:pt x="5106" y="56890"/>
                      </a:lnTo>
                      <a:lnTo>
                        <a:pt x="0" y="7071"/>
                      </a:lnTo>
                      <a:lnTo>
                        <a:pt x="819111" y="0"/>
                      </a:lnTo>
                      <a:close/>
                    </a:path>
                  </a:pathLst>
                </a:custGeom>
                <a:solidFill>
                  <a:srgbClr val="2F373F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6" name="Freeform: Shape 625">
                  <a:extLst>
                    <a:ext uri="{FF2B5EF4-FFF2-40B4-BE49-F238E27FC236}">
                      <a16:creationId xmlns:a16="http://schemas.microsoft.com/office/drawing/2014/main" id="{52EED99D-517D-6F7A-0489-ED7F1D2D6267}"/>
                    </a:ext>
                  </a:extLst>
                </p:cNvPr>
                <p:cNvSpPr/>
                <p:nvPr/>
              </p:nvSpPr>
              <p:spPr>
                <a:xfrm>
                  <a:off x="1833135" y="2424389"/>
                  <a:ext cx="3468324" cy="339395"/>
                </a:xfrm>
                <a:custGeom>
                  <a:avLst/>
                  <a:gdLst>
                    <a:gd name="connsiteX0" fmla="*/ 3468325 w 3468324"/>
                    <a:gd name="connsiteY0" fmla="*/ 185520 h 339395"/>
                    <a:gd name="connsiteX1" fmla="*/ 3468325 w 3468324"/>
                    <a:gd name="connsiteY1" fmla="*/ 339395 h 339395"/>
                    <a:gd name="connsiteX2" fmla="*/ 0 w 3468324"/>
                    <a:gd name="connsiteY2" fmla="*/ 71254 h 339395"/>
                    <a:gd name="connsiteX3" fmla="*/ 0 w 3468324"/>
                    <a:gd name="connsiteY3" fmla="*/ 0 h 339395"/>
                    <a:gd name="connsiteX4" fmla="*/ 3468325 w 3468324"/>
                    <a:gd name="connsiteY4" fmla="*/ 185520 h 339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68324" h="339395">
                      <a:moveTo>
                        <a:pt x="3468325" y="185520"/>
                      </a:moveTo>
                      <a:lnTo>
                        <a:pt x="3468325" y="339395"/>
                      </a:lnTo>
                      <a:lnTo>
                        <a:pt x="0" y="71254"/>
                      </a:lnTo>
                      <a:lnTo>
                        <a:pt x="0" y="0"/>
                      </a:lnTo>
                      <a:lnTo>
                        <a:pt x="3468325" y="185520"/>
                      </a:lnTo>
                      <a:close/>
                    </a:path>
                  </a:pathLst>
                </a:custGeom>
                <a:solidFill>
                  <a:srgbClr val="869193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7" name="Freeform: Shape 626">
                  <a:extLst>
                    <a:ext uri="{FF2B5EF4-FFF2-40B4-BE49-F238E27FC236}">
                      <a16:creationId xmlns:a16="http://schemas.microsoft.com/office/drawing/2014/main" id="{A36E2FED-DE4C-777A-34DC-BADEF5564629}"/>
                    </a:ext>
                  </a:extLst>
                </p:cNvPr>
                <p:cNvSpPr/>
                <p:nvPr/>
              </p:nvSpPr>
              <p:spPr>
                <a:xfrm>
                  <a:off x="3769022" y="4941305"/>
                  <a:ext cx="606690" cy="539705"/>
                </a:xfrm>
                <a:custGeom>
                  <a:avLst/>
                  <a:gdLst>
                    <a:gd name="connsiteX0" fmla="*/ 590801 w 606690"/>
                    <a:gd name="connsiteY0" fmla="*/ 396764 h 539705"/>
                    <a:gd name="connsiteX1" fmla="*/ 501111 w 606690"/>
                    <a:gd name="connsiteY1" fmla="*/ 463885 h 539705"/>
                    <a:gd name="connsiteX2" fmla="*/ 380078 w 606690"/>
                    <a:gd name="connsiteY2" fmla="*/ 477743 h 539705"/>
                    <a:gd name="connsiteX3" fmla="*/ 134749 w 606690"/>
                    <a:gd name="connsiteY3" fmla="*/ 534207 h 539705"/>
                    <a:gd name="connsiteX4" fmla="*/ -4335 w 606690"/>
                    <a:gd name="connsiteY4" fmla="*/ 446745 h 539705"/>
                    <a:gd name="connsiteX5" fmla="*/ 4174 w 606690"/>
                    <a:gd name="connsiteY5" fmla="*/ 361653 h 539705"/>
                    <a:gd name="connsiteX6" fmla="*/ 5470 w 606690"/>
                    <a:gd name="connsiteY6" fmla="*/ 354319 h 539705"/>
                    <a:gd name="connsiteX7" fmla="*/ 34139 w 606690"/>
                    <a:gd name="connsiteY7" fmla="*/ 173559 h 539705"/>
                    <a:gd name="connsiteX8" fmla="*/ 214047 w 606690"/>
                    <a:gd name="connsiteY8" fmla="*/ 175262 h 539705"/>
                    <a:gd name="connsiteX9" fmla="*/ 379226 w 606690"/>
                    <a:gd name="connsiteY9" fmla="*/ 124490 h 539705"/>
                    <a:gd name="connsiteX10" fmla="*/ 380867 w 606690"/>
                    <a:gd name="connsiteY10" fmla="*/ -5498 h 539705"/>
                    <a:gd name="connsiteX11" fmla="*/ 471673 w 606690"/>
                    <a:gd name="connsiteY11" fmla="*/ 120438 h 539705"/>
                    <a:gd name="connsiteX12" fmla="*/ 599311 w 606690"/>
                    <a:gd name="connsiteY12" fmla="*/ 307681 h 539705"/>
                    <a:gd name="connsiteX13" fmla="*/ 590801 w 606690"/>
                    <a:gd name="connsiteY13" fmla="*/ 396764 h 539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06690" h="539705">
                      <a:moveTo>
                        <a:pt x="590801" y="396764"/>
                      </a:moveTo>
                      <a:cubicBezTo>
                        <a:pt x="574310" y="440991"/>
                        <a:pt x="539442" y="463885"/>
                        <a:pt x="501111" y="463885"/>
                      </a:cubicBezTo>
                      <a:cubicBezTo>
                        <a:pt x="442235" y="463885"/>
                        <a:pt x="428296" y="443463"/>
                        <a:pt x="380078" y="477743"/>
                      </a:cubicBezTo>
                      <a:cubicBezTo>
                        <a:pt x="331859" y="512022"/>
                        <a:pt x="254081" y="534207"/>
                        <a:pt x="134749" y="534207"/>
                      </a:cubicBezTo>
                      <a:cubicBezTo>
                        <a:pt x="15418" y="534207"/>
                        <a:pt x="649" y="508032"/>
                        <a:pt x="-4335" y="446745"/>
                      </a:cubicBezTo>
                      <a:cubicBezTo>
                        <a:pt x="-8853" y="389490"/>
                        <a:pt x="-2106" y="392772"/>
                        <a:pt x="4174" y="361653"/>
                      </a:cubicBezTo>
                      <a:cubicBezTo>
                        <a:pt x="4559" y="359425"/>
                        <a:pt x="5025" y="356933"/>
                        <a:pt x="5470" y="354319"/>
                      </a:cubicBezTo>
                      <a:cubicBezTo>
                        <a:pt x="12014" y="315075"/>
                        <a:pt x="27595" y="206280"/>
                        <a:pt x="34139" y="173559"/>
                      </a:cubicBezTo>
                      <a:cubicBezTo>
                        <a:pt x="40683" y="140839"/>
                        <a:pt x="105312" y="175262"/>
                        <a:pt x="214047" y="175262"/>
                      </a:cubicBezTo>
                      <a:cubicBezTo>
                        <a:pt x="322782" y="175262"/>
                        <a:pt x="349789" y="167015"/>
                        <a:pt x="379226" y="124490"/>
                      </a:cubicBezTo>
                      <a:cubicBezTo>
                        <a:pt x="408664" y="81964"/>
                        <a:pt x="380867" y="-5498"/>
                        <a:pt x="380867" y="-5498"/>
                      </a:cubicBezTo>
                      <a:cubicBezTo>
                        <a:pt x="429937" y="14984"/>
                        <a:pt x="443795" y="78702"/>
                        <a:pt x="471673" y="120438"/>
                      </a:cubicBezTo>
                      <a:cubicBezTo>
                        <a:pt x="499550" y="162174"/>
                        <a:pt x="587722" y="205530"/>
                        <a:pt x="599311" y="307681"/>
                      </a:cubicBezTo>
                      <a:cubicBezTo>
                        <a:pt x="603221" y="343318"/>
                        <a:pt x="599635" y="373141"/>
                        <a:pt x="590801" y="396764"/>
                      </a:cubicBezTo>
                      <a:close/>
                    </a:path>
                  </a:pathLst>
                </a:custGeom>
                <a:solidFill>
                  <a:srgbClr val="442518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8" name="Freeform: Shape 627">
                  <a:extLst>
                    <a:ext uri="{FF2B5EF4-FFF2-40B4-BE49-F238E27FC236}">
                      <a16:creationId xmlns:a16="http://schemas.microsoft.com/office/drawing/2014/main" id="{7CD3B399-329F-5FAC-58C9-D3DADF422EA4}"/>
                    </a:ext>
                  </a:extLst>
                </p:cNvPr>
                <p:cNvSpPr/>
                <p:nvPr/>
              </p:nvSpPr>
              <p:spPr>
                <a:xfrm>
                  <a:off x="3769022" y="5308456"/>
                  <a:ext cx="596609" cy="172554"/>
                </a:xfrm>
                <a:custGeom>
                  <a:avLst/>
                  <a:gdLst>
                    <a:gd name="connsiteX0" fmla="*/ 590801 w 596609"/>
                    <a:gd name="connsiteY0" fmla="*/ 29612 h 172554"/>
                    <a:gd name="connsiteX1" fmla="*/ 501111 w 596609"/>
                    <a:gd name="connsiteY1" fmla="*/ 96733 h 172554"/>
                    <a:gd name="connsiteX2" fmla="*/ 380078 w 596609"/>
                    <a:gd name="connsiteY2" fmla="*/ 110591 h 172554"/>
                    <a:gd name="connsiteX3" fmla="*/ 134749 w 596609"/>
                    <a:gd name="connsiteY3" fmla="*/ 167056 h 172554"/>
                    <a:gd name="connsiteX4" fmla="*/ -4335 w 596609"/>
                    <a:gd name="connsiteY4" fmla="*/ 79594 h 172554"/>
                    <a:gd name="connsiteX5" fmla="*/ 4174 w 596609"/>
                    <a:gd name="connsiteY5" fmla="*/ -5498 h 172554"/>
                    <a:gd name="connsiteX6" fmla="*/ 174014 w 596609"/>
                    <a:gd name="connsiteY6" fmla="*/ 49325 h 172554"/>
                    <a:gd name="connsiteX7" fmla="*/ 528846 w 596609"/>
                    <a:gd name="connsiteY7" fmla="*/ 20738 h 172554"/>
                    <a:gd name="connsiteX8" fmla="*/ 590801 w 596609"/>
                    <a:gd name="connsiteY8" fmla="*/ 29612 h 172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6609" h="172554">
                      <a:moveTo>
                        <a:pt x="590801" y="29612"/>
                      </a:moveTo>
                      <a:cubicBezTo>
                        <a:pt x="574310" y="73839"/>
                        <a:pt x="539442" y="96733"/>
                        <a:pt x="501111" y="96733"/>
                      </a:cubicBezTo>
                      <a:cubicBezTo>
                        <a:pt x="442235" y="96733"/>
                        <a:pt x="428296" y="76311"/>
                        <a:pt x="380078" y="110591"/>
                      </a:cubicBezTo>
                      <a:cubicBezTo>
                        <a:pt x="331859" y="144871"/>
                        <a:pt x="254081" y="167056"/>
                        <a:pt x="134749" y="167056"/>
                      </a:cubicBezTo>
                      <a:cubicBezTo>
                        <a:pt x="15418" y="167056"/>
                        <a:pt x="649" y="140880"/>
                        <a:pt x="-4335" y="79594"/>
                      </a:cubicBezTo>
                      <a:cubicBezTo>
                        <a:pt x="-8853" y="22338"/>
                        <a:pt x="-2106" y="25621"/>
                        <a:pt x="4174" y="-5498"/>
                      </a:cubicBezTo>
                      <a:cubicBezTo>
                        <a:pt x="36287" y="24892"/>
                        <a:pt x="86146" y="46569"/>
                        <a:pt x="174014" y="49325"/>
                      </a:cubicBezTo>
                      <a:cubicBezTo>
                        <a:pt x="304852" y="53377"/>
                        <a:pt x="362026" y="-4647"/>
                        <a:pt x="528846" y="20738"/>
                      </a:cubicBezTo>
                      <a:cubicBezTo>
                        <a:pt x="551679" y="24182"/>
                        <a:pt x="572223" y="27120"/>
                        <a:pt x="590801" y="29612"/>
                      </a:cubicBezTo>
                      <a:close/>
                    </a:path>
                  </a:pathLst>
                </a:custGeom>
                <a:solidFill>
                  <a:srgbClr val="AA4927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9" name="Freeform: Shape 628">
                  <a:extLst>
                    <a:ext uri="{FF2B5EF4-FFF2-40B4-BE49-F238E27FC236}">
                      <a16:creationId xmlns:a16="http://schemas.microsoft.com/office/drawing/2014/main" id="{DFBB92F8-8014-A8DF-DD45-A5B72B3A2527}"/>
                    </a:ext>
                  </a:extLst>
                </p:cNvPr>
                <p:cNvSpPr/>
                <p:nvPr/>
              </p:nvSpPr>
              <p:spPr>
                <a:xfrm>
                  <a:off x="2721890" y="3339679"/>
                  <a:ext cx="2218058" cy="2293955"/>
                </a:xfrm>
                <a:custGeom>
                  <a:avLst/>
                  <a:gdLst>
                    <a:gd name="connsiteX0" fmla="*/ 1993881 w 2218058"/>
                    <a:gd name="connsiteY0" fmla="*/ 1826707 h 2293955"/>
                    <a:gd name="connsiteX1" fmla="*/ 1975344 w 2218058"/>
                    <a:gd name="connsiteY1" fmla="*/ 2028415 h 2293955"/>
                    <a:gd name="connsiteX2" fmla="*/ 2034219 w 2218058"/>
                    <a:gd name="connsiteY2" fmla="*/ 2175604 h 2293955"/>
                    <a:gd name="connsiteX3" fmla="*/ 1706008 w 2218058"/>
                    <a:gd name="connsiteY3" fmla="*/ 2280287 h 2293955"/>
                    <a:gd name="connsiteX4" fmla="*/ 1438880 w 2218058"/>
                    <a:gd name="connsiteY4" fmla="*/ 2135814 h 2293955"/>
                    <a:gd name="connsiteX5" fmla="*/ 1453062 w 2218058"/>
                    <a:gd name="connsiteY5" fmla="*/ 2002787 h 2293955"/>
                    <a:gd name="connsiteX6" fmla="*/ 1496661 w 2218058"/>
                    <a:gd name="connsiteY6" fmla="*/ 1792893 h 2293955"/>
                    <a:gd name="connsiteX7" fmla="*/ 1526100 w 2218058"/>
                    <a:gd name="connsiteY7" fmla="*/ 1474528 h 2293955"/>
                    <a:gd name="connsiteX8" fmla="*/ 1565363 w 2218058"/>
                    <a:gd name="connsiteY8" fmla="*/ 1088535 h 2293955"/>
                    <a:gd name="connsiteX9" fmla="*/ 1625333 w 2218058"/>
                    <a:gd name="connsiteY9" fmla="*/ 831233 h 2293955"/>
                    <a:gd name="connsiteX10" fmla="*/ 1626426 w 2218058"/>
                    <a:gd name="connsiteY10" fmla="*/ 760323 h 2293955"/>
                    <a:gd name="connsiteX11" fmla="*/ 1507582 w 2218058"/>
                    <a:gd name="connsiteY11" fmla="*/ 749424 h 2293955"/>
                    <a:gd name="connsiteX12" fmla="*/ 1167376 w 2218058"/>
                    <a:gd name="connsiteY12" fmla="*/ 796305 h 2293955"/>
                    <a:gd name="connsiteX13" fmla="*/ 1207734 w 2218058"/>
                    <a:gd name="connsiteY13" fmla="*/ 1126684 h 2293955"/>
                    <a:gd name="connsiteX14" fmla="*/ 1287315 w 2218058"/>
                    <a:gd name="connsiteY14" fmla="*/ 1348025 h 2293955"/>
                    <a:gd name="connsiteX15" fmla="*/ 1352734 w 2218058"/>
                    <a:gd name="connsiteY15" fmla="*/ 1471226 h 2293955"/>
                    <a:gd name="connsiteX16" fmla="*/ 1474943 w 2218058"/>
                    <a:gd name="connsiteY16" fmla="*/ 1596068 h 2293955"/>
                    <a:gd name="connsiteX17" fmla="*/ 1444330 w 2218058"/>
                    <a:gd name="connsiteY17" fmla="*/ 1744897 h 2293955"/>
                    <a:gd name="connsiteX18" fmla="*/ 1140126 w 2218058"/>
                    <a:gd name="connsiteY18" fmla="*/ 1826687 h 2293955"/>
                    <a:gd name="connsiteX19" fmla="*/ 1071424 w 2218058"/>
                    <a:gd name="connsiteY19" fmla="*/ 1799416 h 2293955"/>
                    <a:gd name="connsiteX20" fmla="*/ 1007099 w 2218058"/>
                    <a:gd name="connsiteY20" fmla="*/ 1705654 h 2293955"/>
                    <a:gd name="connsiteX21" fmla="*/ 908981 w 2218058"/>
                    <a:gd name="connsiteY21" fmla="*/ 1516446 h 2293955"/>
                    <a:gd name="connsiteX22" fmla="*/ 825023 w 2218058"/>
                    <a:gd name="connsiteY22" fmla="*/ 1197554 h 2293955"/>
                    <a:gd name="connsiteX23" fmla="*/ 666996 w 2218058"/>
                    <a:gd name="connsiteY23" fmla="*/ 929332 h 2293955"/>
                    <a:gd name="connsiteX24" fmla="*/ 185982 w 2218058"/>
                    <a:gd name="connsiteY24" fmla="*/ 700394 h 2293955"/>
                    <a:gd name="connsiteX25" fmla="*/ -4663 w 2218058"/>
                    <a:gd name="connsiteY25" fmla="*/ 508492 h 2293955"/>
                    <a:gd name="connsiteX26" fmla="*/ 756403 w 2218058"/>
                    <a:gd name="connsiteY26" fmla="*/ 392 h 2293955"/>
                    <a:gd name="connsiteX27" fmla="*/ 1568706 w 2218058"/>
                    <a:gd name="connsiteY27" fmla="*/ 103981 h 2293955"/>
                    <a:gd name="connsiteX28" fmla="*/ 2096437 w 2218058"/>
                    <a:gd name="connsiteY28" fmla="*/ 319872 h 2293955"/>
                    <a:gd name="connsiteX29" fmla="*/ 2209893 w 2218058"/>
                    <a:gd name="connsiteY29" fmla="*/ 589188 h 2293955"/>
                    <a:gd name="connsiteX30" fmla="*/ 2119392 w 2218058"/>
                    <a:gd name="connsiteY30" fmla="*/ 1177963 h 2293955"/>
                    <a:gd name="connsiteX31" fmla="*/ 1993881 w 2218058"/>
                    <a:gd name="connsiteY31" fmla="*/ 1826707 h 2293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218058" h="2293955">
                      <a:moveTo>
                        <a:pt x="1993881" y="1826707"/>
                      </a:moveTo>
                      <a:cubicBezTo>
                        <a:pt x="1962985" y="1928979"/>
                        <a:pt x="1920824" y="1928108"/>
                        <a:pt x="1975344" y="2028415"/>
                      </a:cubicBezTo>
                      <a:cubicBezTo>
                        <a:pt x="2029864" y="2128723"/>
                        <a:pt x="2062583" y="2126555"/>
                        <a:pt x="2034219" y="2175604"/>
                      </a:cubicBezTo>
                      <a:cubicBezTo>
                        <a:pt x="2005855" y="2224653"/>
                        <a:pt x="1900119" y="2316268"/>
                        <a:pt x="1706008" y="2280287"/>
                      </a:cubicBezTo>
                      <a:cubicBezTo>
                        <a:pt x="1511897" y="2244306"/>
                        <a:pt x="1484667" y="2203968"/>
                        <a:pt x="1438880" y="2135814"/>
                      </a:cubicBezTo>
                      <a:cubicBezTo>
                        <a:pt x="1393092" y="2067659"/>
                        <a:pt x="1424698" y="2094908"/>
                        <a:pt x="1453062" y="2002787"/>
                      </a:cubicBezTo>
                      <a:cubicBezTo>
                        <a:pt x="1481426" y="1910664"/>
                        <a:pt x="1504299" y="1892127"/>
                        <a:pt x="1496661" y="1792893"/>
                      </a:cubicBezTo>
                      <a:cubicBezTo>
                        <a:pt x="1489023" y="1693660"/>
                        <a:pt x="1493400" y="1581379"/>
                        <a:pt x="1526100" y="1474528"/>
                      </a:cubicBezTo>
                      <a:cubicBezTo>
                        <a:pt x="1558798" y="1367677"/>
                        <a:pt x="1527193" y="1199742"/>
                        <a:pt x="1565363" y="1088535"/>
                      </a:cubicBezTo>
                      <a:cubicBezTo>
                        <a:pt x="1603533" y="977327"/>
                        <a:pt x="1588256" y="907532"/>
                        <a:pt x="1625333" y="831233"/>
                      </a:cubicBezTo>
                      <a:cubicBezTo>
                        <a:pt x="1662408" y="754935"/>
                        <a:pt x="1672214" y="760323"/>
                        <a:pt x="1626426" y="760323"/>
                      </a:cubicBezTo>
                      <a:cubicBezTo>
                        <a:pt x="1580639" y="760323"/>
                        <a:pt x="1549013" y="773411"/>
                        <a:pt x="1507582" y="749424"/>
                      </a:cubicBezTo>
                      <a:cubicBezTo>
                        <a:pt x="1466150" y="725436"/>
                        <a:pt x="1167376" y="796305"/>
                        <a:pt x="1167376" y="796305"/>
                      </a:cubicBezTo>
                      <a:cubicBezTo>
                        <a:pt x="1167376" y="796305"/>
                        <a:pt x="1226272" y="1035089"/>
                        <a:pt x="1207734" y="1126684"/>
                      </a:cubicBezTo>
                      <a:cubicBezTo>
                        <a:pt x="1189196" y="1218280"/>
                        <a:pt x="1231722" y="1283679"/>
                        <a:pt x="1287315" y="1348025"/>
                      </a:cubicBezTo>
                      <a:cubicBezTo>
                        <a:pt x="1342908" y="1412371"/>
                        <a:pt x="1332029" y="1434150"/>
                        <a:pt x="1352734" y="1471226"/>
                      </a:cubicBezTo>
                      <a:cubicBezTo>
                        <a:pt x="1373440" y="1508301"/>
                        <a:pt x="1463414" y="1557391"/>
                        <a:pt x="1474943" y="1596068"/>
                      </a:cubicBezTo>
                      <a:cubicBezTo>
                        <a:pt x="1486471" y="1634744"/>
                        <a:pt x="1461774" y="1705654"/>
                        <a:pt x="1444330" y="1744897"/>
                      </a:cubicBezTo>
                      <a:cubicBezTo>
                        <a:pt x="1426886" y="1784141"/>
                        <a:pt x="1181558" y="1835399"/>
                        <a:pt x="1140126" y="1826687"/>
                      </a:cubicBezTo>
                      <a:cubicBezTo>
                        <a:pt x="1098694" y="1817975"/>
                        <a:pt x="1124871" y="1790705"/>
                        <a:pt x="1071424" y="1799416"/>
                      </a:cubicBezTo>
                      <a:cubicBezTo>
                        <a:pt x="1017979" y="1808129"/>
                        <a:pt x="983111" y="1779805"/>
                        <a:pt x="1007099" y="1705654"/>
                      </a:cubicBezTo>
                      <a:cubicBezTo>
                        <a:pt x="1031087" y="1631502"/>
                        <a:pt x="926424" y="1597648"/>
                        <a:pt x="908981" y="1516446"/>
                      </a:cubicBezTo>
                      <a:cubicBezTo>
                        <a:pt x="891536" y="1435243"/>
                        <a:pt x="865360" y="1261879"/>
                        <a:pt x="825023" y="1197554"/>
                      </a:cubicBezTo>
                      <a:cubicBezTo>
                        <a:pt x="784685" y="1133228"/>
                        <a:pt x="673458" y="993657"/>
                        <a:pt x="666996" y="929332"/>
                      </a:cubicBezTo>
                      <a:cubicBezTo>
                        <a:pt x="660532" y="865006"/>
                        <a:pt x="334104" y="734148"/>
                        <a:pt x="185982" y="700394"/>
                      </a:cubicBezTo>
                      <a:cubicBezTo>
                        <a:pt x="37862" y="666642"/>
                        <a:pt x="-14470" y="576100"/>
                        <a:pt x="-4663" y="508492"/>
                      </a:cubicBezTo>
                      <a:cubicBezTo>
                        <a:pt x="5142" y="440884"/>
                        <a:pt x="658283" y="23286"/>
                        <a:pt x="756403" y="392"/>
                      </a:cubicBezTo>
                      <a:cubicBezTo>
                        <a:pt x="854521" y="-22502"/>
                        <a:pt x="1287396" y="23286"/>
                        <a:pt x="1568706" y="103981"/>
                      </a:cubicBezTo>
                      <a:cubicBezTo>
                        <a:pt x="1850016" y="184677"/>
                        <a:pt x="2020118" y="209739"/>
                        <a:pt x="2096437" y="319872"/>
                      </a:cubicBezTo>
                      <a:cubicBezTo>
                        <a:pt x="2172757" y="430005"/>
                        <a:pt x="2224075" y="463717"/>
                        <a:pt x="2209893" y="589188"/>
                      </a:cubicBezTo>
                      <a:cubicBezTo>
                        <a:pt x="2195711" y="714657"/>
                        <a:pt x="2190262" y="1040580"/>
                        <a:pt x="2119392" y="1177963"/>
                      </a:cubicBezTo>
                      <a:cubicBezTo>
                        <a:pt x="2048523" y="1315346"/>
                        <a:pt x="2025508" y="1722044"/>
                        <a:pt x="1993881" y="1826707"/>
                      </a:cubicBezTo>
                      <a:close/>
                    </a:path>
                  </a:pathLst>
                </a:custGeom>
                <a:solidFill>
                  <a:srgbClr val="3D3730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0" name="Freeform: Shape 629">
                  <a:extLst>
                    <a:ext uri="{FF2B5EF4-FFF2-40B4-BE49-F238E27FC236}">
                      <a16:creationId xmlns:a16="http://schemas.microsoft.com/office/drawing/2014/main" id="{7E759AEB-3D93-E002-333D-9681592CC61F}"/>
                    </a:ext>
                  </a:extLst>
                </p:cNvPr>
                <p:cNvSpPr/>
                <p:nvPr/>
              </p:nvSpPr>
              <p:spPr>
                <a:xfrm>
                  <a:off x="3306377" y="3401808"/>
                  <a:ext cx="1599876" cy="2056333"/>
                </a:xfrm>
                <a:custGeom>
                  <a:avLst/>
                  <a:gdLst>
                    <a:gd name="connsiteX0" fmla="*/ 1340712 w 1599876"/>
                    <a:gd name="connsiteY0" fmla="*/ 2042626 h 2056333"/>
                    <a:gd name="connsiteX1" fmla="*/ 1095385 w 1599876"/>
                    <a:gd name="connsiteY1" fmla="*/ 2015275 h 2056333"/>
                    <a:gd name="connsiteX2" fmla="*/ 1084484 w 1599876"/>
                    <a:gd name="connsiteY2" fmla="*/ 1885611 h 2056333"/>
                    <a:gd name="connsiteX3" fmla="*/ 1110640 w 1599876"/>
                    <a:gd name="connsiteY3" fmla="*/ 1785304 h 2056333"/>
                    <a:gd name="connsiteX4" fmla="*/ 1039730 w 1599876"/>
                    <a:gd name="connsiteY4" fmla="*/ 1534080 h 2056333"/>
                    <a:gd name="connsiteX5" fmla="*/ 1119879 w 1599876"/>
                    <a:gd name="connsiteY5" fmla="*/ 884788 h 2056333"/>
                    <a:gd name="connsiteX6" fmla="*/ 1376654 w 1599876"/>
                    <a:gd name="connsiteY6" fmla="*/ 662354 h 2056333"/>
                    <a:gd name="connsiteX7" fmla="*/ 1419200 w 1599876"/>
                    <a:gd name="connsiteY7" fmla="*/ 570759 h 2056333"/>
                    <a:gd name="connsiteX8" fmla="*/ 1357042 w 1599876"/>
                    <a:gd name="connsiteY8" fmla="*/ 492252 h 2056333"/>
                    <a:gd name="connsiteX9" fmla="*/ 1096985 w 1599876"/>
                    <a:gd name="connsiteY9" fmla="*/ 495534 h 2056333"/>
                    <a:gd name="connsiteX10" fmla="*/ 624320 w 1599876"/>
                    <a:gd name="connsiteY10" fmla="*/ 439920 h 2056333"/>
                    <a:gd name="connsiteX11" fmla="*/ 118955 w 1599876"/>
                    <a:gd name="connsiteY11" fmla="*/ 461193 h 2056333"/>
                    <a:gd name="connsiteX12" fmla="*/ 97703 w 1599876"/>
                    <a:gd name="connsiteY12" fmla="*/ 246924 h 2056333"/>
                    <a:gd name="connsiteX13" fmla="*/ 349554 w 1599876"/>
                    <a:gd name="connsiteY13" fmla="*/ 40860 h 2056333"/>
                    <a:gd name="connsiteX14" fmla="*/ 892521 w 1599876"/>
                    <a:gd name="connsiteY14" fmla="*/ 60492 h 2056333"/>
                    <a:gd name="connsiteX15" fmla="*/ 1471490 w 1599876"/>
                    <a:gd name="connsiteY15" fmla="*/ 312343 h 2056333"/>
                    <a:gd name="connsiteX16" fmla="*/ 1574533 w 1599876"/>
                    <a:gd name="connsiteY16" fmla="*/ 616566 h 2056333"/>
                    <a:gd name="connsiteX17" fmla="*/ 1440412 w 1599876"/>
                    <a:gd name="connsiteY17" fmla="*/ 928935 h 2056333"/>
                    <a:gd name="connsiteX18" fmla="*/ 1401168 w 1599876"/>
                    <a:gd name="connsiteY18" fmla="*/ 1403241 h 2056333"/>
                    <a:gd name="connsiteX19" fmla="*/ 1255601 w 1599876"/>
                    <a:gd name="connsiteY19" fmla="*/ 1627316 h 2056333"/>
                    <a:gd name="connsiteX20" fmla="*/ 1298147 w 1599876"/>
                    <a:gd name="connsiteY20" fmla="*/ 1746709 h 2056333"/>
                    <a:gd name="connsiteX21" fmla="*/ 1253979 w 1599876"/>
                    <a:gd name="connsiteY21" fmla="*/ 1923335 h 2056333"/>
                    <a:gd name="connsiteX22" fmla="*/ 1222455 w 1599876"/>
                    <a:gd name="connsiteY22" fmla="*/ 1985574 h 2056333"/>
                    <a:gd name="connsiteX23" fmla="*/ 1340712 w 1599876"/>
                    <a:gd name="connsiteY23" fmla="*/ 2042626 h 205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599876" h="2056333">
                      <a:moveTo>
                        <a:pt x="1340712" y="2042626"/>
                      </a:moveTo>
                      <a:cubicBezTo>
                        <a:pt x="1269114" y="2063351"/>
                        <a:pt x="1207685" y="2041349"/>
                        <a:pt x="1095385" y="2015275"/>
                      </a:cubicBezTo>
                      <a:cubicBezTo>
                        <a:pt x="983083" y="1989200"/>
                        <a:pt x="988533" y="1963025"/>
                        <a:pt x="1084484" y="1885611"/>
                      </a:cubicBezTo>
                      <a:cubicBezTo>
                        <a:pt x="1180436" y="1808197"/>
                        <a:pt x="1216417" y="1864905"/>
                        <a:pt x="1110640" y="1785304"/>
                      </a:cubicBezTo>
                      <a:cubicBezTo>
                        <a:pt x="1004863" y="1705702"/>
                        <a:pt x="989607" y="1609771"/>
                        <a:pt x="1039730" y="1534080"/>
                      </a:cubicBezTo>
                      <a:cubicBezTo>
                        <a:pt x="1092062" y="1455066"/>
                        <a:pt x="1007030" y="1064697"/>
                        <a:pt x="1119879" y="884788"/>
                      </a:cubicBezTo>
                      <a:cubicBezTo>
                        <a:pt x="1232727" y="704880"/>
                        <a:pt x="1276874" y="762115"/>
                        <a:pt x="1376654" y="662354"/>
                      </a:cubicBezTo>
                      <a:cubicBezTo>
                        <a:pt x="1476434" y="562595"/>
                        <a:pt x="1492763" y="544603"/>
                        <a:pt x="1419200" y="570759"/>
                      </a:cubicBezTo>
                      <a:cubicBezTo>
                        <a:pt x="1345636" y="596915"/>
                        <a:pt x="1489522" y="444823"/>
                        <a:pt x="1357042" y="492252"/>
                      </a:cubicBezTo>
                      <a:cubicBezTo>
                        <a:pt x="1224562" y="539680"/>
                        <a:pt x="1343954" y="449706"/>
                        <a:pt x="1096985" y="495534"/>
                      </a:cubicBezTo>
                      <a:cubicBezTo>
                        <a:pt x="850015" y="541362"/>
                        <a:pt x="889280" y="439920"/>
                        <a:pt x="624320" y="439920"/>
                      </a:cubicBezTo>
                      <a:cubicBezTo>
                        <a:pt x="359360" y="439920"/>
                        <a:pt x="298864" y="461193"/>
                        <a:pt x="118955" y="461193"/>
                      </a:cubicBezTo>
                      <a:cubicBezTo>
                        <a:pt x="-60953" y="461193"/>
                        <a:pt x="-26613" y="346704"/>
                        <a:pt x="97703" y="246924"/>
                      </a:cubicBezTo>
                      <a:cubicBezTo>
                        <a:pt x="222018" y="147144"/>
                        <a:pt x="236706" y="114463"/>
                        <a:pt x="349554" y="40860"/>
                      </a:cubicBezTo>
                      <a:cubicBezTo>
                        <a:pt x="462402" y="-32745"/>
                        <a:pt x="643951" y="-13113"/>
                        <a:pt x="892521" y="60492"/>
                      </a:cubicBezTo>
                      <a:cubicBezTo>
                        <a:pt x="1141091" y="134096"/>
                        <a:pt x="1365997" y="206870"/>
                        <a:pt x="1471490" y="312343"/>
                      </a:cubicBezTo>
                      <a:cubicBezTo>
                        <a:pt x="1576984" y="417816"/>
                        <a:pt x="1623582" y="462814"/>
                        <a:pt x="1574533" y="616566"/>
                      </a:cubicBezTo>
                      <a:cubicBezTo>
                        <a:pt x="1525484" y="770320"/>
                        <a:pt x="1451858" y="829174"/>
                        <a:pt x="1440412" y="928935"/>
                      </a:cubicBezTo>
                      <a:cubicBezTo>
                        <a:pt x="1428965" y="1028695"/>
                        <a:pt x="1474753" y="1236421"/>
                        <a:pt x="1401168" y="1403241"/>
                      </a:cubicBezTo>
                      <a:cubicBezTo>
                        <a:pt x="1327584" y="1570062"/>
                        <a:pt x="1337370" y="1530879"/>
                        <a:pt x="1255601" y="1627316"/>
                      </a:cubicBezTo>
                      <a:cubicBezTo>
                        <a:pt x="1173831" y="1723754"/>
                        <a:pt x="1334108" y="1660016"/>
                        <a:pt x="1298147" y="1746709"/>
                      </a:cubicBezTo>
                      <a:cubicBezTo>
                        <a:pt x="1262185" y="1833401"/>
                        <a:pt x="1196745" y="1923335"/>
                        <a:pt x="1253979" y="1923335"/>
                      </a:cubicBezTo>
                      <a:cubicBezTo>
                        <a:pt x="1311214" y="1923335"/>
                        <a:pt x="1154949" y="1964382"/>
                        <a:pt x="1222455" y="1985574"/>
                      </a:cubicBezTo>
                      <a:cubicBezTo>
                        <a:pt x="1289962" y="2006765"/>
                        <a:pt x="1402850" y="2024634"/>
                        <a:pt x="1340712" y="2042626"/>
                      </a:cubicBezTo>
                      <a:close/>
                    </a:path>
                  </a:pathLst>
                </a:custGeom>
                <a:solidFill>
                  <a:srgbClr val="544B43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1" name="Freeform: Shape 630">
                  <a:extLst>
                    <a:ext uri="{FF2B5EF4-FFF2-40B4-BE49-F238E27FC236}">
                      <a16:creationId xmlns:a16="http://schemas.microsoft.com/office/drawing/2014/main" id="{C32AC33B-5B9E-DBCC-929F-5D3838002A07}"/>
                    </a:ext>
                  </a:extLst>
                </p:cNvPr>
                <p:cNvSpPr/>
                <p:nvPr/>
              </p:nvSpPr>
              <p:spPr>
                <a:xfrm>
                  <a:off x="3816445" y="5884811"/>
                  <a:ext cx="135701" cy="212589"/>
                </a:xfrm>
                <a:custGeom>
                  <a:avLst/>
                  <a:gdLst>
                    <a:gd name="connsiteX0" fmla="*/ 129893 w 135701"/>
                    <a:gd name="connsiteY0" fmla="*/ 100785 h 212589"/>
                    <a:gd name="connsiteX1" fmla="*/ 62042 w 135701"/>
                    <a:gd name="connsiteY1" fmla="*/ 207091 h 212589"/>
                    <a:gd name="connsiteX2" fmla="*/ -5808 w 135701"/>
                    <a:gd name="connsiteY2" fmla="*/ 100785 h 212589"/>
                    <a:gd name="connsiteX3" fmla="*/ 62042 w 135701"/>
                    <a:gd name="connsiteY3" fmla="*/ -5498 h 212589"/>
                    <a:gd name="connsiteX4" fmla="*/ 129893 w 135701"/>
                    <a:gd name="connsiteY4" fmla="*/ 100785 h 212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701" h="212589">
                      <a:moveTo>
                        <a:pt x="129893" y="100785"/>
                      </a:moveTo>
                      <a:cubicBezTo>
                        <a:pt x="129893" y="159539"/>
                        <a:pt x="99503" y="207091"/>
                        <a:pt x="62042" y="207091"/>
                      </a:cubicBezTo>
                      <a:cubicBezTo>
                        <a:pt x="24582" y="207091"/>
                        <a:pt x="-5808" y="159500"/>
                        <a:pt x="-5808" y="100785"/>
                      </a:cubicBezTo>
                      <a:cubicBezTo>
                        <a:pt x="-5808" y="42073"/>
                        <a:pt x="24582" y="-5498"/>
                        <a:pt x="62042" y="-5498"/>
                      </a:cubicBezTo>
                      <a:cubicBezTo>
                        <a:pt x="99503" y="-5498"/>
                        <a:pt x="129893" y="42093"/>
                        <a:pt x="129893" y="100785"/>
                      </a:cubicBezTo>
                      <a:close/>
                    </a:path>
                  </a:pathLst>
                </a:custGeom>
                <a:solidFill>
                  <a:srgbClr val="08090A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2" name="Freeform: Shape 631">
                  <a:extLst>
                    <a:ext uri="{FF2B5EF4-FFF2-40B4-BE49-F238E27FC236}">
                      <a16:creationId xmlns:a16="http://schemas.microsoft.com/office/drawing/2014/main" id="{BA91D081-E8FB-9C1C-B89E-99F9E0918475}"/>
                    </a:ext>
                  </a:extLst>
                </p:cNvPr>
                <p:cNvSpPr/>
                <p:nvPr/>
              </p:nvSpPr>
              <p:spPr>
                <a:xfrm>
                  <a:off x="3878541" y="5850929"/>
                  <a:ext cx="208768" cy="246471"/>
                </a:xfrm>
                <a:custGeom>
                  <a:avLst/>
                  <a:gdLst>
                    <a:gd name="connsiteX0" fmla="*/ -5808 w 208768"/>
                    <a:gd name="connsiteY0" fmla="*/ 198142 h 246471"/>
                    <a:gd name="connsiteX1" fmla="*/ -54 w 208768"/>
                    <a:gd name="connsiteY1" fmla="*/ 240973 h 246471"/>
                    <a:gd name="connsiteX2" fmla="*/ 72882 w 208768"/>
                    <a:gd name="connsiteY2" fmla="*/ 228289 h 246471"/>
                    <a:gd name="connsiteX3" fmla="*/ 104669 w 208768"/>
                    <a:gd name="connsiteY3" fmla="*/ 209448 h 246471"/>
                    <a:gd name="connsiteX4" fmla="*/ 168732 w 208768"/>
                    <a:gd name="connsiteY4" fmla="*/ 184671 h 246471"/>
                    <a:gd name="connsiteX5" fmla="*/ 186500 w 208768"/>
                    <a:gd name="connsiteY5" fmla="*/ 126524 h 246471"/>
                    <a:gd name="connsiteX6" fmla="*/ 201594 w 208768"/>
                    <a:gd name="connsiteY6" fmla="*/ 56505 h 246471"/>
                    <a:gd name="connsiteX7" fmla="*/ 71281 w 208768"/>
                    <a:gd name="connsiteY7" fmla="*/ -3789 h 246471"/>
                    <a:gd name="connsiteX8" fmla="*/ 27 w 208768"/>
                    <a:gd name="connsiteY8" fmla="*/ 15053 h 246471"/>
                    <a:gd name="connsiteX9" fmla="*/ -5808 w 208768"/>
                    <a:gd name="connsiteY9" fmla="*/ 198142 h 246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8768" h="246471">
                      <a:moveTo>
                        <a:pt x="-5808" y="198142"/>
                      </a:moveTo>
                      <a:lnTo>
                        <a:pt x="-54" y="240973"/>
                      </a:lnTo>
                      <a:cubicBezTo>
                        <a:pt x="-54" y="240973"/>
                        <a:pt x="50738" y="240142"/>
                        <a:pt x="72882" y="228289"/>
                      </a:cubicBezTo>
                      <a:cubicBezTo>
                        <a:pt x="95026" y="216438"/>
                        <a:pt x="93891" y="209448"/>
                        <a:pt x="104669" y="209448"/>
                      </a:cubicBezTo>
                      <a:cubicBezTo>
                        <a:pt x="115448" y="209448"/>
                        <a:pt x="148816" y="208902"/>
                        <a:pt x="168732" y="184671"/>
                      </a:cubicBezTo>
                      <a:cubicBezTo>
                        <a:pt x="188647" y="160440"/>
                        <a:pt x="186500" y="126524"/>
                        <a:pt x="186500" y="126524"/>
                      </a:cubicBezTo>
                      <a:cubicBezTo>
                        <a:pt x="186500" y="126524"/>
                        <a:pt x="208583" y="90968"/>
                        <a:pt x="201594" y="56505"/>
                      </a:cubicBezTo>
                      <a:cubicBezTo>
                        <a:pt x="194604" y="22043"/>
                        <a:pt x="115428" y="-6483"/>
                        <a:pt x="71281" y="-3789"/>
                      </a:cubicBezTo>
                      <a:cubicBezTo>
                        <a:pt x="27134" y="-1094"/>
                        <a:pt x="27" y="-17260"/>
                        <a:pt x="27" y="15053"/>
                      </a:cubicBezTo>
                      <a:cubicBezTo>
                        <a:pt x="27" y="47368"/>
                        <a:pt x="-5808" y="198142"/>
                        <a:pt x="-5808" y="198142"/>
                      </a:cubicBezTo>
                      <a:close/>
                    </a:path>
                  </a:pathLst>
                </a:custGeom>
                <a:solidFill>
                  <a:srgbClr val="08090A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3" name="Freeform: Shape 632">
                  <a:extLst>
                    <a:ext uri="{FF2B5EF4-FFF2-40B4-BE49-F238E27FC236}">
                      <a16:creationId xmlns:a16="http://schemas.microsoft.com/office/drawing/2014/main" id="{D8EF0EC1-7B80-5B61-49DB-38A4DD70BB1D}"/>
                    </a:ext>
                  </a:extLst>
                </p:cNvPr>
                <p:cNvSpPr/>
                <p:nvPr/>
              </p:nvSpPr>
              <p:spPr>
                <a:xfrm>
                  <a:off x="3884295" y="5791332"/>
                  <a:ext cx="259483" cy="231858"/>
                </a:xfrm>
                <a:custGeom>
                  <a:avLst/>
                  <a:gdLst>
                    <a:gd name="connsiteX0" fmla="*/ -5808 w 259483"/>
                    <a:gd name="connsiteY0" fmla="*/ 32651 h 231858"/>
                    <a:gd name="connsiteX1" fmla="*/ 77258 w 259483"/>
                    <a:gd name="connsiteY1" fmla="*/ 158647 h 231858"/>
                    <a:gd name="connsiteX2" fmla="*/ 139741 w 259483"/>
                    <a:gd name="connsiteY2" fmla="*/ 225505 h 231858"/>
                    <a:gd name="connsiteX3" fmla="*/ 180645 w 259483"/>
                    <a:gd name="connsiteY3" fmla="*/ 186202 h 231858"/>
                    <a:gd name="connsiteX4" fmla="*/ 253358 w 259483"/>
                    <a:gd name="connsiteY4" fmla="*/ 132877 h 231858"/>
                    <a:gd name="connsiteX5" fmla="*/ 161277 w 259483"/>
                    <a:gd name="connsiteY5" fmla="*/ 18187 h 231858"/>
                    <a:gd name="connsiteX6" fmla="*/ 24501 w 259483"/>
                    <a:gd name="connsiteY6" fmla="*/ -5498 h 231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9483" h="231858">
                      <a:moveTo>
                        <a:pt x="-5808" y="32651"/>
                      </a:moveTo>
                      <a:cubicBezTo>
                        <a:pt x="22900" y="75724"/>
                        <a:pt x="58436" y="110185"/>
                        <a:pt x="77258" y="158647"/>
                      </a:cubicBezTo>
                      <a:cubicBezTo>
                        <a:pt x="96080" y="207111"/>
                        <a:pt x="116036" y="231342"/>
                        <a:pt x="139741" y="225505"/>
                      </a:cubicBezTo>
                      <a:cubicBezTo>
                        <a:pt x="163444" y="219670"/>
                        <a:pt x="180645" y="186202"/>
                        <a:pt x="180645" y="186202"/>
                      </a:cubicBezTo>
                      <a:cubicBezTo>
                        <a:pt x="180645" y="186202"/>
                        <a:pt x="259274" y="155507"/>
                        <a:pt x="253358" y="132877"/>
                      </a:cubicBezTo>
                      <a:cubicBezTo>
                        <a:pt x="247442" y="110247"/>
                        <a:pt x="204896" y="23473"/>
                        <a:pt x="161277" y="18187"/>
                      </a:cubicBezTo>
                      <a:cubicBezTo>
                        <a:pt x="117656" y="12898"/>
                        <a:pt x="24501" y="-5498"/>
                        <a:pt x="24501" y="-5498"/>
                      </a:cubicBezTo>
                      <a:close/>
                    </a:path>
                  </a:pathLst>
                </a:custGeom>
                <a:solidFill>
                  <a:srgbClr val="394044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4" name="Freeform: Shape 633">
                  <a:extLst>
                    <a:ext uri="{FF2B5EF4-FFF2-40B4-BE49-F238E27FC236}">
                      <a16:creationId xmlns:a16="http://schemas.microsoft.com/office/drawing/2014/main" id="{0AEAC91B-EF43-589D-80A0-3F26CA7F3995}"/>
                    </a:ext>
                  </a:extLst>
                </p:cNvPr>
                <p:cNvSpPr/>
                <p:nvPr/>
              </p:nvSpPr>
              <p:spPr>
                <a:xfrm>
                  <a:off x="2784822" y="6091271"/>
                  <a:ext cx="235441" cy="222039"/>
                </a:xfrm>
                <a:custGeom>
                  <a:avLst/>
                  <a:gdLst>
                    <a:gd name="connsiteX0" fmla="*/ 170378 w 235441"/>
                    <a:gd name="connsiteY0" fmla="*/ 4662 h 222039"/>
                    <a:gd name="connsiteX1" fmla="*/ 221656 w 235441"/>
                    <a:gd name="connsiteY1" fmla="*/ 28083 h 222039"/>
                    <a:gd name="connsiteX2" fmla="*/ 209135 w 235441"/>
                    <a:gd name="connsiteY2" fmla="*/ 194072 h 222039"/>
                    <a:gd name="connsiteX3" fmla="*/ 156236 w 235441"/>
                    <a:gd name="connsiteY3" fmla="*/ 212651 h 222039"/>
                    <a:gd name="connsiteX4" fmla="*/ 148132 w 235441"/>
                    <a:gd name="connsiteY4" fmla="*/ 159348 h 222039"/>
                    <a:gd name="connsiteX5" fmla="*/ 73434 w 235441"/>
                    <a:gd name="connsiteY5" fmla="*/ 156510 h 222039"/>
                    <a:gd name="connsiteX6" fmla="*/ 65330 w 235441"/>
                    <a:gd name="connsiteY6" fmla="*/ 202562 h 222039"/>
                    <a:gd name="connsiteX7" fmla="*/ 12410 w 235441"/>
                    <a:gd name="connsiteY7" fmla="*/ 212245 h 222039"/>
                    <a:gd name="connsiteX8" fmla="*/ -5358 w 235441"/>
                    <a:gd name="connsiteY8" fmla="*/ 101181 h 222039"/>
                    <a:gd name="connsiteX9" fmla="*/ 25742 w 235441"/>
                    <a:gd name="connsiteY9" fmla="*/ 226 h 222039"/>
                    <a:gd name="connsiteX10" fmla="*/ 86319 w 235441"/>
                    <a:gd name="connsiteY10" fmla="*/ 631 h 222039"/>
                    <a:gd name="connsiteX11" fmla="*/ 170378 w 235441"/>
                    <a:gd name="connsiteY11" fmla="*/ 4662 h 222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35441" h="222039">
                      <a:moveTo>
                        <a:pt x="170378" y="4662"/>
                      </a:moveTo>
                      <a:cubicBezTo>
                        <a:pt x="184114" y="-991"/>
                        <a:pt x="202287" y="-13106"/>
                        <a:pt x="221656" y="28083"/>
                      </a:cubicBezTo>
                      <a:cubicBezTo>
                        <a:pt x="241024" y="69272"/>
                        <a:pt x="220460" y="169436"/>
                        <a:pt x="209135" y="194072"/>
                      </a:cubicBezTo>
                      <a:cubicBezTo>
                        <a:pt x="197810" y="218709"/>
                        <a:pt x="169162" y="219924"/>
                        <a:pt x="156236" y="212651"/>
                      </a:cubicBezTo>
                      <a:cubicBezTo>
                        <a:pt x="143310" y="205378"/>
                        <a:pt x="152407" y="163582"/>
                        <a:pt x="148132" y="159348"/>
                      </a:cubicBezTo>
                      <a:cubicBezTo>
                        <a:pt x="143857" y="155114"/>
                        <a:pt x="85549" y="156510"/>
                        <a:pt x="73434" y="156510"/>
                      </a:cubicBezTo>
                      <a:cubicBezTo>
                        <a:pt x="61318" y="156510"/>
                        <a:pt x="69787" y="188420"/>
                        <a:pt x="65330" y="202562"/>
                      </a:cubicBezTo>
                      <a:cubicBezTo>
                        <a:pt x="60872" y="216703"/>
                        <a:pt x="18488" y="218303"/>
                        <a:pt x="12410" y="212245"/>
                      </a:cubicBezTo>
                      <a:cubicBezTo>
                        <a:pt x="6332" y="206189"/>
                        <a:pt x="-8579" y="176305"/>
                        <a:pt x="-5358" y="101181"/>
                      </a:cubicBezTo>
                      <a:cubicBezTo>
                        <a:pt x="-2136" y="26057"/>
                        <a:pt x="10850" y="8694"/>
                        <a:pt x="25742" y="226"/>
                      </a:cubicBezTo>
                      <a:cubicBezTo>
                        <a:pt x="40633" y="-8242"/>
                        <a:pt x="59677" y="-6642"/>
                        <a:pt x="86319" y="631"/>
                      </a:cubicBezTo>
                      <a:cubicBezTo>
                        <a:pt x="112960" y="7904"/>
                        <a:pt x="170378" y="4662"/>
                        <a:pt x="170378" y="4662"/>
                      </a:cubicBezTo>
                      <a:close/>
                    </a:path>
                  </a:pathLst>
                </a:custGeom>
                <a:solidFill>
                  <a:srgbClr val="08090A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5" name="Freeform: Shape 634">
                  <a:extLst>
                    <a:ext uri="{FF2B5EF4-FFF2-40B4-BE49-F238E27FC236}">
                      <a16:creationId xmlns:a16="http://schemas.microsoft.com/office/drawing/2014/main" id="{2F8CD1B8-0494-28DC-771B-DF32E46B662F}"/>
                    </a:ext>
                  </a:extLst>
                </p:cNvPr>
                <p:cNvSpPr/>
                <p:nvPr/>
              </p:nvSpPr>
              <p:spPr>
                <a:xfrm>
                  <a:off x="2823209" y="6050884"/>
                  <a:ext cx="168582" cy="191224"/>
                </a:xfrm>
                <a:custGeom>
                  <a:avLst/>
                  <a:gdLst>
                    <a:gd name="connsiteX0" fmla="*/ 135212 w 168582"/>
                    <a:gd name="connsiteY0" fmla="*/ -5439 h 191224"/>
                    <a:gd name="connsiteX1" fmla="*/ 161875 w 168582"/>
                    <a:gd name="connsiteY1" fmla="*/ 22440 h 191224"/>
                    <a:gd name="connsiteX2" fmla="*/ 161875 w 168582"/>
                    <a:gd name="connsiteY2" fmla="*/ 43834 h 191224"/>
                    <a:gd name="connsiteX3" fmla="*/ 148989 w 168582"/>
                    <a:gd name="connsiteY3" fmla="*/ 88263 h 191224"/>
                    <a:gd name="connsiteX4" fmla="*/ 137238 w 168582"/>
                    <a:gd name="connsiteY4" fmla="*/ 175909 h 191224"/>
                    <a:gd name="connsiteX5" fmla="*/ 54841 w 168582"/>
                    <a:gd name="connsiteY5" fmla="*/ 185592 h 191224"/>
                    <a:gd name="connsiteX6" fmla="*/ -4116 w 168582"/>
                    <a:gd name="connsiteY6" fmla="*/ 169040 h 191224"/>
                    <a:gd name="connsiteX7" fmla="*/ -3710 w 168582"/>
                    <a:gd name="connsiteY7" fmla="*/ 68470 h 191224"/>
                    <a:gd name="connsiteX8" fmla="*/ 7190 w 168582"/>
                    <a:gd name="connsiteY8" fmla="*/ 6677 h 191224"/>
                    <a:gd name="connsiteX9" fmla="*/ 135212 w 168582"/>
                    <a:gd name="connsiteY9" fmla="*/ -5439 h 191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8582" h="191224">
                      <a:moveTo>
                        <a:pt x="135212" y="-5439"/>
                      </a:moveTo>
                      <a:cubicBezTo>
                        <a:pt x="151765" y="-2602"/>
                        <a:pt x="159849" y="4265"/>
                        <a:pt x="161875" y="22440"/>
                      </a:cubicBezTo>
                      <a:cubicBezTo>
                        <a:pt x="163901" y="40613"/>
                        <a:pt x="161875" y="43834"/>
                        <a:pt x="161875" y="43834"/>
                      </a:cubicBezTo>
                      <a:cubicBezTo>
                        <a:pt x="161875" y="43834"/>
                        <a:pt x="151055" y="38587"/>
                        <a:pt x="148989" y="88263"/>
                      </a:cubicBezTo>
                      <a:cubicBezTo>
                        <a:pt x="146922" y="137942"/>
                        <a:pt x="144511" y="164198"/>
                        <a:pt x="137238" y="175909"/>
                      </a:cubicBezTo>
                      <a:cubicBezTo>
                        <a:pt x="129965" y="187618"/>
                        <a:pt x="81908" y="185592"/>
                        <a:pt x="54841" y="185592"/>
                      </a:cubicBezTo>
                      <a:cubicBezTo>
                        <a:pt x="27774" y="185592"/>
                        <a:pt x="-83" y="184377"/>
                        <a:pt x="-4116" y="169040"/>
                      </a:cubicBezTo>
                      <a:cubicBezTo>
                        <a:pt x="-8147" y="153704"/>
                        <a:pt x="-3710" y="89886"/>
                        <a:pt x="-3710" y="68470"/>
                      </a:cubicBezTo>
                      <a:cubicBezTo>
                        <a:pt x="-3710" y="47055"/>
                        <a:pt x="-2090" y="20414"/>
                        <a:pt x="7190" y="6677"/>
                      </a:cubicBezTo>
                      <a:cubicBezTo>
                        <a:pt x="16469" y="-7060"/>
                        <a:pt x="135212" y="-5439"/>
                        <a:pt x="135212" y="-5439"/>
                      </a:cubicBezTo>
                      <a:close/>
                    </a:path>
                  </a:pathLst>
                </a:custGeom>
                <a:solidFill>
                  <a:srgbClr val="394044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6" name="Freeform: Shape 635">
                  <a:extLst>
                    <a:ext uri="{FF2B5EF4-FFF2-40B4-BE49-F238E27FC236}">
                      <a16:creationId xmlns:a16="http://schemas.microsoft.com/office/drawing/2014/main" id="{809D3384-A55D-546C-1981-327AED15B4FC}"/>
                    </a:ext>
                  </a:extLst>
                </p:cNvPr>
                <p:cNvSpPr/>
                <p:nvPr/>
              </p:nvSpPr>
              <p:spPr>
                <a:xfrm>
                  <a:off x="1771180" y="5767566"/>
                  <a:ext cx="259750" cy="251919"/>
                </a:xfrm>
                <a:custGeom>
                  <a:avLst/>
                  <a:gdLst>
                    <a:gd name="connsiteX0" fmla="*/ 252932 w 259750"/>
                    <a:gd name="connsiteY0" fmla="*/ 683 h 251919"/>
                    <a:gd name="connsiteX1" fmla="*/ 247543 w 259750"/>
                    <a:gd name="connsiteY1" fmla="*/ 86038 h 251919"/>
                    <a:gd name="connsiteX2" fmla="*/ 235387 w 259750"/>
                    <a:gd name="connsiteY2" fmla="*/ 194529 h 251919"/>
                    <a:gd name="connsiteX3" fmla="*/ 141685 w 259750"/>
                    <a:gd name="connsiteY3" fmla="*/ 245179 h 251919"/>
                    <a:gd name="connsiteX4" fmla="*/ 103717 w 259750"/>
                    <a:gd name="connsiteY4" fmla="*/ 210981 h 251919"/>
                    <a:gd name="connsiteX5" fmla="*/ 41803 w 259750"/>
                    <a:gd name="connsiteY5" fmla="*/ 224170 h 251919"/>
                    <a:gd name="connsiteX6" fmla="*/ -5058 w 259750"/>
                    <a:gd name="connsiteY6" fmla="*/ 123558 h 251919"/>
                    <a:gd name="connsiteX7" fmla="*/ 84876 w 259750"/>
                    <a:gd name="connsiteY7" fmla="*/ 9050 h 251919"/>
                    <a:gd name="connsiteX8" fmla="*/ 223272 w 259750"/>
                    <a:gd name="connsiteY8" fmla="*/ -5498 h 251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9750" h="251919">
                      <a:moveTo>
                        <a:pt x="252932" y="683"/>
                      </a:moveTo>
                      <a:cubicBezTo>
                        <a:pt x="256984" y="27021"/>
                        <a:pt x="247543" y="86038"/>
                        <a:pt x="247543" y="86038"/>
                      </a:cubicBezTo>
                      <a:cubicBezTo>
                        <a:pt x="247543" y="86038"/>
                        <a:pt x="260995" y="151194"/>
                        <a:pt x="235387" y="194529"/>
                      </a:cubicBezTo>
                      <a:cubicBezTo>
                        <a:pt x="209778" y="237865"/>
                        <a:pt x="180989" y="250812"/>
                        <a:pt x="141685" y="245179"/>
                      </a:cubicBezTo>
                      <a:cubicBezTo>
                        <a:pt x="102380" y="239547"/>
                        <a:pt x="103717" y="210981"/>
                        <a:pt x="103717" y="210981"/>
                      </a:cubicBezTo>
                      <a:cubicBezTo>
                        <a:pt x="103717" y="210981"/>
                        <a:pt x="84613" y="231241"/>
                        <a:pt x="41803" y="224170"/>
                      </a:cubicBezTo>
                      <a:cubicBezTo>
                        <a:pt x="-1006" y="217098"/>
                        <a:pt x="-8544" y="173520"/>
                        <a:pt x="-5058" y="123558"/>
                      </a:cubicBezTo>
                      <a:cubicBezTo>
                        <a:pt x="-1573" y="73597"/>
                        <a:pt x="39635" y="17112"/>
                        <a:pt x="84876" y="9050"/>
                      </a:cubicBezTo>
                      <a:cubicBezTo>
                        <a:pt x="130117" y="985"/>
                        <a:pt x="223272" y="-5498"/>
                        <a:pt x="223272" y="-5498"/>
                      </a:cubicBezTo>
                      <a:close/>
                    </a:path>
                  </a:pathLst>
                </a:custGeom>
                <a:solidFill>
                  <a:srgbClr val="08090A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7" name="Freeform: Shape 636">
                  <a:extLst>
                    <a:ext uri="{FF2B5EF4-FFF2-40B4-BE49-F238E27FC236}">
                      <a16:creationId xmlns:a16="http://schemas.microsoft.com/office/drawing/2014/main" id="{1CEC1FAF-8AC6-58F4-20F0-3E1FC5A3FE37}"/>
                    </a:ext>
                  </a:extLst>
                </p:cNvPr>
                <p:cNvSpPr/>
                <p:nvPr/>
              </p:nvSpPr>
              <p:spPr>
                <a:xfrm>
                  <a:off x="1760823" y="5742933"/>
                  <a:ext cx="331448" cy="197028"/>
                </a:xfrm>
                <a:custGeom>
                  <a:avLst/>
                  <a:gdLst>
                    <a:gd name="connsiteX0" fmla="*/ 274047 w 331448"/>
                    <a:gd name="connsiteY0" fmla="*/ 145072 h 197028"/>
                    <a:gd name="connsiteX1" fmla="*/ 257839 w 331448"/>
                    <a:gd name="connsiteY1" fmla="*/ 110630 h 197028"/>
                    <a:gd name="connsiteX2" fmla="*/ 207493 w 331448"/>
                    <a:gd name="connsiteY2" fmla="*/ 69158 h 197028"/>
                    <a:gd name="connsiteX3" fmla="*/ 126453 w 331448"/>
                    <a:gd name="connsiteY3" fmla="*/ 170458 h 197028"/>
                    <a:gd name="connsiteX4" fmla="*/ 84981 w 331448"/>
                    <a:gd name="connsiteY4" fmla="*/ 190374 h 197028"/>
                    <a:gd name="connsiteX5" fmla="*/ 32750 w 331448"/>
                    <a:gd name="connsiteY5" fmla="*/ 177994 h 197028"/>
                    <a:gd name="connsiteX6" fmla="*/ -4669 w 331448"/>
                    <a:gd name="connsiteY6" fmla="*/ 132753 h 197028"/>
                    <a:gd name="connsiteX7" fmla="*/ 37593 w 331448"/>
                    <a:gd name="connsiteY7" fmla="*/ 30725 h 197028"/>
                    <a:gd name="connsiteX8" fmla="*/ 215556 w 331448"/>
                    <a:gd name="connsiteY8" fmla="*/ -1590 h 197028"/>
                    <a:gd name="connsiteX9" fmla="*/ 324028 w 331448"/>
                    <a:gd name="connsiteY9" fmla="*/ 31109 h 197028"/>
                    <a:gd name="connsiteX10" fmla="*/ 274047 w 331448"/>
                    <a:gd name="connsiteY10" fmla="*/ 145072 h 197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31448" h="197028">
                      <a:moveTo>
                        <a:pt x="274047" y="145072"/>
                      </a:moveTo>
                      <a:cubicBezTo>
                        <a:pt x="272426" y="137577"/>
                        <a:pt x="257839" y="110630"/>
                        <a:pt x="257839" y="110630"/>
                      </a:cubicBezTo>
                      <a:cubicBezTo>
                        <a:pt x="257839" y="110630"/>
                        <a:pt x="252186" y="71590"/>
                        <a:pt x="207493" y="69158"/>
                      </a:cubicBezTo>
                      <a:cubicBezTo>
                        <a:pt x="162800" y="66726"/>
                        <a:pt x="133443" y="145357"/>
                        <a:pt x="126453" y="170458"/>
                      </a:cubicBezTo>
                      <a:cubicBezTo>
                        <a:pt x="119464" y="195559"/>
                        <a:pt x="103822" y="191994"/>
                        <a:pt x="84981" y="190374"/>
                      </a:cubicBezTo>
                      <a:cubicBezTo>
                        <a:pt x="66139" y="188753"/>
                        <a:pt x="51593" y="184195"/>
                        <a:pt x="32750" y="177994"/>
                      </a:cubicBezTo>
                      <a:cubicBezTo>
                        <a:pt x="13909" y="171795"/>
                        <a:pt x="983" y="155708"/>
                        <a:pt x="-4669" y="132753"/>
                      </a:cubicBezTo>
                      <a:cubicBezTo>
                        <a:pt x="-10322" y="109799"/>
                        <a:pt x="5279" y="57629"/>
                        <a:pt x="37593" y="30725"/>
                      </a:cubicBezTo>
                      <a:cubicBezTo>
                        <a:pt x="69908" y="3820"/>
                        <a:pt x="137475" y="-13706"/>
                        <a:pt x="215556" y="-1590"/>
                      </a:cubicBezTo>
                      <a:cubicBezTo>
                        <a:pt x="293638" y="10525"/>
                        <a:pt x="334482" y="-29954"/>
                        <a:pt x="324028" y="31109"/>
                      </a:cubicBezTo>
                      <a:cubicBezTo>
                        <a:pt x="313574" y="92174"/>
                        <a:pt x="274047" y="145072"/>
                        <a:pt x="274047" y="145072"/>
                      </a:cubicBezTo>
                      <a:close/>
                    </a:path>
                  </a:pathLst>
                </a:custGeom>
                <a:solidFill>
                  <a:srgbClr val="394044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:a16="http://schemas.microsoft.com/office/drawing/2014/main" id="{506B16BF-1D09-D119-2E3A-8E04FAEEFFE3}"/>
                    </a:ext>
                  </a:extLst>
                </p:cNvPr>
                <p:cNvSpPr/>
                <p:nvPr/>
              </p:nvSpPr>
              <p:spPr>
                <a:xfrm>
                  <a:off x="2367161" y="5501798"/>
                  <a:ext cx="250251" cy="120063"/>
                </a:xfrm>
                <a:custGeom>
                  <a:avLst/>
                  <a:gdLst>
                    <a:gd name="connsiteX0" fmla="*/ -4626 w 250251"/>
                    <a:gd name="connsiteY0" fmla="*/ 81072 h 120063"/>
                    <a:gd name="connsiteX1" fmla="*/ 25278 w 250251"/>
                    <a:gd name="connsiteY1" fmla="*/ 14436 h 120063"/>
                    <a:gd name="connsiteX2" fmla="*/ 112092 w 250251"/>
                    <a:gd name="connsiteY2" fmla="*/ -4951 h 120063"/>
                    <a:gd name="connsiteX3" fmla="*/ 206605 w 250251"/>
                    <a:gd name="connsiteY3" fmla="*/ 13283 h 120063"/>
                    <a:gd name="connsiteX4" fmla="*/ 233266 w 250251"/>
                    <a:gd name="connsiteY4" fmla="*/ 79917 h 120063"/>
                    <a:gd name="connsiteX5" fmla="*/ 97161 w 250251"/>
                    <a:gd name="connsiteY5" fmla="*/ 114359 h 120063"/>
                    <a:gd name="connsiteX6" fmla="*/ -4626 w 250251"/>
                    <a:gd name="connsiteY6" fmla="*/ 81072 h 120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0251" h="120063">
                      <a:moveTo>
                        <a:pt x="-4626" y="81072"/>
                      </a:moveTo>
                      <a:cubicBezTo>
                        <a:pt x="-7441" y="42699"/>
                        <a:pt x="-7847" y="39478"/>
                        <a:pt x="25278" y="14436"/>
                      </a:cubicBezTo>
                      <a:cubicBezTo>
                        <a:pt x="58404" y="-10604"/>
                        <a:pt x="93919" y="-4951"/>
                        <a:pt x="112092" y="-4951"/>
                      </a:cubicBezTo>
                      <a:cubicBezTo>
                        <a:pt x="130265" y="-4951"/>
                        <a:pt x="175506" y="-5763"/>
                        <a:pt x="206605" y="13283"/>
                      </a:cubicBezTo>
                      <a:cubicBezTo>
                        <a:pt x="237704" y="32326"/>
                        <a:pt x="258309" y="54875"/>
                        <a:pt x="233266" y="79917"/>
                      </a:cubicBezTo>
                      <a:cubicBezTo>
                        <a:pt x="208225" y="104959"/>
                        <a:pt x="152895" y="116264"/>
                        <a:pt x="97161" y="114359"/>
                      </a:cubicBezTo>
                      <a:cubicBezTo>
                        <a:pt x="41425" y="112454"/>
                        <a:pt x="-4626" y="81072"/>
                        <a:pt x="-4626" y="81072"/>
                      </a:cubicBezTo>
                      <a:close/>
                    </a:path>
                  </a:pathLst>
                </a:custGeom>
                <a:solidFill>
                  <a:srgbClr val="08090A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:a16="http://schemas.microsoft.com/office/drawing/2014/main" id="{C1A40DBE-5D29-AFC9-17B5-17228A35F85E}"/>
                    </a:ext>
                  </a:extLst>
                </p:cNvPr>
                <p:cNvSpPr/>
                <p:nvPr/>
              </p:nvSpPr>
              <p:spPr>
                <a:xfrm>
                  <a:off x="3635332" y="5495468"/>
                  <a:ext cx="213920" cy="166281"/>
                </a:xfrm>
                <a:custGeom>
                  <a:avLst/>
                  <a:gdLst>
                    <a:gd name="connsiteX0" fmla="*/ 8930 w 213920"/>
                    <a:gd name="connsiteY0" fmla="*/ 29296 h 166281"/>
                    <a:gd name="connsiteX1" fmla="*/ 57392 w 213920"/>
                    <a:gd name="connsiteY1" fmla="*/ 132622 h 166281"/>
                    <a:gd name="connsiteX2" fmla="*/ 207640 w 213920"/>
                    <a:gd name="connsiteY2" fmla="*/ 133150 h 166281"/>
                    <a:gd name="connsiteX3" fmla="*/ 140316 w 213920"/>
                    <a:gd name="connsiteY3" fmla="*/ -4942 h 166281"/>
                    <a:gd name="connsiteX4" fmla="*/ 8930 w 213920"/>
                    <a:gd name="connsiteY4" fmla="*/ 29296 h 166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920" h="166281">
                      <a:moveTo>
                        <a:pt x="8930" y="29296"/>
                      </a:moveTo>
                      <a:cubicBezTo>
                        <a:pt x="-21764" y="77757"/>
                        <a:pt x="-3996" y="132622"/>
                        <a:pt x="57392" y="132622"/>
                      </a:cubicBezTo>
                      <a:cubicBezTo>
                        <a:pt x="118780" y="132622"/>
                        <a:pt x="215703" y="195631"/>
                        <a:pt x="207640" y="133150"/>
                      </a:cubicBezTo>
                      <a:cubicBezTo>
                        <a:pt x="199576" y="70666"/>
                        <a:pt x="193093" y="750"/>
                        <a:pt x="140316" y="-4942"/>
                      </a:cubicBezTo>
                      <a:cubicBezTo>
                        <a:pt x="87538" y="-10637"/>
                        <a:pt x="8930" y="29296"/>
                        <a:pt x="8930" y="29296"/>
                      </a:cubicBezTo>
                      <a:close/>
                    </a:path>
                  </a:pathLst>
                </a:custGeom>
                <a:solidFill>
                  <a:srgbClr val="08090A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16EF19A3-1A00-4628-A937-7A919038A67F}"/>
                    </a:ext>
                  </a:extLst>
                </p:cNvPr>
                <p:cNvSpPr/>
                <p:nvPr/>
              </p:nvSpPr>
              <p:spPr>
                <a:xfrm>
                  <a:off x="2069757" y="258607"/>
                  <a:ext cx="999933" cy="1095248"/>
                </a:xfrm>
                <a:custGeom>
                  <a:avLst/>
                  <a:gdLst>
                    <a:gd name="connsiteX0" fmla="*/ 979368 w 999933"/>
                    <a:gd name="connsiteY0" fmla="*/ 962150 h 1095248"/>
                    <a:gd name="connsiteX1" fmla="*/ 885362 w 999933"/>
                    <a:gd name="connsiteY1" fmla="*/ 1003804 h 1095248"/>
                    <a:gd name="connsiteX2" fmla="*/ 796218 w 999933"/>
                    <a:gd name="connsiteY2" fmla="*/ 1081461 h 1095248"/>
                    <a:gd name="connsiteX3" fmla="*/ 621232 w 999933"/>
                    <a:gd name="connsiteY3" fmla="*/ 1088856 h 1095248"/>
                    <a:gd name="connsiteX4" fmla="*/ 258923 w 999933"/>
                    <a:gd name="connsiteY4" fmla="*/ 993147 h 1095248"/>
                    <a:gd name="connsiteX5" fmla="*/ 256046 w 999933"/>
                    <a:gd name="connsiteY5" fmla="*/ 930341 h 1095248"/>
                    <a:gd name="connsiteX6" fmla="*/ 213987 w 999933"/>
                    <a:gd name="connsiteY6" fmla="*/ 831351 h 1095248"/>
                    <a:gd name="connsiteX7" fmla="*/ 16878 w 999933"/>
                    <a:gd name="connsiteY7" fmla="*/ 574515 h 1095248"/>
                    <a:gd name="connsiteX8" fmla="*/ 30796 w 999933"/>
                    <a:gd name="connsiteY8" fmla="*/ 246628 h 1095248"/>
                    <a:gd name="connsiteX9" fmla="*/ 171461 w 999933"/>
                    <a:gd name="connsiteY9" fmla="*/ 125595 h 1095248"/>
                    <a:gd name="connsiteX10" fmla="*/ 364458 w 999933"/>
                    <a:gd name="connsiteY10" fmla="*/ 36451 h 1095248"/>
                    <a:gd name="connsiteX11" fmla="*/ 568110 w 999933"/>
                    <a:gd name="connsiteY11" fmla="*/ 7804 h 1095248"/>
                    <a:gd name="connsiteX12" fmla="*/ 729177 w 999933"/>
                    <a:gd name="connsiteY12" fmla="*/ -3644 h 1095248"/>
                    <a:gd name="connsiteX13" fmla="*/ 812588 w 999933"/>
                    <a:gd name="connsiteY13" fmla="*/ 13558 h 1095248"/>
                    <a:gd name="connsiteX14" fmla="*/ 874725 w 999933"/>
                    <a:gd name="connsiteY14" fmla="*/ 24153 h 1095248"/>
                    <a:gd name="connsiteX15" fmla="*/ 923795 w 999933"/>
                    <a:gd name="connsiteY15" fmla="*/ 33189 h 1095248"/>
                    <a:gd name="connsiteX16" fmla="*/ 819132 w 999933"/>
                    <a:gd name="connsiteY16" fmla="*/ 289113 h 1095248"/>
                    <a:gd name="connsiteX17" fmla="*/ 979368 w 999933"/>
                    <a:gd name="connsiteY17" fmla="*/ 962150 h 1095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999933" h="1095248">
                      <a:moveTo>
                        <a:pt x="979368" y="962150"/>
                      </a:moveTo>
                      <a:cubicBezTo>
                        <a:pt x="945798" y="995639"/>
                        <a:pt x="942535" y="992358"/>
                        <a:pt x="885362" y="1003804"/>
                      </a:cubicBezTo>
                      <a:cubicBezTo>
                        <a:pt x="828188" y="1015251"/>
                        <a:pt x="804322" y="1027569"/>
                        <a:pt x="796218" y="1081461"/>
                      </a:cubicBezTo>
                      <a:cubicBezTo>
                        <a:pt x="796218" y="1081461"/>
                        <a:pt x="657215" y="1092989"/>
                        <a:pt x="621232" y="1088856"/>
                      </a:cubicBezTo>
                      <a:cubicBezTo>
                        <a:pt x="585251" y="1084722"/>
                        <a:pt x="258923" y="1008728"/>
                        <a:pt x="258923" y="993147"/>
                      </a:cubicBezTo>
                      <a:cubicBezTo>
                        <a:pt x="259592" y="972179"/>
                        <a:pt x="258620" y="951169"/>
                        <a:pt x="256046" y="930341"/>
                      </a:cubicBezTo>
                      <a:cubicBezTo>
                        <a:pt x="251529" y="896912"/>
                        <a:pt x="240486" y="857791"/>
                        <a:pt x="213987" y="831351"/>
                      </a:cubicBezTo>
                      <a:cubicBezTo>
                        <a:pt x="163682" y="781045"/>
                        <a:pt x="57823" y="672655"/>
                        <a:pt x="16878" y="574515"/>
                      </a:cubicBezTo>
                      <a:cubicBezTo>
                        <a:pt x="-24067" y="476376"/>
                        <a:pt x="-3544" y="338224"/>
                        <a:pt x="30796" y="246628"/>
                      </a:cubicBezTo>
                      <a:cubicBezTo>
                        <a:pt x="65137" y="155033"/>
                        <a:pt x="124823" y="172173"/>
                        <a:pt x="171461" y="125595"/>
                      </a:cubicBezTo>
                      <a:cubicBezTo>
                        <a:pt x="218100" y="79018"/>
                        <a:pt x="293345" y="76526"/>
                        <a:pt x="364458" y="36451"/>
                      </a:cubicBezTo>
                      <a:cubicBezTo>
                        <a:pt x="435570" y="-3623"/>
                        <a:pt x="510005" y="28205"/>
                        <a:pt x="568110" y="7804"/>
                      </a:cubicBezTo>
                      <a:cubicBezTo>
                        <a:pt x="626216" y="-12598"/>
                        <a:pt x="685011" y="7014"/>
                        <a:pt x="729177" y="-3644"/>
                      </a:cubicBezTo>
                      <a:cubicBezTo>
                        <a:pt x="773345" y="-14300"/>
                        <a:pt x="785561" y="24944"/>
                        <a:pt x="812588" y="13558"/>
                      </a:cubicBezTo>
                      <a:cubicBezTo>
                        <a:pt x="839615" y="2171"/>
                        <a:pt x="857524" y="31488"/>
                        <a:pt x="874725" y="24153"/>
                      </a:cubicBezTo>
                      <a:cubicBezTo>
                        <a:pt x="891926" y="16819"/>
                        <a:pt x="917271" y="15137"/>
                        <a:pt x="923795" y="33189"/>
                      </a:cubicBezTo>
                      <a:cubicBezTo>
                        <a:pt x="930319" y="51241"/>
                        <a:pt x="895148" y="233500"/>
                        <a:pt x="819132" y="289113"/>
                      </a:cubicBezTo>
                      <a:cubicBezTo>
                        <a:pt x="1000682" y="511527"/>
                        <a:pt x="1012979" y="928579"/>
                        <a:pt x="979368" y="962150"/>
                      </a:cubicBezTo>
                      <a:close/>
                    </a:path>
                  </a:pathLst>
                </a:custGeom>
                <a:solidFill>
                  <a:srgbClr val="E5815E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46316B8B-58F6-F2A4-30CC-CE92101FC353}"/>
                    </a:ext>
                  </a:extLst>
                </p:cNvPr>
                <p:cNvSpPr/>
                <p:nvPr/>
              </p:nvSpPr>
              <p:spPr>
                <a:xfrm>
                  <a:off x="2069736" y="258566"/>
                  <a:ext cx="930369" cy="935839"/>
                </a:xfrm>
                <a:custGeom>
                  <a:avLst/>
                  <a:gdLst>
                    <a:gd name="connsiteX0" fmla="*/ 819173 w 930369"/>
                    <a:gd name="connsiteY0" fmla="*/ 289134 h 935839"/>
                    <a:gd name="connsiteX1" fmla="*/ 726727 w 930369"/>
                    <a:gd name="connsiteY1" fmla="*/ 217170 h 935839"/>
                    <a:gd name="connsiteX2" fmla="*/ 673605 w 930369"/>
                    <a:gd name="connsiteY2" fmla="*/ 263768 h 935839"/>
                    <a:gd name="connsiteX3" fmla="*/ 770104 w 930369"/>
                    <a:gd name="connsiteY3" fmla="*/ 393047 h 935839"/>
                    <a:gd name="connsiteX4" fmla="*/ 711228 w 930369"/>
                    <a:gd name="connsiteY4" fmla="*/ 491956 h 935839"/>
                    <a:gd name="connsiteX5" fmla="*/ 703833 w 930369"/>
                    <a:gd name="connsiteY5" fmla="*/ 618743 h 935839"/>
                    <a:gd name="connsiteX6" fmla="*/ 613089 w 930369"/>
                    <a:gd name="connsiteY6" fmla="*/ 599111 h 935839"/>
                    <a:gd name="connsiteX7" fmla="*/ 487943 w 930369"/>
                    <a:gd name="connsiteY7" fmla="*/ 542201 h 935839"/>
                    <a:gd name="connsiteX8" fmla="*/ 436462 w 930369"/>
                    <a:gd name="connsiteY8" fmla="*/ 686573 h 935839"/>
                    <a:gd name="connsiteX9" fmla="*/ 351370 w 930369"/>
                    <a:gd name="connsiteY9" fmla="*/ 865631 h 935839"/>
                    <a:gd name="connsiteX10" fmla="*/ 256047 w 930369"/>
                    <a:gd name="connsiteY10" fmla="*/ 930341 h 935839"/>
                    <a:gd name="connsiteX11" fmla="*/ 213987 w 930369"/>
                    <a:gd name="connsiteY11" fmla="*/ 831351 h 935839"/>
                    <a:gd name="connsiteX12" fmla="*/ 16878 w 930369"/>
                    <a:gd name="connsiteY12" fmla="*/ 574515 h 935839"/>
                    <a:gd name="connsiteX13" fmla="*/ 30797 w 930369"/>
                    <a:gd name="connsiteY13" fmla="*/ 246628 h 935839"/>
                    <a:gd name="connsiteX14" fmla="*/ 171462 w 930369"/>
                    <a:gd name="connsiteY14" fmla="*/ 125595 h 935839"/>
                    <a:gd name="connsiteX15" fmla="*/ 364458 w 930369"/>
                    <a:gd name="connsiteY15" fmla="*/ 36451 h 935839"/>
                    <a:gd name="connsiteX16" fmla="*/ 568111 w 930369"/>
                    <a:gd name="connsiteY16" fmla="*/ 7804 h 935839"/>
                    <a:gd name="connsiteX17" fmla="*/ 729178 w 930369"/>
                    <a:gd name="connsiteY17" fmla="*/ -3644 h 935839"/>
                    <a:gd name="connsiteX18" fmla="*/ 812588 w 930369"/>
                    <a:gd name="connsiteY18" fmla="*/ 13558 h 935839"/>
                    <a:gd name="connsiteX19" fmla="*/ 874725 w 930369"/>
                    <a:gd name="connsiteY19" fmla="*/ 24153 h 935839"/>
                    <a:gd name="connsiteX20" fmla="*/ 923796 w 930369"/>
                    <a:gd name="connsiteY20" fmla="*/ 33189 h 935839"/>
                    <a:gd name="connsiteX21" fmla="*/ 819173 w 930369"/>
                    <a:gd name="connsiteY21" fmla="*/ 289134 h 935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930369" h="935839">
                      <a:moveTo>
                        <a:pt x="819173" y="289134"/>
                      </a:moveTo>
                      <a:cubicBezTo>
                        <a:pt x="819173" y="289134"/>
                        <a:pt x="771744" y="240064"/>
                        <a:pt x="726727" y="217170"/>
                      </a:cubicBezTo>
                      <a:cubicBezTo>
                        <a:pt x="681709" y="194277"/>
                        <a:pt x="646659" y="205724"/>
                        <a:pt x="673605" y="263768"/>
                      </a:cubicBezTo>
                      <a:cubicBezTo>
                        <a:pt x="700551" y="321813"/>
                        <a:pt x="750471" y="348860"/>
                        <a:pt x="770104" y="393047"/>
                      </a:cubicBezTo>
                      <a:cubicBezTo>
                        <a:pt x="789735" y="437234"/>
                        <a:pt x="744779" y="437983"/>
                        <a:pt x="711228" y="491956"/>
                      </a:cubicBezTo>
                      <a:cubicBezTo>
                        <a:pt x="677677" y="545929"/>
                        <a:pt x="723525" y="599111"/>
                        <a:pt x="703833" y="618743"/>
                      </a:cubicBezTo>
                      <a:cubicBezTo>
                        <a:pt x="684140" y="638375"/>
                        <a:pt x="660517" y="646479"/>
                        <a:pt x="613089" y="599111"/>
                      </a:cubicBezTo>
                      <a:cubicBezTo>
                        <a:pt x="565660" y="551744"/>
                        <a:pt x="552572" y="516491"/>
                        <a:pt x="487943" y="542201"/>
                      </a:cubicBezTo>
                      <a:cubicBezTo>
                        <a:pt x="423313" y="567911"/>
                        <a:pt x="436462" y="625267"/>
                        <a:pt x="436462" y="686573"/>
                      </a:cubicBezTo>
                      <a:cubicBezTo>
                        <a:pt x="436462" y="747881"/>
                        <a:pt x="429918" y="821546"/>
                        <a:pt x="351370" y="865631"/>
                      </a:cubicBezTo>
                      <a:cubicBezTo>
                        <a:pt x="315003" y="886114"/>
                        <a:pt x="285626" y="910771"/>
                        <a:pt x="256047" y="930341"/>
                      </a:cubicBezTo>
                      <a:cubicBezTo>
                        <a:pt x="251529" y="896912"/>
                        <a:pt x="240487" y="857791"/>
                        <a:pt x="213987" y="831351"/>
                      </a:cubicBezTo>
                      <a:cubicBezTo>
                        <a:pt x="163682" y="781045"/>
                        <a:pt x="57823" y="672655"/>
                        <a:pt x="16878" y="574515"/>
                      </a:cubicBezTo>
                      <a:cubicBezTo>
                        <a:pt x="-24067" y="476376"/>
                        <a:pt x="-3544" y="338224"/>
                        <a:pt x="30797" y="246628"/>
                      </a:cubicBezTo>
                      <a:cubicBezTo>
                        <a:pt x="65138" y="155033"/>
                        <a:pt x="124824" y="172173"/>
                        <a:pt x="171462" y="125595"/>
                      </a:cubicBezTo>
                      <a:cubicBezTo>
                        <a:pt x="218101" y="79018"/>
                        <a:pt x="293345" y="76526"/>
                        <a:pt x="364458" y="36451"/>
                      </a:cubicBezTo>
                      <a:cubicBezTo>
                        <a:pt x="435571" y="-3623"/>
                        <a:pt x="510005" y="28205"/>
                        <a:pt x="568111" y="7804"/>
                      </a:cubicBezTo>
                      <a:cubicBezTo>
                        <a:pt x="626217" y="-12598"/>
                        <a:pt x="685012" y="7014"/>
                        <a:pt x="729178" y="-3644"/>
                      </a:cubicBezTo>
                      <a:cubicBezTo>
                        <a:pt x="773344" y="-14300"/>
                        <a:pt x="785562" y="24944"/>
                        <a:pt x="812588" y="13558"/>
                      </a:cubicBezTo>
                      <a:cubicBezTo>
                        <a:pt x="839615" y="2171"/>
                        <a:pt x="857525" y="31488"/>
                        <a:pt x="874725" y="24153"/>
                      </a:cubicBezTo>
                      <a:cubicBezTo>
                        <a:pt x="891927" y="16819"/>
                        <a:pt x="917271" y="15137"/>
                        <a:pt x="923796" y="33189"/>
                      </a:cubicBezTo>
                      <a:cubicBezTo>
                        <a:pt x="930319" y="51241"/>
                        <a:pt x="895188" y="233520"/>
                        <a:pt x="819173" y="289134"/>
                      </a:cubicBezTo>
                      <a:close/>
                    </a:path>
                  </a:pathLst>
                </a:custGeom>
                <a:solidFill>
                  <a:srgbClr val="7F7C7C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4B5659F3-E794-34E3-150D-628E19BEC1E2}"/>
                    </a:ext>
                  </a:extLst>
                </p:cNvPr>
                <p:cNvSpPr/>
                <p:nvPr/>
              </p:nvSpPr>
              <p:spPr>
                <a:xfrm>
                  <a:off x="2788112" y="521479"/>
                  <a:ext cx="266265" cy="695680"/>
                </a:xfrm>
                <a:custGeom>
                  <a:avLst/>
                  <a:gdLst>
                    <a:gd name="connsiteX0" fmla="*/ 244805 w 266265"/>
                    <a:gd name="connsiteY0" fmla="*/ 688600 h 695680"/>
                    <a:gd name="connsiteX1" fmla="*/ 87244 w 266265"/>
                    <a:gd name="connsiteY1" fmla="*/ 623181 h 695680"/>
                    <a:gd name="connsiteX2" fmla="*/ -522 w 266265"/>
                    <a:gd name="connsiteY2" fmla="*/ 464545 h 695680"/>
                    <a:gd name="connsiteX3" fmla="*/ 32724 w 266265"/>
                    <a:gd name="connsiteY3" fmla="*/ 294990 h 695680"/>
                    <a:gd name="connsiteX4" fmla="*/ 66518 w 266265"/>
                    <a:gd name="connsiteY4" fmla="*/ 125980 h 695680"/>
                    <a:gd name="connsiteX5" fmla="*/ 23465 w 266265"/>
                    <a:gd name="connsiteY5" fmla="*/ -4858 h 695680"/>
                    <a:gd name="connsiteX6" fmla="*/ 160301 w 266265"/>
                    <a:gd name="connsiteY6" fmla="*/ 155419 h 695680"/>
                    <a:gd name="connsiteX7" fmla="*/ 252423 w 266265"/>
                    <a:gd name="connsiteY7" fmla="*/ 442725 h 695680"/>
                    <a:gd name="connsiteX8" fmla="*/ 244805 w 266265"/>
                    <a:gd name="connsiteY8" fmla="*/ 688600 h 695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6265" h="695680">
                      <a:moveTo>
                        <a:pt x="244805" y="688600"/>
                      </a:moveTo>
                      <a:cubicBezTo>
                        <a:pt x="225255" y="699561"/>
                        <a:pt x="148307" y="650978"/>
                        <a:pt x="87244" y="623181"/>
                      </a:cubicBezTo>
                      <a:cubicBezTo>
                        <a:pt x="26180" y="595384"/>
                        <a:pt x="17468" y="510879"/>
                        <a:pt x="-522" y="464545"/>
                      </a:cubicBezTo>
                      <a:cubicBezTo>
                        <a:pt x="-18514" y="418211"/>
                        <a:pt x="13660" y="340230"/>
                        <a:pt x="32724" y="294990"/>
                      </a:cubicBezTo>
                      <a:cubicBezTo>
                        <a:pt x="51789" y="249749"/>
                        <a:pt x="84508" y="182141"/>
                        <a:pt x="66518" y="125980"/>
                      </a:cubicBezTo>
                      <a:cubicBezTo>
                        <a:pt x="48527" y="69820"/>
                        <a:pt x="15868" y="2780"/>
                        <a:pt x="23465" y="-4858"/>
                      </a:cubicBezTo>
                      <a:cubicBezTo>
                        <a:pt x="31063" y="-12496"/>
                        <a:pt x="99055" y="48608"/>
                        <a:pt x="160301" y="155419"/>
                      </a:cubicBezTo>
                      <a:cubicBezTo>
                        <a:pt x="221547" y="262229"/>
                        <a:pt x="243164" y="364765"/>
                        <a:pt x="252423" y="442725"/>
                      </a:cubicBezTo>
                      <a:cubicBezTo>
                        <a:pt x="261682" y="520686"/>
                        <a:pt x="267091" y="675978"/>
                        <a:pt x="244805" y="688600"/>
                      </a:cubicBezTo>
                      <a:close/>
                    </a:path>
                  </a:pathLst>
                </a:custGeom>
                <a:solidFill>
                  <a:srgbClr val="F78D6D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BD6127C2-35D3-1B99-3338-C344FD5AD94D}"/>
                    </a:ext>
                  </a:extLst>
                </p:cNvPr>
                <p:cNvSpPr/>
                <p:nvPr/>
              </p:nvSpPr>
              <p:spPr>
                <a:xfrm>
                  <a:off x="2541440" y="1095232"/>
                  <a:ext cx="190136" cy="145122"/>
                </a:xfrm>
                <a:custGeom>
                  <a:avLst/>
                  <a:gdLst>
                    <a:gd name="connsiteX0" fmla="*/ 43265 w 190136"/>
                    <a:gd name="connsiteY0" fmla="*/ -1263 h 145122"/>
                    <a:gd name="connsiteX1" fmla="*/ 12734 w 190136"/>
                    <a:gd name="connsiteY1" fmla="*/ 87050 h 145122"/>
                    <a:gd name="connsiteX2" fmla="*/ 150663 w 190136"/>
                    <a:gd name="connsiteY2" fmla="*/ 137194 h 145122"/>
                    <a:gd name="connsiteX3" fmla="*/ 148476 w 190136"/>
                    <a:gd name="connsiteY3" fmla="*/ 66284 h 145122"/>
                    <a:gd name="connsiteX4" fmla="*/ 43265 w 190136"/>
                    <a:gd name="connsiteY4" fmla="*/ -1263 h 145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136" h="145122">
                      <a:moveTo>
                        <a:pt x="43265" y="-1263"/>
                      </a:moveTo>
                      <a:cubicBezTo>
                        <a:pt x="18812" y="37231"/>
                        <a:pt x="-33723" y="53155"/>
                        <a:pt x="12734" y="87050"/>
                      </a:cubicBezTo>
                      <a:cubicBezTo>
                        <a:pt x="59189" y="120946"/>
                        <a:pt x="107044" y="125200"/>
                        <a:pt x="150663" y="137194"/>
                      </a:cubicBezTo>
                      <a:cubicBezTo>
                        <a:pt x="194283" y="149189"/>
                        <a:pt x="197545" y="115395"/>
                        <a:pt x="148476" y="66284"/>
                      </a:cubicBezTo>
                      <a:cubicBezTo>
                        <a:pt x="99406" y="17174"/>
                        <a:pt x="53861" y="-18037"/>
                        <a:pt x="43265" y="-1263"/>
                      </a:cubicBezTo>
                      <a:close/>
                    </a:path>
                  </a:pathLst>
                </a:custGeom>
                <a:solidFill>
                  <a:srgbClr val="F78D6D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Freeform: Shape 195">
                  <a:extLst>
                    <a:ext uri="{FF2B5EF4-FFF2-40B4-BE49-F238E27FC236}">
                      <a16:creationId xmlns:a16="http://schemas.microsoft.com/office/drawing/2014/main" id="{9DE3010C-2144-3381-D809-79093C37DAFE}"/>
                    </a:ext>
                  </a:extLst>
                </p:cNvPr>
                <p:cNvSpPr/>
                <p:nvPr/>
              </p:nvSpPr>
              <p:spPr>
                <a:xfrm>
                  <a:off x="1837886" y="5348244"/>
                  <a:ext cx="2364921" cy="739613"/>
                </a:xfrm>
                <a:custGeom>
                  <a:avLst/>
                  <a:gdLst>
                    <a:gd name="connsiteX0" fmla="*/ 1292441 w 2364921"/>
                    <a:gd name="connsiteY0" fmla="*/ 106603 h 739613"/>
                    <a:gd name="connsiteX1" fmla="*/ 1354740 w 2364921"/>
                    <a:gd name="connsiteY1" fmla="*/ 112216 h 739613"/>
                    <a:gd name="connsiteX2" fmla="*/ 1938227 w 2364921"/>
                    <a:gd name="connsiteY2" fmla="*/ 12779 h 739613"/>
                    <a:gd name="connsiteX3" fmla="*/ 2023319 w 2364921"/>
                    <a:gd name="connsiteY3" fmla="*/ 65941 h 739613"/>
                    <a:gd name="connsiteX4" fmla="*/ 1995907 w 2364921"/>
                    <a:gd name="connsiteY4" fmla="*/ 196779 h 739613"/>
                    <a:gd name="connsiteX5" fmla="*/ 1775073 w 2364921"/>
                    <a:gd name="connsiteY5" fmla="*/ 230614 h 739613"/>
                    <a:gd name="connsiteX6" fmla="*/ 2291703 w 2364921"/>
                    <a:gd name="connsiteY6" fmla="*/ 334569 h 739613"/>
                    <a:gd name="connsiteX7" fmla="*/ 2357528 w 2364921"/>
                    <a:gd name="connsiteY7" fmla="*/ 434753 h 739613"/>
                    <a:gd name="connsiteX8" fmla="*/ 2285220 w 2364921"/>
                    <a:gd name="connsiteY8" fmla="*/ 507689 h 739613"/>
                    <a:gd name="connsiteX9" fmla="*/ 2258173 w 2364921"/>
                    <a:gd name="connsiteY9" fmla="*/ 538789 h 739613"/>
                    <a:gd name="connsiteX10" fmla="*/ 2114793 w 2364921"/>
                    <a:gd name="connsiteY10" fmla="*/ 511337 h 739613"/>
                    <a:gd name="connsiteX11" fmla="*/ 1371981 w 2364921"/>
                    <a:gd name="connsiteY11" fmla="*/ 395551 h 739613"/>
                    <a:gd name="connsiteX12" fmla="*/ 1212940 w 2364921"/>
                    <a:gd name="connsiteY12" fmla="*/ 519136 h 739613"/>
                    <a:gd name="connsiteX13" fmla="*/ 1137087 w 2364921"/>
                    <a:gd name="connsiteY13" fmla="*/ 692664 h 739613"/>
                    <a:gd name="connsiteX14" fmla="*/ 1043222 w 2364921"/>
                    <a:gd name="connsiteY14" fmla="*/ 734116 h 739613"/>
                    <a:gd name="connsiteX15" fmla="*/ 988926 w 2364921"/>
                    <a:gd name="connsiteY15" fmla="*/ 664703 h 739613"/>
                    <a:gd name="connsiteX16" fmla="*/ 979403 w 2364921"/>
                    <a:gd name="connsiteY16" fmla="*/ 522743 h 739613"/>
                    <a:gd name="connsiteX17" fmla="*/ 1044479 w 2364921"/>
                    <a:gd name="connsiteY17" fmla="*/ 386657 h 739613"/>
                    <a:gd name="connsiteX18" fmla="*/ 838861 w 2364921"/>
                    <a:gd name="connsiteY18" fmla="*/ 395125 h 739613"/>
                    <a:gd name="connsiteX19" fmla="*/ 223383 w 2364921"/>
                    <a:gd name="connsiteY19" fmla="*/ 427541 h 739613"/>
                    <a:gd name="connsiteX20" fmla="*/ 13894 w 2364921"/>
                    <a:gd name="connsiteY20" fmla="*/ 427541 h 739613"/>
                    <a:gd name="connsiteX21" fmla="*/ -105 w 2364921"/>
                    <a:gd name="connsiteY21" fmla="*/ 362385 h 739613"/>
                    <a:gd name="connsiteX22" fmla="*/ 19831 w 2364921"/>
                    <a:gd name="connsiteY22" fmla="*/ 272451 h 739613"/>
                    <a:gd name="connsiteX23" fmla="*/ 188900 w 2364921"/>
                    <a:gd name="connsiteY23" fmla="*/ 230452 h 739613"/>
                    <a:gd name="connsiteX24" fmla="*/ 734400 w 2364921"/>
                    <a:gd name="connsiteY24" fmla="*/ 188454 h 739613"/>
                    <a:gd name="connsiteX25" fmla="*/ 628318 w 2364921"/>
                    <a:gd name="connsiteY25" fmla="*/ 152898 h 739613"/>
                    <a:gd name="connsiteX26" fmla="*/ 614846 w 2364921"/>
                    <a:gd name="connsiteY26" fmla="*/ 103908 h 739613"/>
                    <a:gd name="connsiteX27" fmla="*/ 622504 w 2364921"/>
                    <a:gd name="connsiteY27" fmla="*/ 14643 h 739613"/>
                    <a:gd name="connsiteX28" fmla="*/ 883553 w 2364921"/>
                    <a:gd name="connsiteY28" fmla="*/ 22585 h 739613"/>
                    <a:gd name="connsiteX29" fmla="*/ 1292441 w 2364921"/>
                    <a:gd name="connsiteY29" fmla="*/ 106603 h 739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364921" h="739613">
                      <a:moveTo>
                        <a:pt x="1292441" y="106603"/>
                      </a:moveTo>
                      <a:cubicBezTo>
                        <a:pt x="1320683" y="117908"/>
                        <a:pt x="1304415" y="116612"/>
                        <a:pt x="1354740" y="112216"/>
                      </a:cubicBezTo>
                      <a:cubicBezTo>
                        <a:pt x="1405066" y="107819"/>
                        <a:pt x="1938227" y="12779"/>
                        <a:pt x="1938227" y="12779"/>
                      </a:cubicBezTo>
                      <a:cubicBezTo>
                        <a:pt x="1938227" y="12779"/>
                        <a:pt x="1990903" y="-714"/>
                        <a:pt x="2023319" y="65941"/>
                      </a:cubicBezTo>
                      <a:cubicBezTo>
                        <a:pt x="2046152" y="113086"/>
                        <a:pt x="2023319" y="187886"/>
                        <a:pt x="1995907" y="196779"/>
                      </a:cubicBezTo>
                      <a:cubicBezTo>
                        <a:pt x="1968496" y="205675"/>
                        <a:pt x="1775073" y="230614"/>
                        <a:pt x="1775073" y="230614"/>
                      </a:cubicBezTo>
                      <a:cubicBezTo>
                        <a:pt x="1775073" y="230614"/>
                        <a:pt x="2240729" y="315179"/>
                        <a:pt x="2291703" y="334569"/>
                      </a:cubicBezTo>
                      <a:cubicBezTo>
                        <a:pt x="2342677" y="353956"/>
                        <a:pt x="2365611" y="410118"/>
                        <a:pt x="2357528" y="434753"/>
                      </a:cubicBezTo>
                      <a:cubicBezTo>
                        <a:pt x="2349443" y="459389"/>
                        <a:pt x="2290892" y="475477"/>
                        <a:pt x="2285220" y="507689"/>
                      </a:cubicBezTo>
                      <a:cubicBezTo>
                        <a:pt x="2279547" y="539903"/>
                        <a:pt x="2258173" y="538789"/>
                        <a:pt x="2258173" y="538789"/>
                      </a:cubicBezTo>
                      <a:cubicBezTo>
                        <a:pt x="2258173" y="538789"/>
                        <a:pt x="2167915" y="527848"/>
                        <a:pt x="2114793" y="511337"/>
                      </a:cubicBezTo>
                      <a:cubicBezTo>
                        <a:pt x="2061671" y="494824"/>
                        <a:pt x="1439305" y="395551"/>
                        <a:pt x="1371981" y="395551"/>
                      </a:cubicBezTo>
                      <a:cubicBezTo>
                        <a:pt x="1304657" y="395551"/>
                        <a:pt x="1229635" y="444174"/>
                        <a:pt x="1212940" y="519136"/>
                      </a:cubicBezTo>
                      <a:cubicBezTo>
                        <a:pt x="1196246" y="594098"/>
                        <a:pt x="1144056" y="667885"/>
                        <a:pt x="1137087" y="692664"/>
                      </a:cubicBezTo>
                      <a:cubicBezTo>
                        <a:pt x="1130118" y="717441"/>
                        <a:pt x="1122723" y="734116"/>
                        <a:pt x="1043222" y="734116"/>
                      </a:cubicBezTo>
                      <a:cubicBezTo>
                        <a:pt x="963723" y="734116"/>
                        <a:pt x="999603" y="691570"/>
                        <a:pt x="988926" y="664703"/>
                      </a:cubicBezTo>
                      <a:cubicBezTo>
                        <a:pt x="978249" y="637839"/>
                        <a:pt x="960015" y="566910"/>
                        <a:pt x="979403" y="522743"/>
                      </a:cubicBezTo>
                      <a:cubicBezTo>
                        <a:pt x="998793" y="478577"/>
                        <a:pt x="1044479" y="393079"/>
                        <a:pt x="1044479" y="386657"/>
                      </a:cubicBezTo>
                      <a:cubicBezTo>
                        <a:pt x="1044479" y="380235"/>
                        <a:pt x="863639" y="395125"/>
                        <a:pt x="838861" y="395125"/>
                      </a:cubicBezTo>
                      <a:cubicBezTo>
                        <a:pt x="814083" y="395125"/>
                        <a:pt x="372536" y="417736"/>
                        <a:pt x="223383" y="427541"/>
                      </a:cubicBezTo>
                      <a:cubicBezTo>
                        <a:pt x="74229" y="437347"/>
                        <a:pt x="26293" y="449077"/>
                        <a:pt x="13894" y="427541"/>
                      </a:cubicBezTo>
                      <a:cubicBezTo>
                        <a:pt x="1496" y="406005"/>
                        <a:pt x="7431" y="383921"/>
                        <a:pt x="-105" y="362385"/>
                      </a:cubicBezTo>
                      <a:cubicBezTo>
                        <a:pt x="-7642" y="340849"/>
                        <a:pt x="-13031" y="309709"/>
                        <a:pt x="19831" y="272451"/>
                      </a:cubicBezTo>
                      <a:cubicBezTo>
                        <a:pt x="52693" y="235192"/>
                        <a:pt x="100607" y="238516"/>
                        <a:pt x="188900" y="230452"/>
                      </a:cubicBezTo>
                      <a:cubicBezTo>
                        <a:pt x="277194" y="222389"/>
                        <a:pt x="734400" y="188454"/>
                        <a:pt x="734400" y="188454"/>
                      </a:cubicBezTo>
                      <a:cubicBezTo>
                        <a:pt x="734400" y="188454"/>
                        <a:pt x="640961" y="165560"/>
                        <a:pt x="628318" y="152898"/>
                      </a:cubicBezTo>
                      <a:cubicBezTo>
                        <a:pt x="615677" y="140235"/>
                        <a:pt x="629393" y="132982"/>
                        <a:pt x="614846" y="103908"/>
                      </a:cubicBezTo>
                      <a:cubicBezTo>
                        <a:pt x="600300" y="74836"/>
                        <a:pt x="593532" y="36321"/>
                        <a:pt x="622504" y="14643"/>
                      </a:cubicBezTo>
                      <a:cubicBezTo>
                        <a:pt x="651476" y="-7035"/>
                        <a:pt x="761326" y="-19941"/>
                        <a:pt x="883553" y="22585"/>
                      </a:cubicBezTo>
                      <a:cubicBezTo>
                        <a:pt x="1005782" y="65110"/>
                        <a:pt x="1292441" y="106603"/>
                        <a:pt x="1292441" y="106603"/>
                      </a:cubicBezTo>
                      <a:close/>
                    </a:path>
                  </a:pathLst>
                </a:custGeom>
                <a:solidFill>
                  <a:srgbClr val="1C2023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Freeform: Shape 196">
                  <a:extLst>
                    <a:ext uri="{FF2B5EF4-FFF2-40B4-BE49-F238E27FC236}">
                      <a16:creationId xmlns:a16="http://schemas.microsoft.com/office/drawing/2014/main" id="{3AA8DA6B-0221-C57A-9370-C6355FE95AD3}"/>
                    </a:ext>
                  </a:extLst>
                </p:cNvPr>
                <p:cNvSpPr/>
                <p:nvPr/>
              </p:nvSpPr>
              <p:spPr>
                <a:xfrm>
                  <a:off x="2913275" y="5407183"/>
                  <a:ext cx="301407" cy="122694"/>
                </a:xfrm>
                <a:custGeom>
                  <a:avLst/>
                  <a:gdLst>
                    <a:gd name="connsiteX0" fmla="*/ 144906 w 301407"/>
                    <a:gd name="connsiteY0" fmla="*/ -5498 h 122694"/>
                    <a:gd name="connsiteX1" fmla="*/ -5808 w 301407"/>
                    <a:gd name="connsiteY1" fmla="*/ 28944 h 122694"/>
                    <a:gd name="connsiteX2" fmla="*/ -5464 w 301407"/>
                    <a:gd name="connsiteY2" fmla="*/ 31152 h 122694"/>
                    <a:gd name="connsiteX3" fmla="*/ -5464 w 301407"/>
                    <a:gd name="connsiteY3" fmla="*/ 80546 h 122694"/>
                    <a:gd name="connsiteX4" fmla="*/ -5808 w 301407"/>
                    <a:gd name="connsiteY4" fmla="*/ 82754 h 122694"/>
                    <a:gd name="connsiteX5" fmla="*/ 144906 w 301407"/>
                    <a:gd name="connsiteY5" fmla="*/ 117196 h 122694"/>
                    <a:gd name="connsiteX6" fmla="*/ 295600 w 301407"/>
                    <a:gd name="connsiteY6" fmla="*/ 82754 h 122694"/>
                    <a:gd name="connsiteX7" fmla="*/ 295600 w 301407"/>
                    <a:gd name="connsiteY7" fmla="*/ 28944 h 122694"/>
                    <a:gd name="connsiteX8" fmla="*/ 144906 w 301407"/>
                    <a:gd name="connsiteY8" fmla="*/ -5498 h 122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1407" h="122694">
                      <a:moveTo>
                        <a:pt x="144906" y="-5498"/>
                      </a:moveTo>
                      <a:cubicBezTo>
                        <a:pt x="61678" y="-5498"/>
                        <a:pt x="-5808" y="9960"/>
                        <a:pt x="-5808" y="28944"/>
                      </a:cubicBezTo>
                      <a:cubicBezTo>
                        <a:pt x="-5788" y="29693"/>
                        <a:pt x="-5686" y="30442"/>
                        <a:pt x="-5464" y="31152"/>
                      </a:cubicBezTo>
                      <a:lnTo>
                        <a:pt x="-5464" y="80546"/>
                      </a:lnTo>
                      <a:cubicBezTo>
                        <a:pt x="-5686" y="81255"/>
                        <a:pt x="-5788" y="82004"/>
                        <a:pt x="-5808" y="82754"/>
                      </a:cubicBezTo>
                      <a:cubicBezTo>
                        <a:pt x="-5808" y="101839"/>
                        <a:pt x="61678" y="117196"/>
                        <a:pt x="144906" y="117196"/>
                      </a:cubicBezTo>
                      <a:cubicBezTo>
                        <a:pt x="228134" y="117196"/>
                        <a:pt x="295600" y="101738"/>
                        <a:pt x="295600" y="82754"/>
                      </a:cubicBezTo>
                      <a:lnTo>
                        <a:pt x="295600" y="28944"/>
                      </a:lnTo>
                      <a:cubicBezTo>
                        <a:pt x="295600" y="9960"/>
                        <a:pt x="228134" y="-5498"/>
                        <a:pt x="144906" y="-5498"/>
                      </a:cubicBezTo>
                      <a:close/>
                    </a:path>
                  </a:pathLst>
                </a:custGeom>
                <a:solidFill>
                  <a:srgbClr val="08090A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C89AC14C-ED83-B796-18DE-0F529BC7CFE0}"/>
                    </a:ext>
                  </a:extLst>
                </p:cNvPr>
                <p:cNvSpPr/>
                <p:nvPr/>
              </p:nvSpPr>
              <p:spPr>
                <a:xfrm>
                  <a:off x="4895049" y="2354641"/>
                  <a:ext cx="526507" cy="195056"/>
                </a:xfrm>
                <a:custGeom>
                  <a:avLst/>
                  <a:gdLst>
                    <a:gd name="connsiteX0" fmla="*/ 36916 w 526507"/>
                    <a:gd name="connsiteY0" fmla="*/ 84468 h 195056"/>
                    <a:gd name="connsiteX1" fmla="*/ 30231 w 526507"/>
                    <a:gd name="connsiteY1" fmla="*/ 184127 h 195056"/>
                    <a:gd name="connsiteX2" fmla="*/ 332246 w 526507"/>
                    <a:gd name="connsiteY2" fmla="*/ 181088 h 195056"/>
                    <a:gd name="connsiteX3" fmla="*/ 508508 w 526507"/>
                    <a:gd name="connsiteY3" fmla="*/ 143364 h 195056"/>
                    <a:gd name="connsiteX4" fmla="*/ 369342 w 526507"/>
                    <a:gd name="connsiteY4" fmla="*/ -3035 h 195056"/>
                    <a:gd name="connsiteX5" fmla="*/ 36916 w 526507"/>
                    <a:gd name="connsiteY5" fmla="*/ 84468 h 195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26507" h="195056">
                      <a:moveTo>
                        <a:pt x="36916" y="84468"/>
                      </a:moveTo>
                      <a:cubicBezTo>
                        <a:pt x="-6500" y="127886"/>
                        <a:pt x="-29314" y="175638"/>
                        <a:pt x="30231" y="184127"/>
                      </a:cubicBezTo>
                      <a:cubicBezTo>
                        <a:pt x="89775" y="192617"/>
                        <a:pt x="234410" y="190813"/>
                        <a:pt x="332246" y="181088"/>
                      </a:cubicBezTo>
                      <a:cubicBezTo>
                        <a:pt x="430081" y="171363"/>
                        <a:pt x="462700" y="174828"/>
                        <a:pt x="508508" y="143364"/>
                      </a:cubicBezTo>
                      <a:cubicBezTo>
                        <a:pt x="554316" y="111900"/>
                        <a:pt x="462923" y="10945"/>
                        <a:pt x="369342" y="-3035"/>
                      </a:cubicBezTo>
                      <a:cubicBezTo>
                        <a:pt x="275761" y="-17014"/>
                        <a:pt x="90707" y="30698"/>
                        <a:pt x="36916" y="84468"/>
                      </a:cubicBezTo>
                      <a:close/>
                    </a:path>
                  </a:pathLst>
                </a:custGeom>
                <a:solidFill>
                  <a:srgbClr val="2F373F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Freeform: Shape 198">
                  <a:extLst>
                    <a:ext uri="{FF2B5EF4-FFF2-40B4-BE49-F238E27FC236}">
                      <a16:creationId xmlns:a16="http://schemas.microsoft.com/office/drawing/2014/main" id="{5467C5B1-E47D-83B4-7C55-9D9949C66A6D}"/>
                    </a:ext>
                  </a:extLst>
                </p:cNvPr>
                <p:cNvSpPr/>
                <p:nvPr/>
              </p:nvSpPr>
              <p:spPr>
                <a:xfrm>
                  <a:off x="2913639" y="4352490"/>
                  <a:ext cx="301043" cy="1119241"/>
                </a:xfrm>
                <a:custGeom>
                  <a:avLst/>
                  <a:gdLst>
                    <a:gd name="connsiteX0" fmla="*/ 144704 w 301043"/>
                    <a:gd name="connsiteY0" fmla="*/ 1113744 h 1119241"/>
                    <a:gd name="connsiteX1" fmla="*/ 295236 w 301043"/>
                    <a:gd name="connsiteY1" fmla="*/ 1083719 h 1119241"/>
                    <a:gd name="connsiteX2" fmla="*/ 272950 w 301043"/>
                    <a:gd name="connsiteY2" fmla="*/ -5498 h 1119241"/>
                    <a:gd name="connsiteX3" fmla="*/ 61962 w 301043"/>
                    <a:gd name="connsiteY3" fmla="*/ 2606 h 1119241"/>
                    <a:gd name="connsiteX4" fmla="*/ -5808 w 301043"/>
                    <a:gd name="connsiteY4" fmla="*/ 1083657 h 1119241"/>
                    <a:gd name="connsiteX5" fmla="*/ 144704 w 301043"/>
                    <a:gd name="connsiteY5" fmla="*/ 1113744 h 1119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1043" h="1119241">
                      <a:moveTo>
                        <a:pt x="144704" y="1113744"/>
                      </a:moveTo>
                      <a:cubicBezTo>
                        <a:pt x="286523" y="1113744"/>
                        <a:pt x="295236" y="1083719"/>
                        <a:pt x="295236" y="1083719"/>
                      </a:cubicBezTo>
                      <a:lnTo>
                        <a:pt x="272950" y="-5498"/>
                      </a:lnTo>
                      <a:lnTo>
                        <a:pt x="61962" y="2606"/>
                      </a:lnTo>
                      <a:lnTo>
                        <a:pt x="-5808" y="1083657"/>
                      </a:lnTo>
                      <a:cubicBezTo>
                        <a:pt x="-5808" y="1083657"/>
                        <a:pt x="2864" y="1113744"/>
                        <a:pt x="144704" y="1113744"/>
                      </a:cubicBezTo>
                      <a:close/>
                    </a:path>
                  </a:pathLst>
                </a:custGeom>
                <a:solidFill>
                  <a:srgbClr val="1C2023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Freeform: Shape 199">
                  <a:extLst>
                    <a:ext uri="{FF2B5EF4-FFF2-40B4-BE49-F238E27FC236}">
                      <a16:creationId xmlns:a16="http://schemas.microsoft.com/office/drawing/2014/main" id="{293A3062-CFA5-D47E-56D1-5304D6C5336A}"/>
                    </a:ext>
                  </a:extLst>
                </p:cNvPr>
                <p:cNvSpPr/>
                <p:nvPr/>
              </p:nvSpPr>
              <p:spPr>
                <a:xfrm>
                  <a:off x="2133345" y="3860963"/>
                  <a:ext cx="2108810" cy="529442"/>
                </a:xfrm>
                <a:custGeom>
                  <a:avLst/>
                  <a:gdLst>
                    <a:gd name="connsiteX0" fmla="*/ 2090980 w 2108810"/>
                    <a:gd name="connsiteY0" fmla="*/ 241572 h 529442"/>
                    <a:gd name="connsiteX1" fmla="*/ 2017335 w 2108810"/>
                    <a:gd name="connsiteY1" fmla="*/ 285658 h 529442"/>
                    <a:gd name="connsiteX2" fmla="*/ 1920087 w 2108810"/>
                    <a:gd name="connsiteY2" fmla="*/ 394453 h 529442"/>
                    <a:gd name="connsiteX3" fmla="*/ 1615033 w 2108810"/>
                    <a:gd name="connsiteY3" fmla="*/ 418198 h 529442"/>
                    <a:gd name="connsiteX4" fmla="*/ 862698 w 2108810"/>
                    <a:gd name="connsiteY4" fmla="*/ 523651 h 529442"/>
                    <a:gd name="connsiteX5" fmla="*/ 486532 w 2108810"/>
                    <a:gd name="connsiteY5" fmla="*/ 486048 h 529442"/>
                    <a:gd name="connsiteX6" fmla="*/ 161906 w 2108810"/>
                    <a:gd name="connsiteY6" fmla="*/ 397716 h 529442"/>
                    <a:gd name="connsiteX7" fmla="*/ 15487 w 2108810"/>
                    <a:gd name="connsiteY7" fmla="*/ 176882 h 529442"/>
                    <a:gd name="connsiteX8" fmla="*/ -4975 w 2108810"/>
                    <a:gd name="connsiteY8" fmla="*/ 73982 h 529442"/>
                    <a:gd name="connsiteX9" fmla="*/ -4124 w 2108810"/>
                    <a:gd name="connsiteY9" fmla="*/ 69727 h 529442"/>
                    <a:gd name="connsiteX10" fmla="*/ 177466 w 2108810"/>
                    <a:gd name="connsiteY10" fmla="*/ -5498 h 529442"/>
                    <a:gd name="connsiteX11" fmla="*/ 534042 w 2108810"/>
                    <a:gd name="connsiteY11" fmla="*/ 56639 h 529442"/>
                    <a:gd name="connsiteX12" fmla="*/ 951883 w 2108810"/>
                    <a:gd name="connsiteY12" fmla="*/ 98394 h 529442"/>
                    <a:gd name="connsiteX13" fmla="*/ 1173466 w 2108810"/>
                    <a:gd name="connsiteY13" fmla="*/ 113104 h 529442"/>
                    <a:gd name="connsiteX14" fmla="*/ 1672368 w 2108810"/>
                    <a:gd name="connsiteY14" fmla="*/ 113104 h 529442"/>
                    <a:gd name="connsiteX15" fmla="*/ 2050946 w 2108810"/>
                    <a:gd name="connsiteY15" fmla="*/ 126192 h 529442"/>
                    <a:gd name="connsiteX16" fmla="*/ 2090980 w 2108810"/>
                    <a:gd name="connsiteY16" fmla="*/ 241572 h 529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108810" h="529442">
                      <a:moveTo>
                        <a:pt x="2090980" y="241572"/>
                      </a:moveTo>
                      <a:cubicBezTo>
                        <a:pt x="2076210" y="268518"/>
                        <a:pt x="2017335" y="285658"/>
                        <a:pt x="2017335" y="285658"/>
                      </a:cubicBezTo>
                      <a:cubicBezTo>
                        <a:pt x="2017335" y="285658"/>
                        <a:pt x="2000195" y="394453"/>
                        <a:pt x="1920087" y="394453"/>
                      </a:cubicBezTo>
                      <a:cubicBezTo>
                        <a:pt x="1839979" y="394453"/>
                        <a:pt x="1752416" y="365867"/>
                        <a:pt x="1615033" y="418198"/>
                      </a:cubicBezTo>
                      <a:cubicBezTo>
                        <a:pt x="1477650" y="470530"/>
                        <a:pt x="1009097" y="528575"/>
                        <a:pt x="862698" y="523651"/>
                      </a:cubicBezTo>
                      <a:cubicBezTo>
                        <a:pt x="716300" y="518729"/>
                        <a:pt x="570794" y="504810"/>
                        <a:pt x="486532" y="486048"/>
                      </a:cubicBezTo>
                      <a:cubicBezTo>
                        <a:pt x="402271" y="467288"/>
                        <a:pt x="230587" y="418989"/>
                        <a:pt x="161906" y="397716"/>
                      </a:cubicBezTo>
                      <a:cubicBezTo>
                        <a:pt x="93225" y="376443"/>
                        <a:pt x="23734" y="221940"/>
                        <a:pt x="15487" y="176882"/>
                      </a:cubicBezTo>
                      <a:cubicBezTo>
                        <a:pt x="7708" y="133849"/>
                        <a:pt x="-9817" y="105060"/>
                        <a:pt x="-4975" y="73982"/>
                      </a:cubicBezTo>
                      <a:cubicBezTo>
                        <a:pt x="-4711" y="72543"/>
                        <a:pt x="-4469" y="71165"/>
                        <a:pt x="-4124" y="69727"/>
                      </a:cubicBezTo>
                      <a:cubicBezTo>
                        <a:pt x="3250" y="37027"/>
                        <a:pt x="77645" y="-5498"/>
                        <a:pt x="177466" y="-5498"/>
                      </a:cubicBezTo>
                      <a:cubicBezTo>
                        <a:pt x="277287" y="-5498"/>
                        <a:pt x="402352" y="24790"/>
                        <a:pt x="534042" y="56639"/>
                      </a:cubicBezTo>
                      <a:cubicBezTo>
                        <a:pt x="665732" y="88487"/>
                        <a:pt x="848071" y="86076"/>
                        <a:pt x="951883" y="98394"/>
                      </a:cubicBezTo>
                      <a:cubicBezTo>
                        <a:pt x="1055695" y="110713"/>
                        <a:pt x="1058329" y="93411"/>
                        <a:pt x="1173466" y="113104"/>
                      </a:cubicBezTo>
                      <a:cubicBezTo>
                        <a:pt x="1337471" y="141163"/>
                        <a:pt x="1493230" y="113104"/>
                        <a:pt x="1672368" y="113104"/>
                      </a:cubicBezTo>
                      <a:cubicBezTo>
                        <a:pt x="1851507" y="113104"/>
                        <a:pt x="1982346" y="100948"/>
                        <a:pt x="2050946" y="126192"/>
                      </a:cubicBezTo>
                      <a:cubicBezTo>
                        <a:pt x="2119547" y="151435"/>
                        <a:pt x="2105648" y="214545"/>
                        <a:pt x="2090980" y="241572"/>
                      </a:cubicBezTo>
                      <a:close/>
                    </a:path>
                  </a:pathLst>
                </a:custGeom>
                <a:solidFill>
                  <a:srgbClr val="1C2023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Freeform: Shape 200">
                  <a:extLst>
                    <a:ext uri="{FF2B5EF4-FFF2-40B4-BE49-F238E27FC236}">
                      <a16:creationId xmlns:a16="http://schemas.microsoft.com/office/drawing/2014/main" id="{D1A6884E-2A60-6266-96B4-7991CB461393}"/>
                    </a:ext>
                  </a:extLst>
                </p:cNvPr>
                <p:cNvSpPr/>
                <p:nvPr/>
              </p:nvSpPr>
              <p:spPr>
                <a:xfrm>
                  <a:off x="2134137" y="3861003"/>
                  <a:ext cx="2108003" cy="291115"/>
                </a:xfrm>
                <a:custGeom>
                  <a:avLst/>
                  <a:gdLst>
                    <a:gd name="connsiteX0" fmla="*/ 2090188 w 2108003"/>
                    <a:gd name="connsiteY0" fmla="*/ 241531 h 291115"/>
                    <a:gd name="connsiteX1" fmla="*/ 2016543 w 2108003"/>
                    <a:gd name="connsiteY1" fmla="*/ 285617 h 291115"/>
                    <a:gd name="connsiteX2" fmla="*/ 1917613 w 2108003"/>
                    <a:gd name="connsiteY2" fmla="*/ 207961 h 291115"/>
                    <a:gd name="connsiteX3" fmla="*/ 1494018 w 2108003"/>
                    <a:gd name="connsiteY3" fmla="*/ 271759 h 291115"/>
                    <a:gd name="connsiteX4" fmla="*/ 893006 w 2108003"/>
                    <a:gd name="connsiteY4" fmla="*/ 248845 h 291115"/>
                    <a:gd name="connsiteX5" fmla="*/ 247747 w 2108003"/>
                    <a:gd name="connsiteY5" fmla="*/ 110692 h 291115"/>
                    <a:gd name="connsiteX6" fmla="*/ -5808 w 2108003"/>
                    <a:gd name="connsiteY6" fmla="*/ 73982 h 291115"/>
                    <a:gd name="connsiteX7" fmla="*/ -4956 w 2108003"/>
                    <a:gd name="connsiteY7" fmla="*/ 69727 h 291115"/>
                    <a:gd name="connsiteX8" fmla="*/ 176634 w 2108003"/>
                    <a:gd name="connsiteY8" fmla="*/ -5498 h 291115"/>
                    <a:gd name="connsiteX9" fmla="*/ 533209 w 2108003"/>
                    <a:gd name="connsiteY9" fmla="*/ 56639 h 291115"/>
                    <a:gd name="connsiteX10" fmla="*/ 951051 w 2108003"/>
                    <a:gd name="connsiteY10" fmla="*/ 98394 h 291115"/>
                    <a:gd name="connsiteX11" fmla="*/ 1172634 w 2108003"/>
                    <a:gd name="connsiteY11" fmla="*/ 113103 h 291115"/>
                    <a:gd name="connsiteX12" fmla="*/ 1671536 w 2108003"/>
                    <a:gd name="connsiteY12" fmla="*/ 113103 h 291115"/>
                    <a:gd name="connsiteX13" fmla="*/ 2050113 w 2108003"/>
                    <a:gd name="connsiteY13" fmla="*/ 126192 h 291115"/>
                    <a:gd name="connsiteX14" fmla="*/ 2090188 w 2108003"/>
                    <a:gd name="connsiteY14" fmla="*/ 241531 h 291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108003" h="291115">
                      <a:moveTo>
                        <a:pt x="2090188" y="241531"/>
                      </a:moveTo>
                      <a:cubicBezTo>
                        <a:pt x="2075419" y="268477"/>
                        <a:pt x="2016543" y="285617"/>
                        <a:pt x="2016543" y="285617"/>
                      </a:cubicBezTo>
                      <a:cubicBezTo>
                        <a:pt x="2016543" y="285617"/>
                        <a:pt x="2045981" y="207961"/>
                        <a:pt x="1917613" y="207961"/>
                      </a:cubicBezTo>
                      <a:cubicBezTo>
                        <a:pt x="1789247" y="207961"/>
                        <a:pt x="1726259" y="236547"/>
                        <a:pt x="1494018" y="271759"/>
                      </a:cubicBezTo>
                      <a:cubicBezTo>
                        <a:pt x="1261778" y="306971"/>
                        <a:pt x="1068782" y="264425"/>
                        <a:pt x="893006" y="248845"/>
                      </a:cubicBezTo>
                      <a:cubicBezTo>
                        <a:pt x="717231" y="233265"/>
                        <a:pt x="448137" y="140130"/>
                        <a:pt x="247747" y="110692"/>
                      </a:cubicBezTo>
                      <a:cubicBezTo>
                        <a:pt x="74524" y="85225"/>
                        <a:pt x="25454" y="87271"/>
                        <a:pt x="-5808" y="73982"/>
                      </a:cubicBezTo>
                      <a:cubicBezTo>
                        <a:pt x="-5544" y="72543"/>
                        <a:pt x="-5301" y="71165"/>
                        <a:pt x="-4956" y="69727"/>
                      </a:cubicBezTo>
                      <a:cubicBezTo>
                        <a:pt x="2418" y="37027"/>
                        <a:pt x="76813" y="-5498"/>
                        <a:pt x="176634" y="-5498"/>
                      </a:cubicBezTo>
                      <a:cubicBezTo>
                        <a:pt x="276455" y="-5498"/>
                        <a:pt x="401520" y="24790"/>
                        <a:pt x="533209" y="56639"/>
                      </a:cubicBezTo>
                      <a:cubicBezTo>
                        <a:pt x="664899" y="88487"/>
                        <a:pt x="847239" y="86076"/>
                        <a:pt x="951051" y="98394"/>
                      </a:cubicBezTo>
                      <a:cubicBezTo>
                        <a:pt x="1054863" y="110713"/>
                        <a:pt x="1057497" y="93411"/>
                        <a:pt x="1172634" y="113103"/>
                      </a:cubicBezTo>
                      <a:cubicBezTo>
                        <a:pt x="1336639" y="141163"/>
                        <a:pt x="1492397" y="113103"/>
                        <a:pt x="1671536" y="113103"/>
                      </a:cubicBezTo>
                      <a:cubicBezTo>
                        <a:pt x="1850674" y="113103"/>
                        <a:pt x="1981513" y="100947"/>
                        <a:pt x="2050113" y="126192"/>
                      </a:cubicBezTo>
                      <a:cubicBezTo>
                        <a:pt x="2118714" y="151435"/>
                        <a:pt x="2104856" y="214504"/>
                        <a:pt x="2090188" y="241531"/>
                      </a:cubicBezTo>
                      <a:close/>
                    </a:path>
                  </a:pathLst>
                </a:custGeom>
                <a:solidFill>
                  <a:srgbClr val="03436B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Freeform: Shape 201">
                  <a:extLst>
                    <a:ext uri="{FF2B5EF4-FFF2-40B4-BE49-F238E27FC236}">
                      <a16:creationId xmlns:a16="http://schemas.microsoft.com/office/drawing/2014/main" id="{FB41B711-9B16-D7EB-2891-512A3C574C45}"/>
                    </a:ext>
                  </a:extLst>
                </p:cNvPr>
                <p:cNvSpPr/>
                <p:nvPr/>
              </p:nvSpPr>
              <p:spPr>
                <a:xfrm>
                  <a:off x="1986176" y="1202826"/>
                  <a:ext cx="1975532" cy="2743361"/>
                </a:xfrm>
                <a:custGeom>
                  <a:avLst/>
                  <a:gdLst>
                    <a:gd name="connsiteX0" fmla="*/ 1965814 w 1975532"/>
                    <a:gd name="connsiteY0" fmla="*/ 1349233 h 2743361"/>
                    <a:gd name="connsiteX1" fmla="*/ 1897113 w 1975532"/>
                    <a:gd name="connsiteY1" fmla="*/ 1522861 h 2743361"/>
                    <a:gd name="connsiteX2" fmla="*/ 1817511 w 1975532"/>
                    <a:gd name="connsiteY2" fmla="*/ 1535361 h 2743361"/>
                    <a:gd name="connsiteX3" fmla="*/ 1671943 w 1975532"/>
                    <a:gd name="connsiteY3" fmla="*/ 1448669 h 2743361"/>
                    <a:gd name="connsiteX4" fmla="*/ 1559683 w 1975532"/>
                    <a:gd name="connsiteY4" fmla="*/ 1436695 h 2743361"/>
                    <a:gd name="connsiteX5" fmla="*/ 1490981 w 1975532"/>
                    <a:gd name="connsiteY5" fmla="*/ 1379967 h 2743361"/>
                    <a:gd name="connsiteX6" fmla="*/ 1449509 w 1975532"/>
                    <a:gd name="connsiteY6" fmla="*/ 1377273 h 2743361"/>
                    <a:gd name="connsiteX7" fmla="*/ 1456843 w 1975532"/>
                    <a:gd name="connsiteY7" fmla="*/ 1590003 h 2743361"/>
                    <a:gd name="connsiteX8" fmla="*/ 1453885 w 1975532"/>
                    <a:gd name="connsiteY8" fmla="*/ 1616036 h 2743361"/>
                    <a:gd name="connsiteX9" fmla="*/ 1496431 w 1975532"/>
                    <a:gd name="connsiteY9" fmla="*/ 1827551 h 2743361"/>
                    <a:gd name="connsiteX10" fmla="*/ 1554213 w 1975532"/>
                    <a:gd name="connsiteY10" fmla="*/ 2046703 h 2743361"/>
                    <a:gd name="connsiteX11" fmla="*/ 1615317 w 1975532"/>
                    <a:gd name="connsiteY11" fmla="*/ 2106693 h 2743361"/>
                    <a:gd name="connsiteX12" fmla="*/ 1718865 w 1975532"/>
                    <a:gd name="connsiteY12" fmla="*/ 2131288 h 2743361"/>
                    <a:gd name="connsiteX13" fmla="*/ 1485511 w 1975532"/>
                    <a:gd name="connsiteY13" fmla="*/ 2268023 h 2743361"/>
                    <a:gd name="connsiteX14" fmla="*/ 1233639 w 1975532"/>
                    <a:gd name="connsiteY14" fmla="*/ 2507921 h 2743361"/>
                    <a:gd name="connsiteX15" fmla="*/ 869507 w 1975532"/>
                    <a:gd name="connsiteY15" fmla="*/ 2707461 h 2743361"/>
                    <a:gd name="connsiteX16" fmla="*/ 629608 w 1975532"/>
                    <a:gd name="connsiteY16" fmla="*/ 2734732 h 2743361"/>
                    <a:gd name="connsiteX17" fmla="*/ 354843 w 1975532"/>
                    <a:gd name="connsiteY17" fmla="*/ 2676910 h 2743361"/>
                    <a:gd name="connsiteX18" fmla="*/ 289423 w 1975532"/>
                    <a:gd name="connsiteY18" fmla="*/ 2628954 h 2743361"/>
                    <a:gd name="connsiteX19" fmla="*/ 239259 w 1975532"/>
                    <a:gd name="connsiteY19" fmla="*/ 2414198 h 2743361"/>
                    <a:gd name="connsiteX20" fmla="*/ 221856 w 1975532"/>
                    <a:gd name="connsiteY20" fmla="*/ 2131308 h 2743361"/>
                    <a:gd name="connsiteX21" fmla="*/ 213752 w 1975532"/>
                    <a:gd name="connsiteY21" fmla="*/ 1789421 h 2743361"/>
                    <a:gd name="connsiteX22" fmla="*/ 173901 w 1975532"/>
                    <a:gd name="connsiteY22" fmla="*/ 1532120 h 2743361"/>
                    <a:gd name="connsiteX23" fmla="*/ 121569 w 1975532"/>
                    <a:gd name="connsiteY23" fmla="*/ 1330432 h 2743361"/>
                    <a:gd name="connsiteX24" fmla="*/ -3779 w 1975532"/>
                    <a:gd name="connsiteY24" fmla="*/ 715480 h 2743361"/>
                    <a:gd name="connsiteX25" fmla="*/ 157551 w 1975532"/>
                    <a:gd name="connsiteY25" fmla="*/ 324058 h 2743361"/>
                    <a:gd name="connsiteX26" fmla="*/ 311284 w 1975532"/>
                    <a:gd name="connsiteY26" fmla="*/ 128853 h 2743361"/>
                    <a:gd name="connsiteX27" fmla="*/ 333144 w 1975532"/>
                    <a:gd name="connsiteY27" fmla="*/ 6767 h 2743361"/>
                    <a:gd name="connsiteX28" fmla="*/ 477598 w 1975532"/>
                    <a:gd name="connsiteY28" fmla="*/ -3039 h 2743361"/>
                    <a:gd name="connsiteX29" fmla="*/ 841203 w 1975532"/>
                    <a:gd name="connsiteY29" fmla="*/ 75468 h 2743361"/>
                    <a:gd name="connsiteX30" fmla="*/ 1072390 w 1975532"/>
                    <a:gd name="connsiteY30" fmla="*/ 206307 h 2743361"/>
                    <a:gd name="connsiteX31" fmla="*/ 1166153 w 1975532"/>
                    <a:gd name="connsiteY31" fmla="*/ 255904 h 2743361"/>
                    <a:gd name="connsiteX32" fmla="*/ 1143260 w 1975532"/>
                    <a:gd name="connsiteY32" fmla="*/ 329487 h 2743361"/>
                    <a:gd name="connsiteX33" fmla="*/ 1447463 w 1975532"/>
                    <a:gd name="connsiteY33" fmla="*/ 577308 h 2743361"/>
                    <a:gd name="connsiteX34" fmla="*/ 1697592 w 1975532"/>
                    <a:gd name="connsiteY34" fmla="*/ 861758 h 2743361"/>
                    <a:gd name="connsiteX35" fmla="*/ 1851325 w 1975532"/>
                    <a:gd name="connsiteY35" fmla="*/ 997500 h 2743361"/>
                    <a:gd name="connsiteX36" fmla="*/ 1958420 w 1975532"/>
                    <a:gd name="connsiteY36" fmla="*/ 1085043 h 2743361"/>
                    <a:gd name="connsiteX37" fmla="*/ 1965814 w 1975532"/>
                    <a:gd name="connsiteY37" fmla="*/ 1349233 h 2743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975532" h="2743361">
                      <a:moveTo>
                        <a:pt x="1965814" y="1349233"/>
                      </a:moveTo>
                      <a:cubicBezTo>
                        <a:pt x="1962532" y="1419232"/>
                        <a:pt x="1912955" y="1494457"/>
                        <a:pt x="1897113" y="1522861"/>
                      </a:cubicBezTo>
                      <a:cubicBezTo>
                        <a:pt x="1881270" y="1551266"/>
                        <a:pt x="1871484" y="1549037"/>
                        <a:pt x="1817511" y="1535361"/>
                      </a:cubicBezTo>
                      <a:cubicBezTo>
                        <a:pt x="1763538" y="1521686"/>
                        <a:pt x="1723748" y="1462872"/>
                        <a:pt x="1671943" y="1448669"/>
                      </a:cubicBezTo>
                      <a:cubicBezTo>
                        <a:pt x="1620139" y="1434467"/>
                        <a:pt x="1609786" y="1479747"/>
                        <a:pt x="1559683" y="1436695"/>
                      </a:cubicBezTo>
                      <a:cubicBezTo>
                        <a:pt x="1509580" y="1393642"/>
                        <a:pt x="1512254" y="1385478"/>
                        <a:pt x="1490981" y="1379967"/>
                      </a:cubicBezTo>
                      <a:cubicBezTo>
                        <a:pt x="1477407" y="1376705"/>
                        <a:pt x="1463387" y="1375794"/>
                        <a:pt x="1449509" y="1377273"/>
                      </a:cubicBezTo>
                      <a:cubicBezTo>
                        <a:pt x="1449509" y="1377273"/>
                        <a:pt x="1466203" y="1486677"/>
                        <a:pt x="1456843" y="1590003"/>
                      </a:cubicBezTo>
                      <a:cubicBezTo>
                        <a:pt x="1456053" y="1598775"/>
                        <a:pt x="1455060" y="1607446"/>
                        <a:pt x="1453885" y="1616036"/>
                      </a:cubicBezTo>
                      <a:cubicBezTo>
                        <a:pt x="1438650" y="1726149"/>
                        <a:pt x="1473517" y="1755588"/>
                        <a:pt x="1496431" y="1827551"/>
                      </a:cubicBezTo>
                      <a:cubicBezTo>
                        <a:pt x="1519345" y="1899515"/>
                        <a:pt x="1508993" y="2001442"/>
                        <a:pt x="1554213" y="2046703"/>
                      </a:cubicBezTo>
                      <a:cubicBezTo>
                        <a:pt x="1599432" y="2091963"/>
                        <a:pt x="1530266" y="2094658"/>
                        <a:pt x="1615317" y="2106693"/>
                      </a:cubicBezTo>
                      <a:cubicBezTo>
                        <a:pt x="1700368" y="2118727"/>
                        <a:pt x="1718865" y="2118849"/>
                        <a:pt x="1718865" y="2131288"/>
                      </a:cubicBezTo>
                      <a:cubicBezTo>
                        <a:pt x="1718865" y="2143727"/>
                        <a:pt x="1572791" y="2208093"/>
                        <a:pt x="1485511" y="2268023"/>
                      </a:cubicBezTo>
                      <a:cubicBezTo>
                        <a:pt x="1398231" y="2327952"/>
                        <a:pt x="1341665" y="2437072"/>
                        <a:pt x="1233639" y="2507921"/>
                      </a:cubicBezTo>
                      <a:cubicBezTo>
                        <a:pt x="1125613" y="2578771"/>
                        <a:pt x="913147" y="2677761"/>
                        <a:pt x="869507" y="2707461"/>
                      </a:cubicBezTo>
                      <a:cubicBezTo>
                        <a:pt x="825866" y="2737162"/>
                        <a:pt x="773535" y="2742329"/>
                        <a:pt x="629608" y="2734732"/>
                      </a:cubicBezTo>
                      <a:cubicBezTo>
                        <a:pt x="485681" y="2727134"/>
                        <a:pt x="400670" y="2683454"/>
                        <a:pt x="354843" y="2676910"/>
                      </a:cubicBezTo>
                      <a:cubicBezTo>
                        <a:pt x="309015" y="2670366"/>
                        <a:pt x="279617" y="2684548"/>
                        <a:pt x="289423" y="2628954"/>
                      </a:cubicBezTo>
                      <a:cubicBezTo>
                        <a:pt x="299229" y="2573360"/>
                        <a:pt x="275241" y="2530814"/>
                        <a:pt x="239259" y="2414198"/>
                      </a:cubicBezTo>
                      <a:cubicBezTo>
                        <a:pt x="203278" y="2297582"/>
                        <a:pt x="213083" y="2190853"/>
                        <a:pt x="221856" y="2131308"/>
                      </a:cubicBezTo>
                      <a:cubicBezTo>
                        <a:pt x="230629" y="2071765"/>
                        <a:pt x="261100" y="1912622"/>
                        <a:pt x="213752" y="1789421"/>
                      </a:cubicBezTo>
                      <a:cubicBezTo>
                        <a:pt x="166404" y="1666220"/>
                        <a:pt x="165128" y="1623654"/>
                        <a:pt x="173901" y="1532120"/>
                      </a:cubicBezTo>
                      <a:cubicBezTo>
                        <a:pt x="182673" y="1440586"/>
                        <a:pt x="152122" y="1390421"/>
                        <a:pt x="121569" y="1330432"/>
                      </a:cubicBezTo>
                      <a:cubicBezTo>
                        <a:pt x="91017" y="1270442"/>
                        <a:pt x="-22277" y="894275"/>
                        <a:pt x="-3779" y="715480"/>
                      </a:cubicBezTo>
                      <a:cubicBezTo>
                        <a:pt x="14718" y="536686"/>
                        <a:pt x="98149" y="383460"/>
                        <a:pt x="157551" y="324058"/>
                      </a:cubicBezTo>
                      <a:cubicBezTo>
                        <a:pt x="216953" y="264656"/>
                        <a:pt x="304760" y="177924"/>
                        <a:pt x="311284" y="128853"/>
                      </a:cubicBezTo>
                      <a:cubicBezTo>
                        <a:pt x="317807" y="79783"/>
                        <a:pt x="333144" y="26399"/>
                        <a:pt x="333144" y="6767"/>
                      </a:cubicBezTo>
                      <a:cubicBezTo>
                        <a:pt x="333144" y="-12865"/>
                        <a:pt x="379985" y="-3039"/>
                        <a:pt x="477598" y="-3039"/>
                      </a:cubicBezTo>
                      <a:cubicBezTo>
                        <a:pt x="575210" y="-3039"/>
                        <a:pt x="748554" y="41128"/>
                        <a:pt x="841203" y="75468"/>
                      </a:cubicBezTo>
                      <a:cubicBezTo>
                        <a:pt x="933852" y="109809"/>
                        <a:pt x="998218" y="173000"/>
                        <a:pt x="1072390" y="206307"/>
                      </a:cubicBezTo>
                      <a:cubicBezTo>
                        <a:pt x="1146562" y="239615"/>
                        <a:pt x="1162344" y="244457"/>
                        <a:pt x="1166153" y="255904"/>
                      </a:cubicBezTo>
                      <a:cubicBezTo>
                        <a:pt x="1169962" y="267350"/>
                        <a:pt x="1143260" y="329487"/>
                        <a:pt x="1143260" y="329487"/>
                      </a:cubicBezTo>
                      <a:cubicBezTo>
                        <a:pt x="1143260" y="329487"/>
                        <a:pt x="1301044" y="380137"/>
                        <a:pt x="1447463" y="577308"/>
                      </a:cubicBezTo>
                      <a:cubicBezTo>
                        <a:pt x="1593882" y="774478"/>
                        <a:pt x="1597812" y="817632"/>
                        <a:pt x="1697592" y="861758"/>
                      </a:cubicBezTo>
                      <a:cubicBezTo>
                        <a:pt x="1797373" y="905884"/>
                        <a:pt x="1790019" y="952502"/>
                        <a:pt x="1851325" y="997500"/>
                      </a:cubicBezTo>
                      <a:cubicBezTo>
                        <a:pt x="1912632" y="1042497"/>
                        <a:pt x="1941279" y="1067903"/>
                        <a:pt x="1958420" y="1085043"/>
                      </a:cubicBezTo>
                      <a:cubicBezTo>
                        <a:pt x="1975560" y="1102183"/>
                        <a:pt x="1968954" y="1282639"/>
                        <a:pt x="1965814" y="1349233"/>
                      </a:cubicBezTo>
                      <a:close/>
                    </a:path>
                  </a:pathLst>
                </a:custGeom>
                <a:solidFill>
                  <a:srgbClr val="5BAAA8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Freeform: Shape 202">
                  <a:extLst>
                    <a:ext uri="{FF2B5EF4-FFF2-40B4-BE49-F238E27FC236}">
                      <a16:creationId xmlns:a16="http://schemas.microsoft.com/office/drawing/2014/main" id="{78E296D4-1E6B-4FC0-2D92-E2A5C5F90563}"/>
                    </a:ext>
                  </a:extLst>
                </p:cNvPr>
                <p:cNvSpPr/>
                <p:nvPr/>
              </p:nvSpPr>
              <p:spPr>
                <a:xfrm>
                  <a:off x="2022913" y="1231378"/>
                  <a:ext cx="1838220" cy="1267333"/>
                </a:xfrm>
                <a:custGeom>
                  <a:avLst/>
                  <a:gdLst>
                    <a:gd name="connsiteX0" fmla="*/ 1797691 w 1838220"/>
                    <a:gd name="connsiteY0" fmla="*/ 1228782 h 1267333"/>
                    <a:gd name="connsiteX1" fmla="*/ 1655871 w 1838220"/>
                    <a:gd name="connsiteY1" fmla="*/ 1251675 h 1267333"/>
                    <a:gd name="connsiteX2" fmla="*/ 1502118 w 1838220"/>
                    <a:gd name="connsiteY2" fmla="*/ 1197157 h 1267333"/>
                    <a:gd name="connsiteX3" fmla="*/ 1451975 w 1838220"/>
                    <a:gd name="connsiteY3" fmla="*/ 1114293 h 1267333"/>
                    <a:gd name="connsiteX4" fmla="*/ 1293947 w 1838220"/>
                    <a:gd name="connsiteY4" fmla="*/ 997636 h 1267333"/>
                    <a:gd name="connsiteX5" fmla="*/ 989744 w 1838220"/>
                    <a:gd name="connsiteY5" fmla="*/ 911491 h 1267333"/>
                    <a:gd name="connsiteX6" fmla="*/ 826185 w 1838220"/>
                    <a:gd name="connsiteY6" fmla="*/ 683607 h 1267333"/>
                    <a:gd name="connsiteX7" fmla="*/ 718240 w 1838220"/>
                    <a:gd name="connsiteY7" fmla="*/ 610569 h 1267333"/>
                    <a:gd name="connsiteX8" fmla="*/ 542708 w 1838220"/>
                    <a:gd name="connsiteY8" fmla="*/ 577849 h 1267333"/>
                    <a:gd name="connsiteX9" fmla="*/ 466388 w 1838220"/>
                    <a:gd name="connsiteY9" fmla="*/ 853709 h 1267333"/>
                    <a:gd name="connsiteX10" fmla="*/ 407492 w 1838220"/>
                    <a:gd name="connsiteY10" fmla="*/ 1024885 h 1267333"/>
                    <a:gd name="connsiteX11" fmla="*/ 299547 w 1838220"/>
                    <a:gd name="connsiteY11" fmla="*/ 776296 h 1267333"/>
                    <a:gd name="connsiteX12" fmla="*/ 265753 w 1838220"/>
                    <a:gd name="connsiteY12" fmla="*/ 341254 h 1267333"/>
                    <a:gd name="connsiteX13" fmla="*/ 151265 w 1838220"/>
                    <a:gd name="connsiteY13" fmla="*/ 632369 h 1267333"/>
                    <a:gd name="connsiteX14" fmla="*/ 57501 w 1838220"/>
                    <a:gd name="connsiteY14" fmla="*/ 979098 h 1267333"/>
                    <a:gd name="connsiteX15" fmla="*/ 29137 w 1838220"/>
                    <a:gd name="connsiteY15" fmla="*/ 589843 h 1267333"/>
                    <a:gd name="connsiteX16" fmla="*/ 200314 w 1838220"/>
                    <a:gd name="connsiteY16" fmla="*/ 269290 h 1267333"/>
                    <a:gd name="connsiteX17" fmla="*/ 299588 w 1838220"/>
                    <a:gd name="connsiteY17" fmla="*/ 153707 h 1267333"/>
                    <a:gd name="connsiteX18" fmla="*/ 428259 w 1838220"/>
                    <a:gd name="connsiteY18" fmla="*/ 122081 h 1267333"/>
                    <a:gd name="connsiteX19" fmla="*/ 442441 w 1838220"/>
                    <a:gd name="connsiteY19" fmla="*/ 88287 h 1267333"/>
                    <a:gd name="connsiteX20" fmla="*/ 328985 w 1838220"/>
                    <a:gd name="connsiteY20" fmla="*/ 76293 h 1267333"/>
                    <a:gd name="connsiteX21" fmla="*/ 326817 w 1838220"/>
                    <a:gd name="connsiteY21" fmla="*/ 1048 h 1267333"/>
                    <a:gd name="connsiteX22" fmla="*/ 523076 w 1838220"/>
                    <a:gd name="connsiteY22" fmla="*/ 1048 h 1267333"/>
                    <a:gd name="connsiteX23" fmla="*/ 782586 w 1838220"/>
                    <a:gd name="connsiteY23" fmla="*/ 63206 h 1267333"/>
                    <a:gd name="connsiteX24" fmla="*/ 997341 w 1838220"/>
                    <a:gd name="connsiteY24" fmla="*/ 175507 h 1267333"/>
                    <a:gd name="connsiteX25" fmla="*/ 1093292 w 1838220"/>
                    <a:gd name="connsiteY25" fmla="*/ 259464 h 1267333"/>
                    <a:gd name="connsiteX26" fmla="*/ 1059478 w 1838220"/>
                    <a:gd name="connsiteY26" fmla="*/ 279096 h 1267333"/>
                    <a:gd name="connsiteX27" fmla="*/ 928639 w 1838220"/>
                    <a:gd name="connsiteY27" fmla="*/ 201683 h 1267333"/>
                    <a:gd name="connsiteX28" fmla="*/ 714937 w 1838220"/>
                    <a:gd name="connsiteY28" fmla="*/ 123722 h 1267333"/>
                    <a:gd name="connsiteX29" fmla="*/ 873573 w 1838220"/>
                    <a:gd name="connsiteY29" fmla="*/ 217485 h 1267333"/>
                    <a:gd name="connsiteX30" fmla="*/ 1302639 w 1838220"/>
                    <a:gd name="connsiteY30" fmla="*/ 465548 h 1267333"/>
                    <a:gd name="connsiteX31" fmla="*/ 1477097 w 1838220"/>
                    <a:gd name="connsiteY31" fmla="*/ 714138 h 1267333"/>
                    <a:gd name="connsiteX32" fmla="*/ 1489071 w 1838220"/>
                    <a:gd name="connsiteY32" fmla="*/ 834078 h 1267333"/>
                    <a:gd name="connsiteX33" fmla="*/ 1673437 w 1838220"/>
                    <a:gd name="connsiteY33" fmla="*/ 942022 h 1267333"/>
                    <a:gd name="connsiteX34" fmla="*/ 1805370 w 1838220"/>
                    <a:gd name="connsiteY34" fmla="*/ 1021624 h 1267333"/>
                    <a:gd name="connsiteX35" fmla="*/ 1797691 w 1838220"/>
                    <a:gd name="connsiteY35" fmla="*/ 1228782 h 1267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38220" h="1267333">
                      <a:moveTo>
                        <a:pt x="1797691" y="1228782"/>
                      </a:moveTo>
                      <a:cubicBezTo>
                        <a:pt x="1772326" y="1301070"/>
                        <a:pt x="1757353" y="1228782"/>
                        <a:pt x="1655871" y="1251675"/>
                      </a:cubicBezTo>
                      <a:cubicBezTo>
                        <a:pt x="1554390" y="1274570"/>
                        <a:pt x="1520656" y="1250602"/>
                        <a:pt x="1502118" y="1197157"/>
                      </a:cubicBezTo>
                      <a:cubicBezTo>
                        <a:pt x="1483581" y="1143710"/>
                        <a:pt x="1571914" y="1141563"/>
                        <a:pt x="1451975" y="1114293"/>
                      </a:cubicBezTo>
                      <a:cubicBezTo>
                        <a:pt x="1332036" y="1087023"/>
                        <a:pt x="1434531" y="1023791"/>
                        <a:pt x="1293947" y="997636"/>
                      </a:cubicBezTo>
                      <a:cubicBezTo>
                        <a:pt x="1153363" y="971480"/>
                        <a:pt x="949953" y="951302"/>
                        <a:pt x="989744" y="911491"/>
                      </a:cubicBezTo>
                      <a:cubicBezTo>
                        <a:pt x="1029535" y="871680"/>
                        <a:pt x="897054" y="673800"/>
                        <a:pt x="826185" y="683607"/>
                      </a:cubicBezTo>
                      <a:cubicBezTo>
                        <a:pt x="755316" y="693412"/>
                        <a:pt x="854549" y="677063"/>
                        <a:pt x="718240" y="610569"/>
                      </a:cubicBezTo>
                      <a:cubicBezTo>
                        <a:pt x="581931" y="544076"/>
                        <a:pt x="585233" y="477543"/>
                        <a:pt x="542708" y="577849"/>
                      </a:cubicBezTo>
                      <a:cubicBezTo>
                        <a:pt x="500181" y="678157"/>
                        <a:pt x="474006" y="702144"/>
                        <a:pt x="466388" y="853709"/>
                      </a:cubicBezTo>
                      <a:cubicBezTo>
                        <a:pt x="458770" y="1005274"/>
                        <a:pt x="532881" y="1113199"/>
                        <a:pt x="407492" y="1024885"/>
                      </a:cubicBezTo>
                      <a:cubicBezTo>
                        <a:pt x="282104" y="936573"/>
                        <a:pt x="310468" y="1000898"/>
                        <a:pt x="299547" y="776296"/>
                      </a:cubicBezTo>
                      <a:cubicBezTo>
                        <a:pt x="288627" y="551693"/>
                        <a:pt x="281030" y="391357"/>
                        <a:pt x="265753" y="341254"/>
                      </a:cubicBezTo>
                      <a:cubicBezTo>
                        <a:pt x="250477" y="291151"/>
                        <a:pt x="193790" y="470918"/>
                        <a:pt x="151265" y="632369"/>
                      </a:cubicBezTo>
                      <a:cubicBezTo>
                        <a:pt x="108739" y="793821"/>
                        <a:pt x="138237" y="1046301"/>
                        <a:pt x="57501" y="979098"/>
                      </a:cubicBezTo>
                      <a:cubicBezTo>
                        <a:pt x="-23235" y="911896"/>
                        <a:pt x="-19912" y="727226"/>
                        <a:pt x="29137" y="589843"/>
                      </a:cubicBezTo>
                      <a:cubicBezTo>
                        <a:pt x="78186" y="452460"/>
                        <a:pt x="132159" y="337424"/>
                        <a:pt x="200314" y="269290"/>
                      </a:cubicBezTo>
                      <a:cubicBezTo>
                        <a:pt x="268469" y="201155"/>
                        <a:pt x="245008" y="176601"/>
                        <a:pt x="299588" y="153707"/>
                      </a:cubicBezTo>
                      <a:cubicBezTo>
                        <a:pt x="354168" y="130813"/>
                        <a:pt x="411909" y="122081"/>
                        <a:pt x="428259" y="122081"/>
                      </a:cubicBezTo>
                      <a:cubicBezTo>
                        <a:pt x="444609" y="122081"/>
                        <a:pt x="442441" y="88287"/>
                        <a:pt x="442441" y="88287"/>
                      </a:cubicBezTo>
                      <a:cubicBezTo>
                        <a:pt x="442441" y="88287"/>
                        <a:pt x="358483" y="87193"/>
                        <a:pt x="328985" y="76293"/>
                      </a:cubicBezTo>
                      <a:cubicBezTo>
                        <a:pt x="299486" y="65394"/>
                        <a:pt x="312088" y="15777"/>
                        <a:pt x="326817" y="1048"/>
                      </a:cubicBezTo>
                      <a:cubicBezTo>
                        <a:pt x="341546" y="-13680"/>
                        <a:pt x="456481" y="1048"/>
                        <a:pt x="523076" y="1048"/>
                      </a:cubicBezTo>
                      <a:cubicBezTo>
                        <a:pt x="589670" y="1048"/>
                        <a:pt x="700796" y="34862"/>
                        <a:pt x="782586" y="63206"/>
                      </a:cubicBezTo>
                      <a:cubicBezTo>
                        <a:pt x="864375" y="91550"/>
                        <a:pt x="933056" y="138431"/>
                        <a:pt x="997341" y="175507"/>
                      </a:cubicBezTo>
                      <a:cubicBezTo>
                        <a:pt x="1061626" y="212582"/>
                        <a:pt x="1093292" y="259464"/>
                        <a:pt x="1093292" y="259464"/>
                      </a:cubicBezTo>
                      <a:lnTo>
                        <a:pt x="1059478" y="279096"/>
                      </a:lnTo>
                      <a:cubicBezTo>
                        <a:pt x="1013306" y="257883"/>
                        <a:pt x="969464" y="231951"/>
                        <a:pt x="928639" y="201683"/>
                      </a:cubicBezTo>
                      <a:cubicBezTo>
                        <a:pt x="861033" y="151518"/>
                        <a:pt x="728066" y="125911"/>
                        <a:pt x="714937" y="123722"/>
                      </a:cubicBezTo>
                      <a:cubicBezTo>
                        <a:pt x="701809" y="121534"/>
                        <a:pt x="834330" y="197874"/>
                        <a:pt x="873573" y="217485"/>
                      </a:cubicBezTo>
                      <a:cubicBezTo>
                        <a:pt x="912816" y="237097"/>
                        <a:pt x="1216493" y="355415"/>
                        <a:pt x="1302639" y="465548"/>
                      </a:cubicBezTo>
                      <a:cubicBezTo>
                        <a:pt x="1388784" y="575682"/>
                        <a:pt x="1496709" y="665068"/>
                        <a:pt x="1477097" y="714138"/>
                      </a:cubicBezTo>
                      <a:cubicBezTo>
                        <a:pt x="1457486" y="763208"/>
                        <a:pt x="1352782" y="761020"/>
                        <a:pt x="1489071" y="834078"/>
                      </a:cubicBezTo>
                      <a:cubicBezTo>
                        <a:pt x="1625360" y="907135"/>
                        <a:pt x="1636280" y="874415"/>
                        <a:pt x="1673437" y="942022"/>
                      </a:cubicBezTo>
                      <a:cubicBezTo>
                        <a:pt x="1710593" y="1009630"/>
                        <a:pt x="1751397" y="967651"/>
                        <a:pt x="1805370" y="1021624"/>
                      </a:cubicBezTo>
                      <a:cubicBezTo>
                        <a:pt x="1859343" y="1075597"/>
                        <a:pt x="1819491" y="1166645"/>
                        <a:pt x="1797691" y="1228782"/>
                      </a:cubicBezTo>
                      <a:close/>
                    </a:path>
                  </a:pathLst>
                </a:custGeom>
                <a:solidFill>
                  <a:srgbClr val="71C6C1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Freeform: Shape 203">
                  <a:extLst>
                    <a:ext uri="{FF2B5EF4-FFF2-40B4-BE49-F238E27FC236}">
                      <a16:creationId xmlns:a16="http://schemas.microsoft.com/office/drawing/2014/main" id="{FCCCA491-8E0D-B6A9-9356-8F3251410597}"/>
                    </a:ext>
                  </a:extLst>
                </p:cNvPr>
                <p:cNvSpPr/>
                <p:nvPr/>
              </p:nvSpPr>
              <p:spPr>
                <a:xfrm>
                  <a:off x="2803709" y="2062384"/>
                  <a:ext cx="7982" cy="6482"/>
                </a:xfrm>
                <a:custGeom>
                  <a:avLst/>
                  <a:gdLst>
                    <a:gd name="connsiteX0" fmla="*/ -5808 w 7982"/>
                    <a:gd name="connsiteY0" fmla="*/ -5498 h 6482"/>
                    <a:gd name="connsiteX1" fmla="*/ 2175 w 7982"/>
                    <a:gd name="connsiteY1" fmla="*/ 984 h 6482"/>
                    <a:gd name="connsiteX2" fmla="*/ -5808 w 7982"/>
                    <a:gd name="connsiteY2" fmla="*/ -5498 h 6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982" h="6482">
                      <a:moveTo>
                        <a:pt x="-5808" y="-5498"/>
                      </a:moveTo>
                      <a:cubicBezTo>
                        <a:pt x="-3032" y="-3493"/>
                        <a:pt x="-358" y="-1326"/>
                        <a:pt x="2175" y="984"/>
                      </a:cubicBezTo>
                      <a:cubicBezTo>
                        <a:pt x="-1877" y="-2298"/>
                        <a:pt x="-4633" y="-4587"/>
                        <a:pt x="-5808" y="-5498"/>
                      </a:cubicBezTo>
                      <a:close/>
                    </a:path>
                  </a:pathLst>
                </a:custGeom>
                <a:solidFill>
                  <a:srgbClr val="43827F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Freeform: Shape 204">
                  <a:extLst>
                    <a:ext uri="{FF2B5EF4-FFF2-40B4-BE49-F238E27FC236}">
                      <a16:creationId xmlns:a16="http://schemas.microsoft.com/office/drawing/2014/main" id="{710FCF5E-D83C-2D70-6B40-0A1B099124A5}"/>
                    </a:ext>
                  </a:extLst>
                </p:cNvPr>
                <p:cNvSpPr/>
                <p:nvPr/>
              </p:nvSpPr>
              <p:spPr>
                <a:xfrm>
                  <a:off x="2812806" y="2069879"/>
                  <a:ext cx="638830" cy="760805"/>
                </a:xfrm>
                <a:custGeom>
                  <a:avLst/>
                  <a:gdLst>
                    <a:gd name="connsiteX0" fmla="*/ 630213 w 638830"/>
                    <a:gd name="connsiteY0" fmla="*/ 722990 h 760805"/>
                    <a:gd name="connsiteX1" fmla="*/ 590503 w 638830"/>
                    <a:gd name="connsiteY1" fmla="*/ 707875 h 760805"/>
                    <a:gd name="connsiteX2" fmla="*/ 456383 w 638830"/>
                    <a:gd name="connsiteY2" fmla="*/ 744648 h 760805"/>
                    <a:gd name="connsiteX3" fmla="*/ 453120 w 638830"/>
                    <a:gd name="connsiteY3" fmla="*/ 558256 h 760805"/>
                    <a:gd name="connsiteX4" fmla="*/ 306702 w 638830"/>
                    <a:gd name="connsiteY4" fmla="*/ 532870 h 760805"/>
                    <a:gd name="connsiteX5" fmla="*/ 341042 w 638830"/>
                    <a:gd name="connsiteY5" fmla="*/ 399620 h 760805"/>
                    <a:gd name="connsiteX6" fmla="*/ 227404 w 638830"/>
                    <a:gd name="connsiteY6" fmla="*/ 286752 h 760805"/>
                    <a:gd name="connsiteX7" fmla="*/ 39271 w 638830"/>
                    <a:gd name="connsiteY7" fmla="*/ 97828 h 760805"/>
                    <a:gd name="connsiteX8" fmla="*/ -5808 w 638830"/>
                    <a:gd name="connsiteY8" fmla="*/ -5498 h 760805"/>
                    <a:gd name="connsiteX9" fmla="*/ 101408 w 638830"/>
                    <a:gd name="connsiteY9" fmla="*/ 88853 h 760805"/>
                    <a:gd name="connsiteX10" fmla="*/ 279696 w 638830"/>
                    <a:gd name="connsiteY10" fmla="*/ 238452 h 760805"/>
                    <a:gd name="connsiteX11" fmla="*/ 430166 w 638830"/>
                    <a:gd name="connsiteY11" fmla="*/ 385662 h 760805"/>
                    <a:gd name="connsiteX12" fmla="*/ 622818 w 638830"/>
                    <a:gd name="connsiteY12" fmla="*/ 510280 h 760805"/>
                    <a:gd name="connsiteX13" fmla="*/ 630213 w 638830"/>
                    <a:gd name="connsiteY13" fmla="*/ 722990 h 760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38830" h="760805">
                      <a:moveTo>
                        <a:pt x="630213" y="722990"/>
                      </a:moveTo>
                      <a:cubicBezTo>
                        <a:pt x="618057" y="730588"/>
                        <a:pt x="606266" y="732026"/>
                        <a:pt x="590503" y="707875"/>
                      </a:cubicBezTo>
                      <a:cubicBezTo>
                        <a:pt x="555231" y="653964"/>
                        <a:pt x="538172" y="696368"/>
                        <a:pt x="456383" y="744648"/>
                      </a:cubicBezTo>
                      <a:cubicBezTo>
                        <a:pt x="374593" y="792928"/>
                        <a:pt x="416288" y="667782"/>
                        <a:pt x="453120" y="558256"/>
                      </a:cubicBezTo>
                      <a:cubicBezTo>
                        <a:pt x="489953" y="448731"/>
                        <a:pt x="414626" y="520633"/>
                        <a:pt x="306702" y="532870"/>
                      </a:cubicBezTo>
                      <a:cubicBezTo>
                        <a:pt x="198777" y="545107"/>
                        <a:pt x="287069" y="469942"/>
                        <a:pt x="341042" y="399620"/>
                      </a:cubicBezTo>
                      <a:cubicBezTo>
                        <a:pt x="395015" y="329298"/>
                        <a:pt x="258423" y="361126"/>
                        <a:pt x="227404" y="286752"/>
                      </a:cubicBezTo>
                      <a:cubicBezTo>
                        <a:pt x="196386" y="212378"/>
                        <a:pt x="39271" y="172283"/>
                        <a:pt x="39271" y="97828"/>
                      </a:cubicBezTo>
                      <a:cubicBezTo>
                        <a:pt x="39412" y="58584"/>
                        <a:pt x="23063" y="21083"/>
                        <a:pt x="-5808" y="-5498"/>
                      </a:cubicBezTo>
                      <a:cubicBezTo>
                        <a:pt x="15972" y="12310"/>
                        <a:pt x="69154" y="56598"/>
                        <a:pt x="101408" y="88853"/>
                      </a:cubicBezTo>
                      <a:cubicBezTo>
                        <a:pt x="142758" y="130122"/>
                        <a:pt x="192213" y="194366"/>
                        <a:pt x="279696" y="238452"/>
                      </a:cubicBezTo>
                      <a:cubicBezTo>
                        <a:pt x="367178" y="282538"/>
                        <a:pt x="366307" y="333330"/>
                        <a:pt x="430166" y="385662"/>
                      </a:cubicBezTo>
                      <a:cubicBezTo>
                        <a:pt x="494026" y="437992"/>
                        <a:pt x="622818" y="510280"/>
                        <a:pt x="622818" y="510280"/>
                      </a:cubicBezTo>
                      <a:cubicBezTo>
                        <a:pt x="622818" y="510280"/>
                        <a:pt x="639492" y="619624"/>
                        <a:pt x="630213" y="722990"/>
                      </a:cubicBezTo>
                      <a:close/>
                    </a:path>
                  </a:pathLst>
                </a:custGeom>
                <a:solidFill>
                  <a:srgbClr val="43827F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Freeform: Shape 205">
                  <a:extLst>
                    <a:ext uri="{FF2B5EF4-FFF2-40B4-BE49-F238E27FC236}">
                      <a16:creationId xmlns:a16="http://schemas.microsoft.com/office/drawing/2014/main" id="{2C8ADAF3-1CAD-0BF6-566D-B5F58F2E3A43}"/>
                    </a:ext>
                  </a:extLst>
                </p:cNvPr>
                <p:cNvSpPr/>
                <p:nvPr/>
              </p:nvSpPr>
              <p:spPr>
                <a:xfrm>
                  <a:off x="2613513" y="2611828"/>
                  <a:ext cx="747428" cy="932186"/>
                </a:xfrm>
                <a:custGeom>
                  <a:avLst/>
                  <a:gdLst>
                    <a:gd name="connsiteX0" fmla="*/ 312999 w 747428"/>
                    <a:gd name="connsiteY0" fmla="*/ 2064 h 932186"/>
                    <a:gd name="connsiteX1" fmla="*/ 174521 w 747428"/>
                    <a:gd name="connsiteY1" fmla="*/ 172248 h 932186"/>
                    <a:gd name="connsiteX2" fmla="*/ 303193 w 747428"/>
                    <a:gd name="connsiteY2" fmla="*/ 213437 h 932186"/>
                    <a:gd name="connsiteX3" fmla="*/ 82947 w 747428"/>
                    <a:gd name="connsiteY3" fmla="*/ 327074 h 932186"/>
                    <a:gd name="connsiteX4" fmla="*/ 322682 w 747428"/>
                    <a:gd name="connsiteY4" fmla="*/ 444826 h 932186"/>
                    <a:gd name="connsiteX5" fmla="*/ 282467 w 747428"/>
                    <a:gd name="connsiteY5" fmla="*/ 644367 h 932186"/>
                    <a:gd name="connsiteX6" fmla="*/ 257405 w 747428"/>
                    <a:gd name="connsiteY6" fmla="*/ 830758 h 932186"/>
                    <a:gd name="connsiteX7" fmla="*/ 271587 w 747428"/>
                    <a:gd name="connsiteY7" fmla="*/ 909266 h 932186"/>
                    <a:gd name="connsiteX8" fmla="*/ 570625 w 747428"/>
                    <a:gd name="connsiteY8" fmla="*/ 737056 h 932186"/>
                    <a:gd name="connsiteX9" fmla="*/ 670668 w 747428"/>
                    <a:gd name="connsiteY9" fmla="*/ 628016 h 932186"/>
                    <a:gd name="connsiteX10" fmla="*/ 644492 w 747428"/>
                    <a:gd name="connsiteY10" fmla="*/ 428476 h 932186"/>
                    <a:gd name="connsiteX11" fmla="*/ 461322 w 747428"/>
                    <a:gd name="connsiteY11" fmla="*/ 276911 h 932186"/>
                    <a:gd name="connsiteX12" fmla="*/ 512559 w 747428"/>
                    <a:gd name="connsiteY12" fmla="*/ 124273 h 932186"/>
                    <a:gd name="connsiteX13" fmla="*/ 372988 w 747428"/>
                    <a:gd name="connsiteY13" fmla="*/ 75203 h 932186"/>
                    <a:gd name="connsiteX14" fmla="*/ 312999 w 747428"/>
                    <a:gd name="connsiteY14" fmla="*/ 2064 h 932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7428" h="932186">
                      <a:moveTo>
                        <a:pt x="312999" y="2064"/>
                      </a:moveTo>
                      <a:cubicBezTo>
                        <a:pt x="175859" y="73298"/>
                        <a:pt x="27333" y="172248"/>
                        <a:pt x="174521" y="172248"/>
                      </a:cubicBezTo>
                      <a:cubicBezTo>
                        <a:pt x="321710" y="172248"/>
                        <a:pt x="432938" y="157559"/>
                        <a:pt x="303193" y="213437"/>
                      </a:cubicBezTo>
                      <a:cubicBezTo>
                        <a:pt x="173448" y="269314"/>
                        <a:pt x="-165663" y="253956"/>
                        <a:pt x="82947" y="327074"/>
                      </a:cubicBezTo>
                      <a:cubicBezTo>
                        <a:pt x="331557" y="400193"/>
                        <a:pt x="479556" y="387044"/>
                        <a:pt x="322682" y="444826"/>
                      </a:cubicBezTo>
                      <a:cubicBezTo>
                        <a:pt x="165810" y="502607"/>
                        <a:pt x="453664" y="542965"/>
                        <a:pt x="282467" y="644367"/>
                      </a:cubicBezTo>
                      <a:cubicBezTo>
                        <a:pt x="111270" y="745767"/>
                        <a:pt x="386056" y="788212"/>
                        <a:pt x="257405" y="830758"/>
                      </a:cubicBezTo>
                      <a:cubicBezTo>
                        <a:pt x="128754" y="873304"/>
                        <a:pt x="154910" y="964879"/>
                        <a:pt x="271587" y="909266"/>
                      </a:cubicBezTo>
                      <a:cubicBezTo>
                        <a:pt x="388264" y="853652"/>
                        <a:pt x="446593" y="753264"/>
                        <a:pt x="570625" y="737056"/>
                      </a:cubicBezTo>
                      <a:cubicBezTo>
                        <a:pt x="694656" y="720848"/>
                        <a:pt x="826569" y="619284"/>
                        <a:pt x="670668" y="628016"/>
                      </a:cubicBezTo>
                      <a:cubicBezTo>
                        <a:pt x="514767" y="636748"/>
                        <a:pt x="801507" y="534233"/>
                        <a:pt x="644492" y="428476"/>
                      </a:cubicBezTo>
                      <a:cubicBezTo>
                        <a:pt x="487478" y="322719"/>
                        <a:pt x="384982" y="383783"/>
                        <a:pt x="461322" y="276911"/>
                      </a:cubicBezTo>
                      <a:cubicBezTo>
                        <a:pt x="537662" y="170040"/>
                        <a:pt x="599778" y="167892"/>
                        <a:pt x="512559" y="124273"/>
                      </a:cubicBezTo>
                      <a:cubicBezTo>
                        <a:pt x="425340" y="80653"/>
                        <a:pt x="372988" y="114466"/>
                        <a:pt x="372988" y="75203"/>
                      </a:cubicBezTo>
                      <a:cubicBezTo>
                        <a:pt x="372988" y="35939"/>
                        <a:pt x="369707" y="-27373"/>
                        <a:pt x="312999" y="2064"/>
                      </a:cubicBezTo>
                      <a:close/>
                    </a:path>
                  </a:pathLst>
                </a:custGeom>
                <a:solidFill>
                  <a:srgbClr val="71C6C1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Freeform: Shape 206">
                  <a:extLst>
                    <a:ext uri="{FF2B5EF4-FFF2-40B4-BE49-F238E27FC236}">
                      <a16:creationId xmlns:a16="http://schemas.microsoft.com/office/drawing/2014/main" id="{62BD2ACA-D33D-A80E-29C7-40E63B74DAC8}"/>
                    </a:ext>
                  </a:extLst>
                </p:cNvPr>
                <p:cNvSpPr/>
                <p:nvPr/>
              </p:nvSpPr>
              <p:spPr>
                <a:xfrm>
                  <a:off x="3873508" y="2208741"/>
                  <a:ext cx="1581685" cy="542687"/>
                </a:xfrm>
                <a:custGeom>
                  <a:avLst/>
                  <a:gdLst>
                    <a:gd name="connsiteX0" fmla="*/ 6924 w 1581685"/>
                    <a:gd name="connsiteY0" fmla="*/ 451223 h 542687"/>
                    <a:gd name="connsiteX1" fmla="*/ -5739 w 1581685"/>
                    <a:gd name="connsiteY1" fmla="*/ 524422 h 542687"/>
                    <a:gd name="connsiteX2" fmla="*/ 71533 w 1581685"/>
                    <a:gd name="connsiteY2" fmla="*/ 530966 h 542687"/>
                    <a:gd name="connsiteX3" fmla="*/ 378188 w 1581685"/>
                    <a:gd name="connsiteY3" fmla="*/ 508051 h 542687"/>
                    <a:gd name="connsiteX4" fmla="*/ 781361 w 1581685"/>
                    <a:gd name="connsiteY4" fmla="*/ 337970 h 542687"/>
                    <a:gd name="connsiteX5" fmla="*/ 951869 w 1581685"/>
                    <a:gd name="connsiteY5" fmla="*/ 233711 h 542687"/>
                    <a:gd name="connsiteX6" fmla="*/ 999298 w 1581685"/>
                    <a:gd name="connsiteY6" fmla="*/ 255774 h 542687"/>
                    <a:gd name="connsiteX7" fmla="*/ 1074118 w 1581685"/>
                    <a:gd name="connsiteY7" fmla="*/ 264365 h 542687"/>
                    <a:gd name="connsiteX8" fmla="*/ 1179612 w 1581685"/>
                    <a:gd name="connsiteY8" fmla="*/ 241876 h 542687"/>
                    <a:gd name="connsiteX9" fmla="*/ 1286341 w 1581685"/>
                    <a:gd name="connsiteY9" fmla="*/ 213674 h 542687"/>
                    <a:gd name="connsiteX10" fmla="*/ 1366470 w 1581685"/>
                    <a:gd name="connsiteY10" fmla="*/ 237378 h 542687"/>
                    <a:gd name="connsiteX11" fmla="*/ 1411042 w 1581685"/>
                    <a:gd name="connsiteY11" fmla="*/ 310578 h 542687"/>
                    <a:gd name="connsiteX12" fmla="*/ 1452737 w 1581685"/>
                    <a:gd name="connsiteY12" fmla="*/ 345324 h 542687"/>
                    <a:gd name="connsiteX13" fmla="*/ 1467060 w 1581685"/>
                    <a:gd name="connsiteY13" fmla="*/ 306486 h 542687"/>
                    <a:gd name="connsiteX14" fmla="*/ 1455614 w 1581685"/>
                    <a:gd name="connsiteY14" fmla="*/ 250466 h 542687"/>
                    <a:gd name="connsiteX15" fmla="*/ 1483005 w 1581685"/>
                    <a:gd name="connsiteY15" fmla="*/ 271719 h 542687"/>
                    <a:gd name="connsiteX16" fmla="*/ 1523889 w 1581685"/>
                    <a:gd name="connsiteY16" fmla="*/ 317932 h 542687"/>
                    <a:gd name="connsiteX17" fmla="*/ 1561917 w 1581685"/>
                    <a:gd name="connsiteY17" fmla="*/ 291756 h 542687"/>
                    <a:gd name="connsiteX18" fmla="*/ 1573770 w 1581685"/>
                    <a:gd name="connsiteY18" fmla="*/ 248015 h 542687"/>
                    <a:gd name="connsiteX19" fmla="*/ 1457234 w 1581685"/>
                    <a:gd name="connsiteY19" fmla="*/ 95092 h 542687"/>
                    <a:gd name="connsiteX20" fmla="*/ 1312497 w 1581685"/>
                    <a:gd name="connsiteY20" fmla="*/ 23129 h 542687"/>
                    <a:gd name="connsiteX21" fmla="*/ 1213952 w 1581685"/>
                    <a:gd name="connsiteY21" fmla="*/ -5498 h 542687"/>
                    <a:gd name="connsiteX22" fmla="*/ 1026690 w 1581685"/>
                    <a:gd name="connsiteY22" fmla="*/ 23940 h 542687"/>
                    <a:gd name="connsiteX23" fmla="*/ 779720 w 1581685"/>
                    <a:gd name="connsiteY23" fmla="*/ 45618 h 542687"/>
                    <a:gd name="connsiteX24" fmla="*/ 507001 w 1581685"/>
                    <a:gd name="connsiteY24" fmla="*/ 99995 h 542687"/>
                    <a:gd name="connsiteX25" fmla="*/ 286167 w 1581685"/>
                    <a:gd name="connsiteY25" fmla="*/ 84051 h 542687"/>
                    <a:gd name="connsiteX26" fmla="*/ 138148 w 1581685"/>
                    <a:gd name="connsiteY26" fmla="*/ 85287 h 542687"/>
                    <a:gd name="connsiteX27" fmla="*/ 47383 w 1581685"/>
                    <a:gd name="connsiteY27" fmla="*/ 76292 h 542687"/>
                    <a:gd name="connsiteX28" fmla="*/ 4453 w 1581685"/>
                    <a:gd name="connsiteY28" fmla="*/ 254579 h 542687"/>
                    <a:gd name="connsiteX29" fmla="*/ 6924 w 1581685"/>
                    <a:gd name="connsiteY29" fmla="*/ 451223 h 542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581685" h="542687">
                      <a:moveTo>
                        <a:pt x="6924" y="451223"/>
                      </a:moveTo>
                      <a:cubicBezTo>
                        <a:pt x="846" y="484348"/>
                        <a:pt x="-3713" y="508477"/>
                        <a:pt x="-5739" y="524422"/>
                      </a:cubicBezTo>
                      <a:cubicBezTo>
                        <a:pt x="-7765" y="540367"/>
                        <a:pt x="35146" y="539961"/>
                        <a:pt x="71533" y="530966"/>
                      </a:cubicBezTo>
                      <a:cubicBezTo>
                        <a:pt x="107920" y="521970"/>
                        <a:pt x="220768" y="548126"/>
                        <a:pt x="378188" y="508051"/>
                      </a:cubicBezTo>
                      <a:cubicBezTo>
                        <a:pt x="535608" y="467978"/>
                        <a:pt x="712660" y="375592"/>
                        <a:pt x="781361" y="337970"/>
                      </a:cubicBezTo>
                      <a:cubicBezTo>
                        <a:pt x="850063" y="300346"/>
                        <a:pt x="928145" y="239019"/>
                        <a:pt x="951869" y="233711"/>
                      </a:cubicBezTo>
                      <a:cubicBezTo>
                        <a:pt x="975594" y="228404"/>
                        <a:pt x="964553" y="238209"/>
                        <a:pt x="999298" y="255774"/>
                      </a:cubicBezTo>
                      <a:cubicBezTo>
                        <a:pt x="1034044" y="273340"/>
                        <a:pt x="1068811" y="269693"/>
                        <a:pt x="1074118" y="264365"/>
                      </a:cubicBezTo>
                      <a:cubicBezTo>
                        <a:pt x="1079426" y="259036"/>
                        <a:pt x="1116238" y="257415"/>
                        <a:pt x="1179612" y="241876"/>
                      </a:cubicBezTo>
                      <a:cubicBezTo>
                        <a:pt x="1242985" y="226337"/>
                        <a:pt x="1254837" y="215720"/>
                        <a:pt x="1286341" y="213674"/>
                      </a:cubicBezTo>
                      <a:cubicBezTo>
                        <a:pt x="1317846" y="211628"/>
                        <a:pt x="1348884" y="225527"/>
                        <a:pt x="1366470" y="237378"/>
                      </a:cubicBezTo>
                      <a:cubicBezTo>
                        <a:pt x="1384055" y="249230"/>
                        <a:pt x="1401641" y="287258"/>
                        <a:pt x="1411042" y="310578"/>
                      </a:cubicBezTo>
                      <a:cubicBezTo>
                        <a:pt x="1420442" y="333897"/>
                        <a:pt x="1431078" y="345324"/>
                        <a:pt x="1452737" y="345324"/>
                      </a:cubicBezTo>
                      <a:cubicBezTo>
                        <a:pt x="1474395" y="345324"/>
                        <a:pt x="1467060" y="328973"/>
                        <a:pt x="1467060" y="306486"/>
                      </a:cubicBezTo>
                      <a:cubicBezTo>
                        <a:pt x="1467060" y="283997"/>
                        <a:pt x="1455614" y="250466"/>
                        <a:pt x="1455614" y="250466"/>
                      </a:cubicBezTo>
                      <a:cubicBezTo>
                        <a:pt x="1455614" y="250466"/>
                        <a:pt x="1475225" y="260698"/>
                        <a:pt x="1483005" y="271719"/>
                      </a:cubicBezTo>
                      <a:cubicBezTo>
                        <a:pt x="1490785" y="282740"/>
                        <a:pt x="1487502" y="306890"/>
                        <a:pt x="1523889" y="317932"/>
                      </a:cubicBezTo>
                      <a:cubicBezTo>
                        <a:pt x="1560276" y="328973"/>
                        <a:pt x="1561917" y="300752"/>
                        <a:pt x="1561917" y="291756"/>
                      </a:cubicBezTo>
                      <a:cubicBezTo>
                        <a:pt x="1561917" y="282761"/>
                        <a:pt x="1582360" y="263555"/>
                        <a:pt x="1573770" y="248015"/>
                      </a:cubicBezTo>
                      <a:cubicBezTo>
                        <a:pt x="1565180" y="232475"/>
                        <a:pt x="1480574" y="113489"/>
                        <a:pt x="1457234" y="95092"/>
                      </a:cubicBezTo>
                      <a:cubicBezTo>
                        <a:pt x="1433895" y="76696"/>
                        <a:pt x="1344791" y="39905"/>
                        <a:pt x="1312497" y="23129"/>
                      </a:cubicBezTo>
                      <a:cubicBezTo>
                        <a:pt x="1280203" y="6354"/>
                        <a:pt x="1254027" y="-5498"/>
                        <a:pt x="1213952" y="-5498"/>
                      </a:cubicBezTo>
                      <a:cubicBezTo>
                        <a:pt x="1173878" y="-5498"/>
                        <a:pt x="1090894" y="16180"/>
                        <a:pt x="1026690" y="23940"/>
                      </a:cubicBezTo>
                      <a:cubicBezTo>
                        <a:pt x="962486" y="31699"/>
                        <a:pt x="838272" y="25966"/>
                        <a:pt x="779720" y="45618"/>
                      </a:cubicBezTo>
                      <a:cubicBezTo>
                        <a:pt x="721169" y="65270"/>
                        <a:pt x="565471" y="99995"/>
                        <a:pt x="507001" y="99995"/>
                      </a:cubicBezTo>
                      <a:cubicBezTo>
                        <a:pt x="448531" y="99995"/>
                        <a:pt x="329138" y="88954"/>
                        <a:pt x="286167" y="84051"/>
                      </a:cubicBezTo>
                      <a:cubicBezTo>
                        <a:pt x="243196" y="79148"/>
                        <a:pt x="172914" y="79148"/>
                        <a:pt x="138148" y="85287"/>
                      </a:cubicBezTo>
                      <a:cubicBezTo>
                        <a:pt x="103382" y="91425"/>
                        <a:pt x="47383" y="76292"/>
                        <a:pt x="47383" y="76292"/>
                      </a:cubicBezTo>
                      <a:cubicBezTo>
                        <a:pt x="47383" y="76292"/>
                        <a:pt x="-11492" y="202632"/>
                        <a:pt x="4453" y="254579"/>
                      </a:cubicBezTo>
                      <a:cubicBezTo>
                        <a:pt x="20397" y="306526"/>
                        <a:pt x="6924" y="451223"/>
                        <a:pt x="6924" y="451223"/>
                      </a:cubicBezTo>
                      <a:close/>
                    </a:path>
                  </a:pathLst>
                </a:custGeom>
                <a:solidFill>
                  <a:srgbClr val="E5815E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Freeform: Shape 207">
                  <a:extLst>
                    <a:ext uri="{FF2B5EF4-FFF2-40B4-BE49-F238E27FC236}">
                      <a16:creationId xmlns:a16="http://schemas.microsoft.com/office/drawing/2014/main" id="{BB5A9BA8-DD21-5FD5-A6F4-D770712E9BFF}"/>
                    </a:ext>
                  </a:extLst>
                </p:cNvPr>
                <p:cNvSpPr/>
                <p:nvPr/>
              </p:nvSpPr>
              <p:spPr>
                <a:xfrm>
                  <a:off x="3905113" y="2224434"/>
                  <a:ext cx="1537011" cy="447715"/>
                </a:xfrm>
                <a:custGeom>
                  <a:avLst/>
                  <a:gdLst>
                    <a:gd name="connsiteX0" fmla="*/ -1382 w 1537011"/>
                    <a:gd name="connsiteY0" fmla="*/ 290792 h 447715"/>
                    <a:gd name="connsiteX1" fmla="*/ 5162 w 1537011"/>
                    <a:gd name="connsiteY1" fmla="*/ 433908 h 447715"/>
                    <a:gd name="connsiteX2" fmla="*/ 158915 w 1537011"/>
                    <a:gd name="connsiteY2" fmla="*/ 404450 h 447715"/>
                    <a:gd name="connsiteX3" fmla="*/ 333901 w 1537011"/>
                    <a:gd name="connsiteY3" fmla="*/ 372561 h 447715"/>
                    <a:gd name="connsiteX4" fmla="*/ 407506 w 1537011"/>
                    <a:gd name="connsiteY4" fmla="*/ 424083 h 447715"/>
                    <a:gd name="connsiteX5" fmla="*/ 753424 w 1537011"/>
                    <a:gd name="connsiteY5" fmla="*/ 268789 h 447715"/>
                    <a:gd name="connsiteX6" fmla="*/ 906346 w 1537011"/>
                    <a:gd name="connsiteY6" fmla="*/ 168118 h 447715"/>
                    <a:gd name="connsiteX7" fmla="*/ 1064982 w 1537011"/>
                    <a:gd name="connsiteY7" fmla="*/ 191032 h 447715"/>
                    <a:gd name="connsiteX8" fmla="*/ 1220356 w 1537011"/>
                    <a:gd name="connsiteY8" fmla="*/ 176303 h 447715"/>
                    <a:gd name="connsiteX9" fmla="*/ 1329537 w 1537011"/>
                    <a:gd name="connsiteY9" fmla="*/ 193889 h 447715"/>
                    <a:gd name="connsiteX10" fmla="*/ 1394126 w 1537011"/>
                    <a:gd name="connsiteY10" fmla="*/ 267068 h 447715"/>
                    <a:gd name="connsiteX11" fmla="*/ 1424799 w 1537011"/>
                    <a:gd name="connsiteY11" fmla="*/ 301652 h 447715"/>
                    <a:gd name="connsiteX12" fmla="*/ 1382253 w 1537011"/>
                    <a:gd name="connsiteY12" fmla="*/ 169759 h 447715"/>
                    <a:gd name="connsiteX13" fmla="*/ 1282087 w 1537011"/>
                    <a:gd name="connsiteY13" fmla="*/ 121925 h 447715"/>
                    <a:gd name="connsiteX14" fmla="*/ 1277590 w 1537011"/>
                    <a:gd name="connsiteY14" fmla="*/ 86754 h 447715"/>
                    <a:gd name="connsiteX15" fmla="*/ 1425063 w 1537011"/>
                    <a:gd name="connsiteY15" fmla="*/ 172210 h 447715"/>
                    <a:gd name="connsiteX16" fmla="*/ 1511471 w 1537011"/>
                    <a:gd name="connsiteY16" fmla="*/ 289151 h 447715"/>
                    <a:gd name="connsiteX17" fmla="*/ 1505738 w 1537011"/>
                    <a:gd name="connsiteY17" fmla="*/ 241317 h 447715"/>
                    <a:gd name="connsiteX18" fmla="*/ 1405147 w 1537011"/>
                    <a:gd name="connsiteY18" fmla="*/ 112120 h 447715"/>
                    <a:gd name="connsiteX19" fmla="*/ 1259275 w 1537011"/>
                    <a:gd name="connsiteY19" fmla="*/ 43012 h 447715"/>
                    <a:gd name="connsiteX20" fmla="*/ 1242926 w 1537011"/>
                    <a:gd name="connsiteY20" fmla="*/ 19713 h 447715"/>
                    <a:gd name="connsiteX21" fmla="*/ 1377856 w 1537011"/>
                    <a:gd name="connsiteY21" fmla="*/ 77353 h 447715"/>
                    <a:gd name="connsiteX22" fmla="*/ 1488658 w 1537011"/>
                    <a:gd name="connsiteY22" fmla="*/ 205741 h 447715"/>
                    <a:gd name="connsiteX23" fmla="*/ 1531204 w 1537011"/>
                    <a:gd name="connsiteY23" fmla="*/ 237225 h 447715"/>
                    <a:gd name="connsiteX24" fmla="*/ 1421214 w 1537011"/>
                    <a:gd name="connsiteY24" fmla="*/ 89631 h 447715"/>
                    <a:gd name="connsiteX25" fmla="*/ 1285472 w 1537011"/>
                    <a:gd name="connsiteY25" fmla="*/ 19288 h 447715"/>
                    <a:gd name="connsiteX26" fmla="*/ 1138282 w 1537011"/>
                    <a:gd name="connsiteY26" fmla="*/ 3749 h 447715"/>
                    <a:gd name="connsiteX27" fmla="*/ 899073 w 1537011"/>
                    <a:gd name="connsiteY27" fmla="*/ 29925 h 447715"/>
                    <a:gd name="connsiteX28" fmla="*/ 700769 w 1537011"/>
                    <a:gd name="connsiteY28" fmla="*/ 65907 h 447715"/>
                    <a:gd name="connsiteX29" fmla="*/ 398611 w 1537011"/>
                    <a:gd name="connsiteY29" fmla="*/ 102698 h 447715"/>
                    <a:gd name="connsiteX30" fmla="*/ 123076 w 1537011"/>
                    <a:gd name="connsiteY30" fmla="*/ 80636 h 447715"/>
                    <a:gd name="connsiteX31" fmla="*/ -1382 w 1537011"/>
                    <a:gd name="connsiteY31" fmla="*/ 290792 h 447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537011" h="447715">
                      <a:moveTo>
                        <a:pt x="-1382" y="290792"/>
                      </a:moveTo>
                      <a:cubicBezTo>
                        <a:pt x="1657" y="317798"/>
                        <a:pt x="-16900" y="411825"/>
                        <a:pt x="5162" y="433908"/>
                      </a:cubicBezTo>
                      <a:cubicBezTo>
                        <a:pt x="27225" y="455992"/>
                        <a:pt x="102410" y="429856"/>
                        <a:pt x="158915" y="404450"/>
                      </a:cubicBezTo>
                      <a:cubicBezTo>
                        <a:pt x="215421" y="379045"/>
                        <a:pt x="355984" y="339862"/>
                        <a:pt x="333901" y="372561"/>
                      </a:cubicBezTo>
                      <a:cubicBezTo>
                        <a:pt x="311818" y="405261"/>
                        <a:pt x="332280" y="448617"/>
                        <a:pt x="407506" y="424083"/>
                      </a:cubicBezTo>
                      <a:cubicBezTo>
                        <a:pt x="482731" y="399547"/>
                        <a:pt x="691267" y="306473"/>
                        <a:pt x="753424" y="268789"/>
                      </a:cubicBezTo>
                      <a:cubicBezTo>
                        <a:pt x="815582" y="231107"/>
                        <a:pt x="831931" y="192653"/>
                        <a:pt x="906346" y="168118"/>
                      </a:cubicBezTo>
                      <a:cubicBezTo>
                        <a:pt x="980761" y="143583"/>
                        <a:pt x="993849" y="191032"/>
                        <a:pt x="1064982" y="191032"/>
                      </a:cubicBezTo>
                      <a:cubicBezTo>
                        <a:pt x="1136115" y="191032"/>
                        <a:pt x="1181112" y="180902"/>
                        <a:pt x="1220356" y="176303"/>
                      </a:cubicBezTo>
                      <a:cubicBezTo>
                        <a:pt x="1259600" y="171704"/>
                        <a:pt x="1303766" y="179991"/>
                        <a:pt x="1329537" y="193889"/>
                      </a:cubicBezTo>
                      <a:cubicBezTo>
                        <a:pt x="1355307" y="207787"/>
                        <a:pt x="1383084" y="234773"/>
                        <a:pt x="1394126" y="267068"/>
                      </a:cubicBezTo>
                      <a:cubicBezTo>
                        <a:pt x="1405167" y="299362"/>
                        <a:pt x="1421112" y="311275"/>
                        <a:pt x="1424799" y="301652"/>
                      </a:cubicBezTo>
                      <a:cubicBezTo>
                        <a:pt x="1428487" y="292028"/>
                        <a:pt x="1395969" y="183455"/>
                        <a:pt x="1382253" y="169759"/>
                      </a:cubicBezTo>
                      <a:cubicBezTo>
                        <a:pt x="1368538" y="156064"/>
                        <a:pt x="1316023" y="137059"/>
                        <a:pt x="1282087" y="121925"/>
                      </a:cubicBezTo>
                      <a:cubicBezTo>
                        <a:pt x="1248152" y="106791"/>
                        <a:pt x="1212981" y="72855"/>
                        <a:pt x="1277590" y="86754"/>
                      </a:cubicBezTo>
                      <a:cubicBezTo>
                        <a:pt x="1342200" y="100652"/>
                        <a:pt x="1399150" y="130111"/>
                        <a:pt x="1425063" y="172210"/>
                      </a:cubicBezTo>
                      <a:cubicBezTo>
                        <a:pt x="1450975" y="214311"/>
                        <a:pt x="1502679" y="297944"/>
                        <a:pt x="1511471" y="289151"/>
                      </a:cubicBezTo>
                      <a:cubicBezTo>
                        <a:pt x="1520264" y="280358"/>
                        <a:pt x="1526991" y="271991"/>
                        <a:pt x="1505738" y="241317"/>
                      </a:cubicBezTo>
                      <a:cubicBezTo>
                        <a:pt x="1484485" y="210644"/>
                        <a:pt x="1440318" y="137870"/>
                        <a:pt x="1405147" y="112120"/>
                      </a:cubicBezTo>
                      <a:cubicBezTo>
                        <a:pt x="1369976" y="86369"/>
                        <a:pt x="1296797" y="60598"/>
                        <a:pt x="1259275" y="43012"/>
                      </a:cubicBezTo>
                      <a:cubicBezTo>
                        <a:pt x="1221754" y="25427"/>
                        <a:pt x="1217174" y="13575"/>
                        <a:pt x="1242926" y="19713"/>
                      </a:cubicBezTo>
                      <a:cubicBezTo>
                        <a:pt x="1268676" y="25853"/>
                        <a:pt x="1318576" y="40561"/>
                        <a:pt x="1377856" y="77353"/>
                      </a:cubicBezTo>
                      <a:cubicBezTo>
                        <a:pt x="1437138" y="114146"/>
                        <a:pt x="1466170" y="174601"/>
                        <a:pt x="1488658" y="205741"/>
                      </a:cubicBezTo>
                      <a:cubicBezTo>
                        <a:pt x="1511147" y="236880"/>
                        <a:pt x="1531204" y="247456"/>
                        <a:pt x="1531204" y="237225"/>
                      </a:cubicBezTo>
                      <a:cubicBezTo>
                        <a:pt x="1531204" y="226993"/>
                        <a:pt x="1434301" y="102698"/>
                        <a:pt x="1421214" y="89631"/>
                      </a:cubicBezTo>
                      <a:cubicBezTo>
                        <a:pt x="1408125" y="76563"/>
                        <a:pt x="1324735" y="38981"/>
                        <a:pt x="1285472" y="19288"/>
                      </a:cubicBezTo>
                      <a:cubicBezTo>
                        <a:pt x="1246207" y="-404"/>
                        <a:pt x="1210246" y="-16268"/>
                        <a:pt x="1138282" y="3749"/>
                      </a:cubicBezTo>
                      <a:cubicBezTo>
                        <a:pt x="1066319" y="23765"/>
                        <a:pt x="955517" y="29925"/>
                        <a:pt x="899073" y="29925"/>
                      </a:cubicBezTo>
                      <a:cubicBezTo>
                        <a:pt x="842629" y="29925"/>
                        <a:pt x="749433" y="45059"/>
                        <a:pt x="700769" y="65907"/>
                      </a:cubicBezTo>
                      <a:cubicBezTo>
                        <a:pt x="652104" y="86754"/>
                        <a:pt x="495919" y="110479"/>
                        <a:pt x="398611" y="102698"/>
                      </a:cubicBezTo>
                      <a:cubicBezTo>
                        <a:pt x="301303" y="94919"/>
                        <a:pt x="170869" y="76543"/>
                        <a:pt x="123076" y="80636"/>
                      </a:cubicBezTo>
                      <a:cubicBezTo>
                        <a:pt x="75283" y="84728"/>
                        <a:pt x="-17569" y="146562"/>
                        <a:pt x="-1382" y="290792"/>
                      </a:cubicBezTo>
                      <a:close/>
                    </a:path>
                  </a:pathLst>
                </a:custGeom>
                <a:solidFill>
                  <a:srgbClr val="F78D6D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Freeform: Shape 208">
                  <a:extLst>
                    <a:ext uri="{FF2B5EF4-FFF2-40B4-BE49-F238E27FC236}">
                      <a16:creationId xmlns:a16="http://schemas.microsoft.com/office/drawing/2014/main" id="{88541762-A0EE-F827-7050-1F18E988BF99}"/>
                    </a:ext>
                  </a:extLst>
                </p:cNvPr>
                <p:cNvSpPr/>
                <p:nvPr/>
              </p:nvSpPr>
              <p:spPr>
                <a:xfrm>
                  <a:off x="4363317" y="2447945"/>
                  <a:ext cx="256335" cy="111105"/>
                </a:xfrm>
                <a:custGeom>
                  <a:avLst/>
                  <a:gdLst>
                    <a:gd name="connsiteX0" fmla="*/ 12270 w 256335"/>
                    <a:gd name="connsiteY0" fmla="*/ 79539 h 111105"/>
                    <a:gd name="connsiteX1" fmla="*/ 238795 w 256335"/>
                    <a:gd name="connsiteY1" fmla="*/ -5147 h 111105"/>
                    <a:gd name="connsiteX2" fmla="*/ 157007 w 256335"/>
                    <a:gd name="connsiteY2" fmla="*/ 79539 h 111105"/>
                    <a:gd name="connsiteX3" fmla="*/ 12270 w 256335"/>
                    <a:gd name="connsiteY3" fmla="*/ 79539 h 111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6335" h="111105">
                      <a:moveTo>
                        <a:pt x="12270" y="79539"/>
                      </a:moveTo>
                      <a:cubicBezTo>
                        <a:pt x="102690" y="34967"/>
                        <a:pt x="202814" y="100"/>
                        <a:pt x="238795" y="-5147"/>
                      </a:cubicBezTo>
                      <a:cubicBezTo>
                        <a:pt x="274778" y="-10395"/>
                        <a:pt x="222446" y="44388"/>
                        <a:pt x="157007" y="79539"/>
                      </a:cubicBezTo>
                      <a:cubicBezTo>
                        <a:pt x="91566" y="114690"/>
                        <a:pt x="-57243" y="113900"/>
                        <a:pt x="12270" y="79539"/>
                      </a:cubicBezTo>
                      <a:close/>
                    </a:path>
                  </a:pathLst>
                </a:custGeom>
                <a:solidFill>
                  <a:srgbClr val="E5815E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Freeform: Shape 209">
                  <a:extLst>
                    <a:ext uri="{FF2B5EF4-FFF2-40B4-BE49-F238E27FC236}">
                      <a16:creationId xmlns:a16="http://schemas.microsoft.com/office/drawing/2014/main" id="{9D8137FF-734D-E70B-AB07-9A99E12DDEB0}"/>
                    </a:ext>
                  </a:extLst>
                </p:cNvPr>
                <p:cNvSpPr/>
                <p:nvPr/>
              </p:nvSpPr>
              <p:spPr>
                <a:xfrm>
                  <a:off x="1879856" y="1952718"/>
                  <a:ext cx="992512" cy="1915153"/>
                </a:xfrm>
                <a:custGeom>
                  <a:avLst/>
                  <a:gdLst>
                    <a:gd name="connsiteX0" fmla="*/ 466815 w 992512"/>
                    <a:gd name="connsiteY0" fmla="*/ 1902077 h 1915153"/>
                    <a:gd name="connsiteX1" fmla="*/ 90832 w 992512"/>
                    <a:gd name="connsiteY1" fmla="*/ 1832221 h 1915153"/>
                    <a:gd name="connsiteX2" fmla="*/ 87407 w 992512"/>
                    <a:gd name="connsiteY2" fmla="*/ 1827398 h 1915153"/>
                    <a:gd name="connsiteX3" fmla="*/ 41843 w 992512"/>
                    <a:gd name="connsiteY3" fmla="*/ 1687341 h 1915153"/>
                    <a:gd name="connsiteX4" fmla="*/ 54890 w 992512"/>
                    <a:gd name="connsiteY4" fmla="*/ 646344 h 1915153"/>
                    <a:gd name="connsiteX5" fmla="*/ 13762 w 992512"/>
                    <a:gd name="connsiteY5" fmla="*/ 72987 h 1915153"/>
                    <a:gd name="connsiteX6" fmla="*/ 13762 w 992512"/>
                    <a:gd name="connsiteY6" fmla="*/ 72987 h 1915153"/>
                    <a:gd name="connsiteX7" fmla="*/ 23892 w 992512"/>
                    <a:gd name="connsiteY7" fmla="*/ 56151 h 1915153"/>
                    <a:gd name="connsiteX8" fmla="*/ 70713 w 992512"/>
                    <a:gd name="connsiteY8" fmla="*/ 21222 h 1915153"/>
                    <a:gd name="connsiteX9" fmla="*/ 567792 w 992512"/>
                    <a:gd name="connsiteY9" fmla="*/ 184923 h 1915153"/>
                    <a:gd name="connsiteX10" fmla="*/ 972991 w 992512"/>
                    <a:gd name="connsiteY10" fmla="*/ 1488875 h 1915153"/>
                    <a:gd name="connsiteX11" fmla="*/ 466815 w 992512"/>
                    <a:gd name="connsiteY11" fmla="*/ 1902077 h 191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92512" h="1915153">
                      <a:moveTo>
                        <a:pt x="466815" y="1902077"/>
                      </a:moveTo>
                      <a:cubicBezTo>
                        <a:pt x="284152" y="1913889"/>
                        <a:pt x="157568" y="1924180"/>
                        <a:pt x="90832" y="1832221"/>
                      </a:cubicBezTo>
                      <a:cubicBezTo>
                        <a:pt x="89676" y="1830620"/>
                        <a:pt x="88501" y="1829020"/>
                        <a:pt x="87407" y="1827398"/>
                      </a:cubicBezTo>
                      <a:cubicBezTo>
                        <a:pt x="65020" y="1794456"/>
                        <a:pt x="49784" y="1749175"/>
                        <a:pt x="41843" y="1687341"/>
                      </a:cubicBezTo>
                      <a:cubicBezTo>
                        <a:pt x="10258" y="1443189"/>
                        <a:pt x="112752" y="1011226"/>
                        <a:pt x="54890" y="646344"/>
                      </a:cubicBezTo>
                      <a:cubicBezTo>
                        <a:pt x="9386" y="359037"/>
                        <a:pt x="-31235" y="164845"/>
                        <a:pt x="13762" y="72987"/>
                      </a:cubicBezTo>
                      <a:lnTo>
                        <a:pt x="13762" y="72987"/>
                      </a:lnTo>
                      <a:cubicBezTo>
                        <a:pt x="16680" y="67112"/>
                        <a:pt x="20063" y="61479"/>
                        <a:pt x="23892" y="56151"/>
                      </a:cubicBezTo>
                      <a:cubicBezTo>
                        <a:pt x="35583" y="40024"/>
                        <a:pt x="51912" y="27827"/>
                        <a:pt x="70713" y="21222"/>
                      </a:cubicBezTo>
                      <a:cubicBezTo>
                        <a:pt x="248048" y="-44177"/>
                        <a:pt x="444266" y="10505"/>
                        <a:pt x="567792" y="184923"/>
                      </a:cubicBezTo>
                      <a:cubicBezTo>
                        <a:pt x="691316" y="359341"/>
                        <a:pt x="886156" y="1223287"/>
                        <a:pt x="972991" y="1488875"/>
                      </a:cubicBezTo>
                      <a:cubicBezTo>
                        <a:pt x="1059825" y="1754462"/>
                        <a:pt x="715608" y="1885970"/>
                        <a:pt x="466815" y="1902077"/>
                      </a:cubicBezTo>
                      <a:close/>
                    </a:path>
                  </a:pathLst>
                </a:custGeom>
                <a:solidFill>
                  <a:srgbClr val="03436B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id="{43A48D07-33C2-6DEA-455C-588CC8FA2753}"/>
                    </a:ext>
                  </a:extLst>
                </p:cNvPr>
                <p:cNvSpPr/>
                <p:nvPr/>
              </p:nvSpPr>
              <p:spPr>
                <a:xfrm>
                  <a:off x="1879856" y="1993038"/>
                  <a:ext cx="773699" cy="1823198"/>
                </a:xfrm>
                <a:custGeom>
                  <a:avLst/>
                  <a:gdLst>
                    <a:gd name="connsiteX0" fmla="*/ 624539 w 773699"/>
                    <a:gd name="connsiteY0" fmla="*/ 1692668 h 1823198"/>
                    <a:gd name="connsiteX1" fmla="*/ 90832 w 773699"/>
                    <a:gd name="connsiteY1" fmla="*/ 1791942 h 1823198"/>
                    <a:gd name="connsiteX2" fmla="*/ 87407 w 773699"/>
                    <a:gd name="connsiteY2" fmla="*/ 1787119 h 1823198"/>
                    <a:gd name="connsiteX3" fmla="*/ 41843 w 773699"/>
                    <a:gd name="connsiteY3" fmla="*/ 1647062 h 1823198"/>
                    <a:gd name="connsiteX4" fmla="*/ 54890 w 773699"/>
                    <a:gd name="connsiteY4" fmla="*/ 606065 h 1823198"/>
                    <a:gd name="connsiteX5" fmla="*/ 13762 w 773699"/>
                    <a:gd name="connsiteY5" fmla="*/ 32708 h 1823198"/>
                    <a:gd name="connsiteX6" fmla="*/ 13762 w 773699"/>
                    <a:gd name="connsiteY6" fmla="*/ 32708 h 1823198"/>
                    <a:gd name="connsiteX7" fmla="*/ 23892 w 773699"/>
                    <a:gd name="connsiteY7" fmla="*/ 15872 h 1823198"/>
                    <a:gd name="connsiteX8" fmla="*/ 362903 w 773699"/>
                    <a:gd name="connsiteY8" fmla="*/ 40002 h 1823198"/>
                    <a:gd name="connsiteX9" fmla="*/ 715689 w 773699"/>
                    <a:gd name="connsiteY9" fmla="*/ 930062 h 1823198"/>
                    <a:gd name="connsiteX10" fmla="*/ 624539 w 773699"/>
                    <a:gd name="connsiteY10" fmla="*/ 1692668 h 1823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3699" h="1823198">
                      <a:moveTo>
                        <a:pt x="624539" y="1692668"/>
                      </a:moveTo>
                      <a:cubicBezTo>
                        <a:pt x="430631" y="1813053"/>
                        <a:pt x="279776" y="1847313"/>
                        <a:pt x="90832" y="1791942"/>
                      </a:cubicBezTo>
                      <a:cubicBezTo>
                        <a:pt x="89676" y="1790341"/>
                        <a:pt x="88501" y="1788741"/>
                        <a:pt x="87407" y="1787119"/>
                      </a:cubicBezTo>
                      <a:cubicBezTo>
                        <a:pt x="65020" y="1754177"/>
                        <a:pt x="49784" y="1708896"/>
                        <a:pt x="41843" y="1647062"/>
                      </a:cubicBezTo>
                      <a:cubicBezTo>
                        <a:pt x="10258" y="1402910"/>
                        <a:pt x="112752" y="970947"/>
                        <a:pt x="54890" y="606065"/>
                      </a:cubicBezTo>
                      <a:cubicBezTo>
                        <a:pt x="9386" y="318758"/>
                        <a:pt x="-31235" y="124566"/>
                        <a:pt x="13762" y="32708"/>
                      </a:cubicBezTo>
                      <a:lnTo>
                        <a:pt x="13762" y="32708"/>
                      </a:lnTo>
                      <a:cubicBezTo>
                        <a:pt x="16680" y="26833"/>
                        <a:pt x="20063" y="21200"/>
                        <a:pt x="23892" y="15872"/>
                      </a:cubicBezTo>
                      <a:cubicBezTo>
                        <a:pt x="116865" y="-21163"/>
                        <a:pt x="284152" y="-8116"/>
                        <a:pt x="362903" y="40002"/>
                      </a:cubicBezTo>
                      <a:cubicBezTo>
                        <a:pt x="451864" y="94338"/>
                        <a:pt x="688986" y="626203"/>
                        <a:pt x="715689" y="930062"/>
                      </a:cubicBezTo>
                      <a:cubicBezTo>
                        <a:pt x="742391" y="1233921"/>
                        <a:pt x="858016" y="1547769"/>
                        <a:pt x="624539" y="1692668"/>
                      </a:cubicBezTo>
                      <a:close/>
                    </a:path>
                  </a:pathLst>
                </a:custGeom>
                <a:solidFill>
                  <a:srgbClr val="1C2023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Freeform: Shape 211">
                  <a:extLst>
                    <a:ext uri="{FF2B5EF4-FFF2-40B4-BE49-F238E27FC236}">
                      <a16:creationId xmlns:a16="http://schemas.microsoft.com/office/drawing/2014/main" id="{646E1062-49CC-5E42-61AB-BA7FDFE887C2}"/>
                    </a:ext>
                  </a:extLst>
                </p:cNvPr>
                <p:cNvSpPr/>
                <p:nvPr/>
              </p:nvSpPr>
              <p:spPr>
                <a:xfrm>
                  <a:off x="2143376" y="3632470"/>
                  <a:ext cx="387305" cy="578591"/>
                </a:xfrm>
                <a:custGeom>
                  <a:avLst/>
                  <a:gdLst>
                    <a:gd name="connsiteX0" fmla="*/ 161215 w 387305"/>
                    <a:gd name="connsiteY0" fmla="*/ -5498 h 578591"/>
                    <a:gd name="connsiteX1" fmla="*/ 254290 w 387305"/>
                    <a:gd name="connsiteY1" fmla="*/ 338334 h 578591"/>
                    <a:gd name="connsiteX2" fmla="*/ 377005 w 387305"/>
                    <a:gd name="connsiteY2" fmla="*/ 568143 h 578591"/>
                    <a:gd name="connsiteX3" fmla="*/ 150336 w 387305"/>
                    <a:gd name="connsiteY3" fmla="*/ 502501 h 578591"/>
                    <a:gd name="connsiteX4" fmla="*/ -5808 w 387305"/>
                    <a:gd name="connsiteY4" fmla="*/ 108748 h 578591"/>
                    <a:gd name="connsiteX5" fmla="*/ 161215 w 387305"/>
                    <a:gd name="connsiteY5" fmla="*/ -5498 h 578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7305" h="578591">
                      <a:moveTo>
                        <a:pt x="161215" y="-5498"/>
                      </a:moveTo>
                      <a:cubicBezTo>
                        <a:pt x="121789" y="83220"/>
                        <a:pt x="197988" y="251946"/>
                        <a:pt x="254290" y="338334"/>
                      </a:cubicBezTo>
                      <a:cubicBezTo>
                        <a:pt x="310593" y="424722"/>
                        <a:pt x="402937" y="549909"/>
                        <a:pt x="377005" y="568143"/>
                      </a:cubicBezTo>
                      <a:cubicBezTo>
                        <a:pt x="351072" y="586377"/>
                        <a:pt x="192639" y="551935"/>
                        <a:pt x="150336" y="502501"/>
                      </a:cubicBezTo>
                      <a:cubicBezTo>
                        <a:pt x="108033" y="453066"/>
                        <a:pt x="-5808" y="209622"/>
                        <a:pt x="-5808" y="108748"/>
                      </a:cubicBezTo>
                      <a:cubicBezTo>
                        <a:pt x="-5808" y="7874"/>
                        <a:pt x="161215" y="-5498"/>
                        <a:pt x="161215" y="-5498"/>
                      </a:cubicBezTo>
                      <a:close/>
                    </a:path>
                  </a:pathLst>
                </a:custGeom>
                <a:solidFill>
                  <a:srgbClr val="1C2023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Freeform: Shape 212">
                  <a:extLst>
                    <a:ext uri="{FF2B5EF4-FFF2-40B4-BE49-F238E27FC236}">
                      <a16:creationId xmlns:a16="http://schemas.microsoft.com/office/drawing/2014/main" id="{D42E8D75-EFF4-FA46-48CB-E8C91429122C}"/>
                    </a:ext>
                  </a:extLst>
                </p:cNvPr>
                <p:cNvSpPr/>
                <p:nvPr/>
              </p:nvSpPr>
              <p:spPr>
                <a:xfrm>
                  <a:off x="4186716" y="72895"/>
                  <a:ext cx="1790110" cy="1879801"/>
                </a:xfrm>
                <a:custGeom>
                  <a:avLst/>
                  <a:gdLst>
                    <a:gd name="connsiteX0" fmla="*/ 1790110 w 1790110"/>
                    <a:gd name="connsiteY0" fmla="*/ 1879801 h 1879801"/>
                    <a:gd name="connsiteX1" fmla="*/ 0 w 1790110"/>
                    <a:gd name="connsiteY1" fmla="*/ 1815638 h 1879801"/>
                    <a:gd name="connsiteX2" fmla="*/ 0 w 1790110"/>
                    <a:gd name="connsiteY2" fmla="*/ 175857 h 1879801"/>
                    <a:gd name="connsiteX3" fmla="*/ 1790110 w 1790110"/>
                    <a:gd name="connsiteY3" fmla="*/ 0 h 1879801"/>
                    <a:gd name="connsiteX4" fmla="*/ 1790110 w 1790110"/>
                    <a:gd name="connsiteY4" fmla="*/ 1879801 h 187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90110" h="1879801">
                      <a:moveTo>
                        <a:pt x="1790110" y="1879801"/>
                      </a:moveTo>
                      <a:lnTo>
                        <a:pt x="0" y="1815638"/>
                      </a:lnTo>
                      <a:lnTo>
                        <a:pt x="0" y="175857"/>
                      </a:lnTo>
                      <a:lnTo>
                        <a:pt x="1790110" y="0"/>
                      </a:lnTo>
                      <a:lnTo>
                        <a:pt x="1790110" y="1879801"/>
                      </a:lnTo>
                      <a:close/>
                    </a:path>
                  </a:pathLst>
                </a:custGeom>
                <a:solidFill>
                  <a:srgbClr val="48545E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Freeform: Shape 213">
                  <a:extLst>
                    <a:ext uri="{FF2B5EF4-FFF2-40B4-BE49-F238E27FC236}">
                      <a16:creationId xmlns:a16="http://schemas.microsoft.com/office/drawing/2014/main" id="{FAC99CF1-1D76-0F09-2BE0-C09A6235C62A}"/>
                    </a:ext>
                  </a:extLst>
                </p:cNvPr>
                <p:cNvSpPr/>
                <p:nvPr/>
              </p:nvSpPr>
              <p:spPr>
                <a:xfrm>
                  <a:off x="4237751" y="129197"/>
                  <a:ext cx="1688040" cy="1768047"/>
                </a:xfrm>
                <a:custGeom>
                  <a:avLst/>
                  <a:gdLst>
                    <a:gd name="connsiteX0" fmla="*/ 0 w 1688040"/>
                    <a:gd name="connsiteY0" fmla="*/ 1712353 h 1768047"/>
                    <a:gd name="connsiteX1" fmla="*/ 0 w 1688040"/>
                    <a:gd name="connsiteY1" fmla="*/ 165828 h 1768047"/>
                    <a:gd name="connsiteX2" fmla="*/ 1688041 w 1688040"/>
                    <a:gd name="connsiteY2" fmla="*/ 0 h 1768047"/>
                    <a:gd name="connsiteX3" fmla="*/ 1688041 w 1688040"/>
                    <a:gd name="connsiteY3" fmla="*/ 1768047 h 1768047"/>
                    <a:gd name="connsiteX4" fmla="*/ 0 w 1688040"/>
                    <a:gd name="connsiteY4" fmla="*/ 1712353 h 1768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88040" h="1768047">
                      <a:moveTo>
                        <a:pt x="0" y="1712353"/>
                      </a:moveTo>
                      <a:lnTo>
                        <a:pt x="0" y="165828"/>
                      </a:lnTo>
                      <a:lnTo>
                        <a:pt x="1688041" y="0"/>
                      </a:lnTo>
                      <a:lnTo>
                        <a:pt x="1688041" y="1768047"/>
                      </a:lnTo>
                      <a:lnTo>
                        <a:pt x="0" y="1712353"/>
                      </a:lnTo>
                      <a:close/>
                    </a:path>
                  </a:pathLst>
                </a:custGeom>
                <a:solidFill>
                  <a:srgbClr val="F3FAFF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0" name="Freeform: Shape 639">
                  <a:extLst>
                    <a:ext uri="{FF2B5EF4-FFF2-40B4-BE49-F238E27FC236}">
                      <a16:creationId xmlns:a16="http://schemas.microsoft.com/office/drawing/2014/main" id="{AF17955E-96A0-9DEC-F013-1A2756CC94C3}"/>
                    </a:ext>
                  </a:extLst>
                </p:cNvPr>
                <p:cNvSpPr/>
                <p:nvPr/>
              </p:nvSpPr>
              <p:spPr>
                <a:xfrm>
                  <a:off x="5976826" y="72895"/>
                  <a:ext cx="130089" cy="1879780"/>
                </a:xfrm>
                <a:custGeom>
                  <a:avLst/>
                  <a:gdLst>
                    <a:gd name="connsiteX0" fmla="*/ 0 w 130089"/>
                    <a:gd name="connsiteY0" fmla="*/ 0 h 1879780"/>
                    <a:gd name="connsiteX1" fmla="*/ 130089 w 130089"/>
                    <a:gd name="connsiteY1" fmla="*/ 0 h 1879780"/>
                    <a:gd name="connsiteX2" fmla="*/ 130089 w 130089"/>
                    <a:gd name="connsiteY2" fmla="*/ 1879781 h 1879780"/>
                    <a:gd name="connsiteX3" fmla="*/ 0 w 130089"/>
                    <a:gd name="connsiteY3" fmla="*/ 1879781 h 1879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0089" h="1879780">
                      <a:moveTo>
                        <a:pt x="0" y="0"/>
                      </a:moveTo>
                      <a:lnTo>
                        <a:pt x="130089" y="0"/>
                      </a:lnTo>
                      <a:lnTo>
                        <a:pt x="130089" y="1879781"/>
                      </a:lnTo>
                      <a:lnTo>
                        <a:pt x="0" y="1879781"/>
                      </a:lnTo>
                      <a:close/>
                    </a:path>
                  </a:pathLst>
                </a:custGeom>
                <a:solidFill>
                  <a:srgbClr val="65757F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641" name="Graphic 3">
                  <a:extLst>
                    <a:ext uri="{FF2B5EF4-FFF2-40B4-BE49-F238E27FC236}">
                      <a16:creationId xmlns:a16="http://schemas.microsoft.com/office/drawing/2014/main" id="{147E1D47-4B25-0458-C27A-BE11A1E8CA40}"/>
                    </a:ext>
                  </a:extLst>
                </p:cNvPr>
                <p:cNvGrpSpPr/>
                <p:nvPr/>
              </p:nvGrpSpPr>
              <p:grpSpPr>
                <a:xfrm>
                  <a:off x="4404585" y="382001"/>
                  <a:ext cx="1410634" cy="1427308"/>
                  <a:chOff x="4404585" y="382001"/>
                  <a:chExt cx="1410634" cy="1427308"/>
                </a:xfrm>
                <a:solidFill>
                  <a:srgbClr val="084A9C"/>
                </a:solidFill>
              </p:grpSpPr>
              <p:sp>
                <p:nvSpPr>
                  <p:cNvPr id="642" name="Freeform: Shape 641">
                    <a:extLst>
                      <a:ext uri="{FF2B5EF4-FFF2-40B4-BE49-F238E27FC236}">
                        <a16:creationId xmlns:a16="http://schemas.microsoft.com/office/drawing/2014/main" id="{C885FE6C-3E5C-B14D-6205-AAB972722A26}"/>
                      </a:ext>
                    </a:extLst>
                  </p:cNvPr>
                  <p:cNvSpPr/>
                  <p:nvPr/>
                </p:nvSpPr>
                <p:spPr>
                  <a:xfrm>
                    <a:off x="4807101" y="525138"/>
                    <a:ext cx="384896" cy="519202"/>
                  </a:xfrm>
                  <a:custGeom>
                    <a:avLst/>
                    <a:gdLst>
                      <a:gd name="connsiteX0" fmla="*/ 271181 w 384896"/>
                      <a:gd name="connsiteY0" fmla="*/ 466134 h 519202"/>
                      <a:gd name="connsiteX1" fmla="*/ 271181 w 384896"/>
                      <a:gd name="connsiteY1" fmla="*/ 441356 h 519202"/>
                      <a:gd name="connsiteX2" fmla="*/ 319684 w 384896"/>
                      <a:gd name="connsiteY2" fmla="*/ 326664 h 519202"/>
                      <a:gd name="connsiteX3" fmla="*/ 325417 w 384896"/>
                      <a:gd name="connsiteY3" fmla="*/ 53904 h 519202"/>
                      <a:gd name="connsiteX4" fmla="*/ 186738 w 384896"/>
                      <a:gd name="connsiteY4" fmla="*/ -5498 h 519202"/>
                      <a:gd name="connsiteX5" fmla="*/ 164817 w 384896"/>
                      <a:gd name="connsiteY5" fmla="*/ -4364 h 519202"/>
                      <a:gd name="connsiteX6" fmla="*/ -4496 w 384896"/>
                      <a:gd name="connsiteY6" fmla="*/ 209561 h 519202"/>
                      <a:gd name="connsiteX7" fmla="*/ 52495 w 384896"/>
                      <a:gd name="connsiteY7" fmla="*/ 325428 h 519202"/>
                      <a:gd name="connsiteX8" fmla="*/ 102314 w 384896"/>
                      <a:gd name="connsiteY8" fmla="*/ 441275 h 519202"/>
                      <a:gd name="connsiteX9" fmla="*/ 102314 w 384896"/>
                      <a:gd name="connsiteY9" fmla="*/ 466073 h 519202"/>
                      <a:gd name="connsiteX10" fmla="*/ 149925 w 384896"/>
                      <a:gd name="connsiteY10" fmla="*/ 513704 h 519202"/>
                      <a:gd name="connsiteX11" fmla="*/ 223834 w 384896"/>
                      <a:gd name="connsiteY11" fmla="*/ 513704 h 519202"/>
                      <a:gd name="connsiteX12" fmla="*/ 271181 w 384896"/>
                      <a:gd name="connsiteY12" fmla="*/ 466134 h 519202"/>
                      <a:gd name="connsiteX13" fmla="*/ 236111 w 384896"/>
                      <a:gd name="connsiteY13" fmla="*/ 466134 h 519202"/>
                      <a:gd name="connsiteX14" fmla="*/ 223834 w 384896"/>
                      <a:gd name="connsiteY14" fmla="*/ 478776 h 519202"/>
                      <a:gd name="connsiteX15" fmla="*/ 149925 w 384896"/>
                      <a:gd name="connsiteY15" fmla="*/ 478776 h 519202"/>
                      <a:gd name="connsiteX16" fmla="*/ 137385 w 384896"/>
                      <a:gd name="connsiteY16" fmla="*/ 466134 h 519202"/>
                      <a:gd name="connsiteX17" fmla="*/ 137385 w 384896"/>
                      <a:gd name="connsiteY17" fmla="*/ 441356 h 519202"/>
                      <a:gd name="connsiteX18" fmla="*/ 76970 w 384896"/>
                      <a:gd name="connsiteY18" fmla="*/ 300346 h 519202"/>
                      <a:gd name="connsiteX19" fmla="*/ 73424 w 384896"/>
                      <a:gd name="connsiteY19" fmla="*/ 77183 h 519202"/>
                      <a:gd name="connsiteX20" fmla="*/ 296588 w 384896"/>
                      <a:gd name="connsiteY20" fmla="*/ 73618 h 519202"/>
                      <a:gd name="connsiteX21" fmla="*/ 300153 w 384896"/>
                      <a:gd name="connsiteY21" fmla="*/ 296781 h 519202"/>
                      <a:gd name="connsiteX22" fmla="*/ 295473 w 384896"/>
                      <a:gd name="connsiteY22" fmla="*/ 301400 h 519202"/>
                      <a:gd name="connsiteX23" fmla="*/ 236111 w 384896"/>
                      <a:gd name="connsiteY23" fmla="*/ 441700 h 519202"/>
                      <a:gd name="connsiteX24" fmla="*/ 236111 w 384896"/>
                      <a:gd name="connsiteY24" fmla="*/ 466154 h 519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384896" h="519202">
                        <a:moveTo>
                          <a:pt x="271181" y="466134"/>
                        </a:moveTo>
                        <a:lnTo>
                          <a:pt x="271181" y="441356"/>
                        </a:lnTo>
                        <a:cubicBezTo>
                          <a:pt x="271060" y="398121"/>
                          <a:pt x="288565" y="356689"/>
                          <a:pt x="319684" y="326664"/>
                        </a:cubicBezTo>
                        <a:cubicBezTo>
                          <a:pt x="396590" y="252918"/>
                          <a:pt x="399164" y="130811"/>
                          <a:pt x="325417" y="53904"/>
                        </a:cubicBezTo>
                        <a:cubicBezTo>
                          <a:pt x="289172" y="16099"/>
                          <a:pt x="239110" y="-5336"/>
                          <a:pt x="186738" y="-5498"/>
                        </a:cubicBezTo>
                        <a:cubicBezTo>
                          <a:pt x="179424" y="-5498"/>
                          <a:pt x="172090" y="-5133"/>
                          <a:pt x="164817" y="-4364"/>
                        </a:cubicBezTo>
                        <a:cubicBezTo>
                          <a:pt x="58978" y="7955"/>
                          <a:pt x="-16814" y="103743"/>
                          <a:pt x="-4496" y="209561"/>
                        </a:cubicBezTo>
                        <a:cubicBezTo>
                          <a:pt x="630" y="253586"/>
                          <a:pt x="20748" y="294491"/>
                          <a:pt x="52495" y="325428"/>
                        </a:cubicBezTo>
                        <a:cubicBezTo>
                          <a:pt x="83999" y="355777"/>
                          <a:pt x="101970" y="397534"/>
                          <a:pt x="102314" y="441275"/>
                        </a:cubicBezTo>
                        <a:lnTo>
                          <a:pt x="102314" y="466073"/>
                        </a:lnTo>
                        <a:cubicBezTo>
                          <a:pt x="102314" y="492371"/>
                          <a:pt x="123628" y="513684"/>
                          <a:pt x="149925" y="513704"/>
                        </a:cubicBezTo>
                        <a:lnTo>
                          <a:pt x="223834" y="513704"/>
                        </a:lnTo>
                        <a:cubicBezTo>
                          <a:pt x="250009" y="513542"/>
                          <a:pt x="271141" y="492309"/>
                          <a:pt x="271181" y="466134"/>
                        </a:cubicBezTo>
                        <a:close/>
                        <a:moveTo>
                          <a:pt x="236111" y="466134"/>
                        </a:moveTo>
                        <a:cubicBezTo>
                          <a:pt x="236071" y="472962"/>
                          <a:pt x="230662" y="478533"/>
                          <a:pt x="223834" y="478776"/>
                        </a:cubicBezTo>
                        <a:lnTo>
                          <a:pt x="149925" y="478776"/>
                        </a:lnTo>
                        <a:cubicBezTo>
                          <a:pt x="142976" y="478715"/>
                          <a:pt x="137385" y="473083"/>
                          <a:pt x="137385" y="466134"/>
                        </a:cubicBezTo>
                        <a:lnTo>
                          <a:pt x="137385" y="441356"/>
                        </a:lnTo>
                        <a:cubicBezTo>
                          <a:pt x="137019" y="388133"/>
                          <a:pt x="115240" y="337321"/>
                          <a:pt x="76970" y="300346"/>
                        </a:cubicBezTo>
                        <a:cubicBezTo>
                          <a:pt x="14366" y="239709"/>
                          <a:pt x="12765" y="139786"/>
                          <a:pt x="73424" y="77183"/>
                        </a:cubicBezTo>
                        <a:cubicBezTo>
                          <a:pt x="134062" y="14559"/>
                          <a:pt x="233984" y="12979"/>
                          <a:pt x="296588" y="73618"/>
                        </a:cubicBezTo>
                        <a:cubicBezTo>
                          <a:pt x="359191" y="134255"/>
                          <a:pt x="360791" y="234178"/>
                          <a:pt x="300153" y="296781"/>
                        </a:cubicBezTo>
                        <a:cubicBezTo>
                          <a:pt x="298633" y="298341"/>
                          <a:pt x="297073" y="299901"/>
                          <a:pt x="295473" y="301400"/>
                        </a:cubicBezTo>
                        <a:cubicBezTo>
                          <a:pt x="257384" y="338111"/>
                          <a:pt x="235949" y="388802"/>
                          <a:pt x="236111" y="441700"/>
                        </a:cubicBezTo>
                        <a:lnTo>
                          <a:pt x="236111" y="466154"/>
                        </a:lnTo>
                        <a:close/>
                      </a:path>
                    </a:pathLst>
                  </a:custGeom>
                  <a:solidFill>
                    <a:srgbClr val="084A9C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3" name="Freeform: Shape 642">
                    <a:extLst>
                      <a:ext uri="{FF2B5EF4-FFF2-40B4-BE49-F238E27FC236}">
                        <a16:creationId xmlns:a16="http://schemas.microsoft.com/office/drawing/2014/main" id="{30837FF0-1610-15BF-3F4C-A28F13169FA7}"/>
                      </a:ext>
                    </a:extLst>
                  </p:cNvPr>
                  <p:cNvSpPr/>
                  <p:nvPr/>
                </p:nvSpPr>
                <p:spPr>
                  <a:xfrm>
                    <a:off x="4929588" y="1061764"/>
                    <a:ext cx="140321" cy="26337"/>
                  </a:xfrm>
                  <a:custGeom>
                    <a:avLst/>
                    <a:gdLst>
                      <a:gd name="connsiteX0" fmla="*/ 121344 w 140321"/>
                      <a:gd name="connsiteY0" fmla="*/ -5498 h 26337"/>
                      <a:gd name="connsiteX1" fmla="*/ 7361 w 140321"/>
                      <a:gd name="connsiteY1" fmla="*/ -5498 h 26337"/>
                      <a:gd name="connsiteX2" fmla="*/ -5808 w 140321"/>
                      <a:gd name="connsiteY2" fmla="*/ 7671 h 26337"/>
                      <a:gd name="connsiteX3" fmla="*/ 7361 w 140321"/>
                      <a:gd name="connsiteY3" fmla="*/ 20840 h 26337"/>
                      <a:gd name="connsiteX4" fmla="*/ 121344 w 140321"/>
                      <a:gd name="connsiteY4" fmla="*/ 20840 h 26337"/>
                      <a:gd name="connsiteX5" fmla="*/ 134513 w 140321"/>
                      <a:gd name="connsiteY5" fmla="*/ 7671 h 26337"/>
                      <a:gd name="connsiteX6" fmla="*/ 121344 w 140321"/>
                      <a:gd name="connsiteY6" fmla="*/ -5498 h 26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0321" h="26337">
                        <a:moveTo>
                          <a:pt x="121344" y="-5498"/>
                        </a:moveTo>
                        <a:lnTo>
                          <a:pt x="7361" y="-5498"/>
                        </a:lnTo>
                        <a:cubicBezTo>
                          <a:pt x="88" y="-5498"/>
                          <a:pt x="-5808" y="398"/>
                          <a:pt x="-5808" y="7671"/>
                        </a:cubicBezTo>
                        <a:cubicBezTo>
                          <a:pt x="-5808" y="14944"/>
                          <a:pt x="88" y="20840"/>
                          <a:pt x="7361" y="20840"/>
                        </a:cubicBezTo>
                        <a:lnTo>
                          <a:pt x="121344" y="20840"/>
                        </a:lnTo>
                        <a:cubicBezTo>
                          <a:pt x="128617" y="20840"/>
                          <a:pt x="134513" y="14944"/>
                          <a:pt x="134513" y="7671"/>
                        </a:cubicBezTo>
                        <a:cubicBezTo>
                          <a:pt x="134513" y="398"/>
                          <a:pt x="128617" y="-5498"/>
                          <a:pt x="121344" y="-5498"/>
                        </a:cubicBezTo>
                        <a:close/>
                      </a:path>
                    </a:pathLst>
                  </a:custGeom>
                  <a:solidFill>
                    <a:srgbClr val="084A9C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4" name="Freeform: Shape 643">
                    <a:extLst>
                      <a:ext uri="{FF2B5EF4-FFF2-40B4-BE49-F238E27FC236}">
                        <a16:creationId xmlns:a16="http://schemas.microsoft.com/office/drawing/2014/main" id="{BBBC441B-CAFE-F4A4-A8D2-945CB12F5B41}"/>
                      </a:ext>
                    </a:extLst>
                  </p:cNvPr>
                  <p:cNvSpPr/>
                  <p:nvPr/>
                </p:nvSpPr>
                <p:spPr>
                  <a:xfrm>
                    <a:off x="4929588" y="1103317"/>
                    <a:ext cx="140300" cy="26338"/>
                  </a:xfrm>
                  <a:custGeom>
                    <a:avLst/>
                    <a:gdLst>
                      <a:gd name="connsiteX0" fmla="*/ 134493 w 140300"/>
                      <a:gd name="connsiteY0" fmla="*/ 7651 h 26338"/>
                      <a:gd name="connsiteX1" fmla="*/ 121344 w 140300"/>
                      <a:gd name="connsiteY1" fmla="*/ -5498 h 26338"/>
                      <a:gd name="connsiteX2" fmla="*/ 7361 w 140300"/>
                      <a:gd name="connsiteY2" fmla="*/ -5498 h 26338"/>
                      <a:gd name="connsiteX3" fmla="*/ -5808 w 140300"/>
                      <a:gd name="connsiteY3" fmla="*/ 7671 h 26338"/>
                      <a:gd name="connsiteX4" fmla="*/ 7361 w 140300"/>
                      <a:gd name="connsiteY4" fmla="*/ 20840 h 26338"/>
                      <a:gd name="connsiteX5" fmla="*/ 121344 w 140300"/>
                      <a:gd name="connsiteY5" fmla="*/ 20840 h 26338"/>
                      <a:gd name="connsiteX6" fmla="*/ 134493 w 140300"/>
                      <a:gd name="connsiteY6" fmla="*/ 7732 h 26338"/>
                      <a:gd name="connsiteX7" fmla="*/ 134493 w 140300"/>
                      <a:gd name="connsiteY7" fmla="*/ 7651 h 263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0300" h="26338">
                        <a:moveTo>
                          <a:pt x="134493" y="7651"/>
                        </a:moveTo>
                        <a:cubicBezTo>
                          <a:pt x="134493" y="398"/>
                          <a:pt x="128598" y="-5498"/>
                          <a:pt x="121344" y="-5498"/>
                        </a:cubicBezTo>
                        <a:lnTo>
                          <a:pt x="7361" y="-5498"/>
                        </a:lnTo>
                        <a:cubicBezTo>
                          <a:pt x="88" y="-5498"/>
                          <a:pt x="-5808" y="398"/>
                          <a:pt x="-5808" y="7671"/>
                        </a:cubicBezTo>
                        <a:cubicBezTo>
                          <a:pt x="-5808" y="14945"/>
                          <a:pt x="88" y="20840"/>
                          <a:pt x="7361" y="20840"/>
                        </a:cubicBezTo>
                        <a:lnTo>
                          <a:pt x="121344" y="20840"/>
                        </a:lnTo>
                        <a:cubicBezTo>
                          <a:pt x="128598" y="20860"/>
                          <a:pt x="134473" y="14985"/>
                          <a:pt x="134493" y="7732"/>
                        </a:cubicBezTo>
                        <a:cubicBezTo>
                          <a:pt x="134493" y="7711"/>
                          <a:pt x="134493" y="7671"/>
                          <a:pt x="134493" y="7651"/>
                        </a:cubicBezTo>
                        <a:close/>
                      </a:path>
                    </a:pathLst>
                  </a:custGeom>
                  <a:solidFill>
                    <a:srgbClr val="084A9C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5" name="Freeform: Shape 644">
                    <a:extLst>
                      <a:ext uri="{FF2B5EF4-FFF2-40B4-BE49-F238E27FC236}">
                        <a16:creationId xmlns:a16="http://schemas.microsoft.com/office/drawing/2014/main" id="{EC296764-15C5-E8D8-DC7F-07229DE4F05F}"/>
                      </a:ext>
                    </a:extLst>
                  </p:cNvPr>
                  <p:cNvSpPr/>
                  <p:nvPr/>
                </p:nvSpPr>
                <p:spPr>
                  <a:xfrm>
                    <a:off x="4677209" y="691250"/>
                    <a:ext cx="102110" cy="26337"/>
                  </a:xfrm>
                  <a:custGeom>
                    <a:avLst/>
                    <a:gdLst>
                      <a:gd name="connsiteX0" fmla="*/ 7361 w 102110"/>
                      <a:gd name="connsiteY0" fmla="*/ 20840 h 26337"/>
                      <a:gd name="connsiteX1" fmla="*/ 83133 w 102110"/>
                      <a:gd name="connsiteY1" fmla="*/ 20840 h 26337"/>
                      <a:gd name="connsiteX2" fmla="*/ 96302 w 102110"/>
                      <a:gd name="connsiteY2" fmla="*/ 7671 h 26337"/>
                      <a:gd name="connsiteX3" fmla="*/ 83133 w 102110"/>
                      <a:gd name="connsiteY3" fmla="*/ -5498 h 26337"/>
                      <a:gd name="connsiteX4" fmla="*/ 7361 w 102110"/>
                      <a:gd name="connsiteY4" fmla="*/ -5498 h 26337"/>
                      <a:gd name="connsiteX5" fmla="*/ -5808 w 102110"/>
                      <a:gd name="connsiteY5" fmla="*/ 7671 h 26337"/>
                      <a:gd name="connsiteX6" fmla="*/ 7361 w 102110"/>
                      <a:gd name="connsiteY6" fmla="*/ 20840 h 26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2110" h="26337">
                        <a:moveTo>
                          <a:pt x="7361" y="20840"/>
                        </a:moveTo>
                        <a:lnTo>
                          <a:pt x="83133" y="20840"/>
                        </a:lnTo>
                        <a:cubicBezTo>
                          <a:pt x="90407" y="20840"/>
                          <a:pt x="96302" y="14944"/>
                          <a:pt x="96302" y="7671"/>
                        </a:cubicBezTo>
                        <a:cubicBezTo>
                          <a:pt x="96302" y="397"/>
                          <a:pt x="90407" y="-5498"/>
                          <a:pt x="83133" y="-5498"/>
                        </a:cubicBezTo>
                        <a:lnTo>
                          <a:pt x="7361" y="-5498"/>
                        </a:lnTo>
                        <a:cubicBezTo>
                          <a:pt x="88" y="-5498"/>
                          <a:pt x="-5808" y="397"/>
                          <a:pt x="-5808" y="7671"/>
                        </a:cubicBezTo>
                        <a:cubicBezTo>
                          <a:pt x="-5808" y="14944"/>
                          <a:pt x="88" y="20840"/>
                          <a:pt x="7361" y="20840"/>
                        </a:cubicBezTo>
                        <a:close/>
                      </a:path>
                    </a:pathLst>
                  </a:custGeom>
                  <a:solidFill>
                    <a:srgbClr val="084A9C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6" name="Freeform: Shape 645">
                    <a:extLst>
                      <a:ext uri="{FF2B5EF4-FFF2-40B4-BE49-F238E27FC236}">
                        <a16:creationId xmlns:a16="http://schemas.microsoft.com/office/drawing/2014/main" id="{B9396F36-F9DD-C42F-3AD6-88557B361169}"/>
                      </a:ext>
                    </a:extLst>
                  </p:cNvPr>
                  <p:cNvSpPr/>
                  <p:nvPr/>
                </p:nvSpPr>
                <p:spPr>
                  <a:xfrm>
                    <a:off x="5219914" y="691290"/>
                    <a:ext cx="102110" cy="26340"/>
                  </a:xfrm>
                  <a:custGeom>
                    <a:avLst/>
                    <a:gdLst>
                      <a:gd name="connsiteX0" fmla="*/ 96302 w 102110"/>
                      <a:gd name="connsiteY0" fmla="*/ 7650 h 26340"/>
                      <a:gd name="connsiteX1" fmla="*/ 83194 w 102110"/>
                      <a:gd name="connsiteY1" fmla="*/ -5498 h 26340"/>
                      <a:gd name="connsiteX2" fmla="*/ 83153 w 102110"/>
                      <a:gd name="connsiteY2" fmla="*/ -5498 h 26340"/>
                      <a:gd name="connsiteX3" fmla="*/ 7361 w 102110"/>
                      <a:gd name="connsiteY3" fmla="*/ -5498 h 26340"/>
                      <a:gd name="connsiteX4" fmla="*/ -5808 w 102110"/>
                      <a:gd name="connsiteY4" fmla="*/ 7671 h 26340"/>
                      <a:gd name="connsiteX5" fmla="*/ 7361 w 102110"/>
                      <a:gd name="connsiteY5" fmla="*/ 20840 h 26340"/>
                      <a:gd name="connsiteX6" fmla="*/ 82849 w 102110"/>
                      <a:gd name="connsiteY6" fmla="*/ 20840 h 26340"/>
                      <a:gd name="connsiteX7" fmla="*/ 96262 w 102110"/>
                      <a:gd name="connsiteY7" fmla="*/ 7954 h 26340"/>
                      <a:gd name="connsiteX8" fmla="*/ 96262 w 102110"/>
                      <a:gd name="connsiteY8" fmla="*/ 7954 h 26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2110" h="26340">
                        <a:moveTo>
                          <a:pt x="96302" y="7650"/>
                        </a:moveTo>
                        <a:cubicBezTo>
                          <a:pt x="96322" y="397"/>
                          <a:pt x="90447" y="-5478"/>
                          <a:pt x="83194" y="-5498"/>
                        </a:cubicBezTo>
                        <a:cubicBezTo>
                          <a:pt x="83174" y="-5498"/>
                          <a:pt x="83174" y="-5498"/>
                          <a:pt x="83153" y="-5498"/>
                        </a:cubicBezTo>
                        <a:lnTo>
                          <a:pt x="7361" y="-5498"/>
                        </a:lnTo>
                        <a:cubicBezTo>
                          <a:pt x="87" y="-5498"/>
                          <a:pt x="-5808" y="397"/>
                          <a:pt x="-5808" y="7671"/>
                        </a:cubicBezTo>
                        <a:cubicBezTo>
                          <a:pt x="-5808" y="14944"/>
                          <a:pt x="87" y="20840"/>
                          <a:pt x="7361" y="20840"/>
                        </a:cubicBezTo>
                        <a:lnTo>
                          <a:pt x="82849" y="20840"/>
                        </a:lnTo>
                        <a:cubicBezTo>
                          <a:pt x="90103" y="20981"/>
                          <a:pt x="96120" y="15228"/>
                          <a:pt x="96262" y="7954"/>
                        </a:cubicBezTo>
                        <a:cubicBezTo>
                          <a:pt x="96262" y="7954"/>
                          <a:pt x="96262" y="7954"/>
                          <a:pt x="96262" y="7954"/>
                        </a:cubicBezTo>
                        <a:close/>
                      </a:path>
                    </a:pathLst>
                  </a:custGeom>
                  <a:solidFill>
                    <a:srgbClr val="084A9C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7" name="Freeform: Shape 646">
                    <a:extLst>
                      <a:ext uri="{FF2B5EF4-FFF2-40B4-BE49-F238E27FC236}">
                        <a16:creationId xmlns:a16="http://schemas.microsoft.com/office/drawing/2014/main" id="{95273F40-77CB-B63E-A8AA-28EF3EE8A2E5}"/>
                      </a:ext>
                    </a:extLst>
                  </p:cNvPr>
                  <p:cNvSpPr/>
                  <p:nvPr/>
                </p:nvSpPr>
                <p:spPr>
                  <a:xfrm>
                    <a:off x="4986499" y="382001"/>
                    <a:ext cx="26337" cy="102090"/>
                  </a:xfrm>
                  <a:custGeom>
                    <a:avLst/>
                    <a:gdLst>
                      <a:gd name="connsiteX0" fmla="*/ -5808 w 26337"/>
                      <a:gd name="connsiteY0" fmla="*/ 7671 h 102090"/>
                      <a:gd name="connsiteX1" fmla="*/ -5808 w 26337"/>
                      <a:gd name="connsiteY1" fmla="*/ 83423 h 102090"/>
                      <a:gd name="connsiteX2" fmla="*/ 7361 w 26337"/>
                      <a:gd name="connsiteY2" fmla="*/ 96592 h 102090"/>
                      <a:gd name="connsiteX3" fmla="*/ 20530 w 26337"/>
                      <a:gd name="connsiteY3" fmla="*/ 83423 h 102090"/>
                      <a:gd name="connsiteX4" fmla="*/ 20530 w 26337"/>
                      <a:gd name="connsiteY4" fmla="*/ 7671 h 102090"/>
                      <a:gd name="connsiteX5" fmla="*/ 7361 w 26337"/>
                      <a:gd name="connsiteY5" fmla="*/ -5498 h 102090"/>
                      <a:gd name="connsiteX6" fmla="*/ -5808 w 26337"/>
                      <a:gd name="connsiteY6" fmla="*/ 7671 h 102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37" h="102090">
                        <a:moveTo>
                          <a:pt x="-5808" y="7671"/>
                        </a:moveTo>
                        <a:lnTo>
                          <a:pt x="-5808" y="83423"/>
                        </a:lnTo>
                        <a:cubicBezTo>
                          <a:pt x="-5808" y="90696"/>
                          <a:pt x="87" y="96592"/>
                          <a:pt x="7361" y="96592"/>
                        </a:cubicBezTo>
                        <a:cubicBezTo>
                          <a:pt x="14634" y="96592"/>
                          <a:pt x="20530" y="90696"/>
                          <a:pt x="20530" y="83423"/>
                        </a:cubicBezTo>
                        <a:lnTo>
                          <a:pt x="20530" y="7671"/>
                        </a:lnTo>
                        <a:cubicBezTo>
                          <a:pt x="20530" y="398"/>
                          <a:pt x="14634" y="-5498"/>
                          <a:pt x="7361" y="-5498"/>
                        </a:cubicBezTo>
                        <a:cubicBezTo>
                          <a:pt x="87" y="-5498"/>
                          <a:pt x="-5808" y="398"/>
                          <a:pt x="-5808" y="7671"/>
                        </a:cubicBezTo>
                        <a:close/>
                      </a:path>
                    </a:pathLst>
                  </a:custGeom>
                  <a:solidFill>
                    <a:srgbClr val="084A9C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8" name="Freeform: Shape 647">
                    <a:extLst>
                      <a:ext uri="{FF2B5EF4-FFF2-40B4-BE49-F238E27FC236}">
                        <a16:creationId xmlns:a16="http://schemas.microsoft.com/office/drawing/2014/main" id="{DF8713D5-3D1D-3CCC-E656-2A435694DB95}"/>
                      </a:ext>
                    </a:extLst>
                  </p:cNvPr>
                  <p:cNvSpPr/>
                  <p:nvPr/>
                </p:nvSpPr>
                <p:spPr>
                  <a:xfrm>
                    <a:off x="5151572" y="472366"/>
                    <a:ext cx="80107" cy="80103"/>
                  </a:xfrm>
                  <a:custGeom>
                    <a:avLst/>
                    <a:gdLst>
                      <a:gd name="connsiteX0" fmla="*/ 51594 w 80107"/>
                      <a:gd name="connsiteY0" fmla="*/ -1410 h 80103"/>
                      <a:gd name="connsiteX1" fmla="*/ -1994 w 80107"/>
                      <a:gd name="connsiteY1" fmla="*/ 52157 h 80103"/>
                      <a:gd name="connsiteX2" fmla="*/ -1994 w 80107"/>
                      <a:gd name="connsiteY2" fmla="*/ 70755 h 80103"/>
                      <a:gd name="connsiteX3" fmla="*/ 7305 w 80107"/>
                      <a:gd name="connsiteY3" fmla="*/ 74605 h 80103"/>
                      <a:gd name="connsiteX4" fmla="*/ 16605 w 80107"/>
                      <a:gd name="connsiteY4" fmla="*/ 70755 h 80103"/>
                      <a:gd name="connsiteX5" fmla="*/ 70253 w 80107"/>
                      <a:gd name="connsiteY5" fmla="*/ 17168 h 80103"/>
                      <a:gd name="connsiteX6" fmla="*/ 70638 w 80107"/>
                      <a:gd name="connsiteY6" fmla="*/ -1451 h 80103"/>
                      <a:gd name="connsiteX7" fmla="*/ 52019 w 80107"/>
                      <a:gd name="connsiteY7" fmla="*/ -1836 h 80103"/>
                      <a:gd name="connsiteX8" fmla="*/ 51594 w 80107"/>
                      <a:gd name="connsiteY8" fmla="*/ -1410 h 80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107" h="80103">
                        <a:moveTo>
                          <a:pt x="51594" y="-1410"/>
                        </a:moveTo>
                        <a:lnTo>
                          <a:pt x="-1994" y="52157"/>
                        </a:lnTo>
                        <a:cubicBezTo>
                          <a:pt x="-7079" y="57323"/>
                          <a:pt x="-7079" y="65589"/>
                          <a:pt x="-1994" y="70755"/>
                        </a:cubicBezTo>
                        <a:cubicBezTo>
                          <a:pt x="498" y="73207"/>
                          <a:pt x="3821" y="74584"/>
                          <a:pt x="7305" y="74605"/>
                        </a:cubicBezTo>
                        <a:cubicBezTo>
                          <a:pt x="10790" y="74625"/>
                          <a:pt x="14153" y="73227"/>
                          <a:pt x="16605" y="70755"/>
                        </a:cubicBezTo>
                        <a:lnTo>
                          <a:pt x="70253" y="17168"/>
                        </a:lnTo>
                        <a:cubicBezTo>
                          <a:pt x="75500" y="12123"/>
                          <a:pt x="75662" y="3796"/>
                          <a:pt x="70638" y="-1451"/>
                        </a:cubicBezTo>
                        <a:cubicBezTo>
                          <a:pt x="65593" y="-6699"/>
                          <a:pt x="57266" y="-6860"/>
                          <a:pt x="52019" y="-1836"/>
                        </a:cubicBezTo>
                        <a:cubicBezTo>
                          <a:pt x="51877" y="-1694"/>
                          <a:pt x="51735" y="-1553"/>
                          <a:pt x="51594" y="-1410"/>
                        </a:cubicBezTo>
                        <a:close/>
                      </a:path>
                    </a:pathLst>
                  </a:custGeom>
                  <a:solidFill>
                    <a:srgbClr val="084A9C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9" name="Freeform: Shape 648">
                    <a:extLst>
                      <a:ext uri="{FF2B5EF4-FFF2-40B4-BE49-F238E27FC236}">
                        <a16:creationId xmlns:a16="http://schemas.microsoft.com/office/drawing/2014/main" id="{BE28FC3D-A43B-0E62-6F8F-CB6C89E1E34C}"/>
                      </a:ext>
                    </a:extLst>
                  </p:cNvPr>
                  <p:cNvSpPr/>
                  <p:nvPr/>
                </p:nvSpPr>
                <p:spPr>
                  <a:xfrm>
                    <a:off x="4767840" y="856358"/>
                    <a:ext cx="79920" cy="79809"/>
                  </a:xfrm>
                  <a:custGeom>
                    <a:avLst/>
                    <a:gdLst>
                      <a:gd name="connsiteX0" fmla="*/ 70241 w 79920"/>
                      <a:gd name="connsiteY0" fmla="*/ -1699 h 79809"/>
                      <a:gd name="connsiteX1" fmla="*/ 51642 w 79920"/>
                      <a:gd name="connsiteY1" fmla="*/ -1699 h 79809"/>
                      <a:gd name="connsiteX2" fmla="*/ -1925 w 79920"/>
                      <a:gd name="connsiteY2" fmla="*/ 51889 h 79809"/>
                      <a:gd name="connsiteX3" fmla="*/ -2047 w 79920"/>
                      <a:gd name="connsiteY3" fmla="*/ 70366 h 79809"/>
                      <a:gd name="connsiteX4" fmla="*/ -1925 w 79920"/>
                      <a:gd name="connsiteY4" fmla="*/ 70467 h 79809"/>
                      <a:gd name="connsiteX5" fmla="*/ 16653 w 79920"/>
                      <a:gd name="connsiteY5" fmla="*/ 70467 h 79809"/>
                      <a:gd name="connsiteX6" fmla="*/ 70241 w 79920"/>
                      <a:gd name="connsiteY6" fmla="*/ 16940 h 79809"/>
                      <a:gd name="connsiteX7" fmla="*/ 70342 w 79920"/>
                      <a:gd name="connsiteY7" fmla="*/ -1537 h 79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9920" h="79809">
                        <a:moveTo>
                          <a:pt x="70241" y="-1699"/>
                        </a:moveTo>
                        <a:cubicBezTo>
                          <a:pt x="65075" y="-6764"/>
                          <a:pt x="56809" y="-6764"/>
                          <a:pt x="51642" y="-1699"/>
                        </a:cubicBezTo>
                        <a:lnTo>
                          <a:pt x="-1925" y="51889"/>
                        </a:lnTo>
                        <a:cubicBezTo>
                          <a:pt x="-7051" y="56954"/>
                          <a:pt x="-7112" y="65220"/>
                          <a:pt x="-2047" y="70366"/>
                        </a:cubicBezTo>
                        <a:lnTo>
                          <a:pt x="-1925" y="70467"/>
                        </a:lnTo>
                        <a:cubicBezTo>
                          <a:pt x="3201" y="75593"/>
                          <a:pt x="11528" y="75593"/>
                          <a:pt x="16653" y="70467"/>
                        </a:cubicBezTo>
                        <a:lnTo>
                          <a:pt x="70241" y="16940"/>
                        </a:lnTo>
                        <a:cubicBezTo>
                          <a:pt x="75366" y="11855"/>
                          <a:pt x="75407" y="3589"/>
                          <a:pt x="70342" y="-1537"/>
                        </a:cubicBezTo>
                        <a:close/>
                      </a:path>
                    </a:pathLst>
                  </a:custGeom>
                  <a:solidFill>
                    <a:srgbClr val="084A9C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0" name="Freeform: Shape 649">
                    <a:extLst>
                      <a:ext uri="{FF2B5EF4-FFF2-40B4-BE49-F238E27FC236}">
                        <a16:creationId xmlns:a16="http://schemas.microsoft.com/office/drawing/2014/main" id="{60033BAB-02B3-0C9E-62B3-CF49A376B64F}"/>
                      </a:ext>
                    </a:extLst>
                  </p:cNvPr>
                  <p:cNvSpPr/>
                  <p:nvPr/>
                </p:nvSpPr>
                <p:spPr>
                  <a:xfrm>
                    <a:off x="4768217" y="472931"/>
                    <a:ext cx="79489" cy="79486"/>
                  </a:xfrm>
                  <a:custGeom>
                    <a:avLst/>
                    <a:gdLst>
                      <a:gd name="connsiteX0" fmla="*/ 51224 w 79489"/>
                      <a:gd name="connsiteY0" fmla="*/ 70129 h 79486"/>
                      <a:gd name="connsiteX1" fmla="*/ 69823 w 79489"/>
                      <a:gd name="connsiteY1" fmla="*/ 70129 h 79486"/>
                      <a:gd name="connsiteX2" fmla="*/ 69823 w 79489"/>
                      <a:gd name="connsiteY2" fmla="*/ 51530 h 79486"/>
                      <a:gd name="connsiteX3" fmla="*/ 16235 w 79489"/>
                      <a:gd name="connsiteY3" fmla="*/ -2037 h 79486"/>
                      <a:gd name="connsiteX4" fmla="*/ -2344 w 79489"/>
                      <a:gd name="connsiteY4" fmla="*/ -1247 h 79486"/>
                      <a:gd name="connsiteX5" fmla="*/ -2344 w 79489"/>
                      <a:gd name="connsiteY5" fmla="*/ 16541 h 7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489" h="79486">
                        <a:moveTo>
                          <a:pt x="51224" y="70129"/>
                        </a:moveTo>
                        <a:cubicBezTo>
                          <a:pt x="56350" y="75275"/>
                          <a:pt x="64676" y="75275"/>
                          <a:pt x="69823" y="70129"/>
                        </a:cubicBezTo>
                        <a:cubicBezTo>
                          <a:pt x="74969" y="64983"/>
                          <a:pt x="74969" y="56656"/>
                          <a:pt x="69823" y="51530"/>
                        </a:cubicBezTo>
                        <a:lnTo>
                          <a:pt x="16235" y="-2037"/>
                        </a:lnTo>
                        <a:cubicBezTo>
                          <a:pt x="10887" y="-6940"/>
                          <a:pt x="2559" y="-6596"/>
                          <a:pt x="-2344" y="-1247"/>
                        </a:cubicBezTo>
                        <a:cubicBezTo>
                          <a:pt x="-6963" y="3778"/>
                          <a:pt x="-6963" y="11516"/>
                          <a:pt x="-2344" y="16541"/>
                        </a:cubicBezTo>
                        <a:close/>
                      </a:path>
                    </a:pathLst>
                  </a:custGeom>
                  <a:solidFill>
                    <a:srgbClr val="084A9C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1" name="Freeform: Shape 650">
                    <a:extLst>
                      <a:ext uri="{FF2B5EF4-FFF2-40B4-BE49-F238E27FC236}">
                        <a16:creationId xmlns:a16="http://schemas.microsoft.com/office/drawing/2014/main" id="{929AC75D-8663-31AB-B343-14261360DE3C}"/>
                      </a:ext>
                    </a:extLst>
                  </p:cNvPr>
                  <p:cNvSpPr/>
                  <p:nvPr/>
                </p:nvSpPr>
                <p:spPr>
                  <a:xfrm>
                    <a:off x="5151997" y="856773"/>
                    <a:ext cx="79684" cy="79638"/>
                  </a:xfrm>
                  <a:custGeom>
                    <a:avLst/>
                    <a:gdLst>
                      <a:gd name="connsiteX0" fmla="*/ 51169 w 79684"/>
                      <a:gd name="connsiteY0" fmla="*/ 70051 h 79638"/>
                      <a:gd name="connsiteX1" fmla="*/ 69787 w 79684"/>
                      <a:gd name="connsiteY1" fmla="*/ 70517 h 79638"/>
                      <a:gd name="connsiteX2" fmla="*/ 70253 w 79684"/>
                      <a:gd name="connsiteY2" fmla="*/ 51899 h 79638"/>
                      <a:gd name="connsiteX3" fmla="*/ 69828 w 79684"/>
                      <a:gd name="connsiteY3" fmla="*/ 51473 h 79638"/>
                      <a:gd name="connsiteX4" fmla="*/ 16180 w 79684"/>
                      <a:gd name="connsiteY4" fmla="*/ -2115 h 79638"/>
                      <a:gd name="connsiteX5" fmla="*/ -2419 w 79684"/>
                      <a:gd name="connsiteY5" fmla="*/ -1142 h 79638"/>
                      <a:gd name="connsiteX6" fmla="*/ -2419 w 79684"/>
                      <a:gd name="connsiteY6" fmla="*/ 16484 h 796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9684" h="79638">
                        <a:moveTo>
                          <a:pt x="51169" y="70051"/>
                        </a:moveTo>
                        <a:cubicBezTo>
                          <a:pt x="56172" y="75319"/>
                          <a:pt x="64520" y="75522"/>
                          <a:pt x="69787" y="70517"/>
                        </a:cubicBezTo>
                        <a:cubicBezTo>
                          <a:pt x="75055" y="65493"/>
                          <a:pt x="75257" y="57166"/>
                          <a:pt x="70253" y="51899"/>
                        </a:cubicBezTo>
                        <a:cubicBezTo>
                          <a:pt x="70111" y="51757"/>
                          <a:pt x="69969" y="51615"/>
                          <a:pt x="69828" y="51473"/>
                        </a:cubicBezTo>
                        <a:lnTo>
                          <a:pt x="16180" y="-2115"/>
                        </a:lnTo>
                        <a:cubicBezTo>
                          <a:pt x="10769" y="-6977"/>
                          <a:pt x="2443" y="-6552"/>
                          <a:pt x="-2419" y="-1142"/>
                        </a:cubicBezTo>
                        <a:cubicBezTo>
                          <a:pt x="-6937" y="3862"/>
                          <a:pt x="-6937" y="11480"/>
                          <a:pt x="-2419" y="16484"/>
                        </a:cubicBezTo>
                        <a:close/>
                      </a:path>
                    </a:pathLst>
                  </a:custGeom>
                  <a:solidFill>
                    <a:srgbClr val="084A9C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2" name="Freeform: Shape 651">
                    <a:extLst>
                      <a:ext uri="{FF2B5EF4-FFF2-40B4-BE49-F238E27FC236}">
                        <a16:creationId xmlns:a16="http://schemas.microsoft.com/office/drawing/2014/main" id="{9604BF55-579E-E3A2-327B-114A82E9E7F9}"/>
                      </a:ext>
                    </a:extLst>
                  </p:cNvPr>
                  <p:cNvSpPr/>
                  <p:nvPr/>
                </p:nvSpPr>
                <p:spPr>
                  <a:xfrm>
                    <a:off x="4957911" y="1144870"/>
                    <a:ext cx="83390" cy="26339"/>
                  </a:xfrm>
                  <a:custGeom>
                    <a:avLst/>
                    <a:gdLst>
                      <a:gd name="connsiteX0" fmla="*/ 77583 w 83390"/>
                      <a:gd name="connsiteY0" fmla="*/ 7671 h 26339"/>
                      <a:gd name="connsiteX1" fmla="*/ 64434 w 83390"/>
                      <a:gd name="connsiteY1" fmla="*/ -5498 h 26339"/>
                      <a:gd name="connsiteX2" fmla="*/ 7361 w 83390"/>
                      <a:gd name="connsiteY2" fmla="*/ -5498 h 26339"/>
                      <a:gd name="connsiteX3" fmla="*/ -5808 w 83390"/>
                      <a:gd name="connsiteY3" fmla="*/ 7671 h 26339"/>
                      <a:gd name="connsiteX4" fmla="*/ 7361 w 83390"/>
                      <a:gd name="connsiteY4" fmla="*/ 20840 h 26339"/>
                      <a:gd name="connsiteX5" fmla="*/ 64251 w 83390"/>
                      <a:gd name="connsiteY5" fmla="*/ 20840 h 26339"/>
                      <a:gd name="connsiteX6" fmla="*/ 77583 w 83390"/>
                      <a:gd name="connsiteY6" fmla="*/ 7874 h 26339"/>
                      <a:gd name="connsiteX7" fmla="*/ 77583 w 83390"/>
                      <a:gd name="connsiteY7" fmla="*/ 7853 h 263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390" h="26339">
                        <a:moveTo>
                          <a:pt x="77583" y="7671"/>
                        </a:moveTo>
                        <a:cubicBezTo>
                          <a:pt x="77583" y="398"/>
                          <a:pt x="71707" y="-5478"/>
                          <a:pt x="64434" y="-5498"/>
                        </a:cubicBezTo>
                        <a:lnTo>
                          <a:pt x="7361" y="-5498"/>
                        </a:lnTo>
                        <a:cubicBezTo>
                          <a:pt x="88" y="-5498"/>
                          <a:pt x="-5808" y="398"/>
                          <a:pt x="-5808" y="7671"/>
                        </a:cubicBezTo>
                        <a:cubicBezTo>
                          <a:pt x="-5808" y="14944"/>
                          <a:pt x="88" y="20840"/>
                          <a:pt x="7361" y="20840"/>
                        </a:cubicBezTo>
                        <a:lnTo>
                          <a:pt x="64251" y="20840"/>
                        </a:lnTo>
                        <a:cubicBezTo>
                          <a:pt x="71505" y="20941"/>
                          <a:pt x="77482" y="15147"/>
                          <a:pt x="77583" y="7874"/>
                        </a:cubicBezTo>
                        <a:cubicBezTo>
                          <a:pt x="77583" y="7874"/>
                          <a:pt x="77583" y="7853"/>
                          <a:pt x="77583" y="7853"/>
                        </a:cubicBezTo>
                        <a:close/>
                      </a:path>
                    </a:pathLst>
                  </a:custGeom>
                  <a:solidFill>
                    <a:srgbClr val="084A9C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3" name="TextBox 652">
                    <a:extLst>
                      <a:ext uri="{FF2B5EF4-FFF2-40B4-BE49-F238E27FC236}">
                        <a16:creationId xmlns:a16="http://schemas.microsoft.com/office/drawing/2014/main" id="{DC5B9DD1-F7FF-1A69-5991-0BE28D4EA343}"/>
                      </a:ext>
                    </a:extLst>
                  </p:cNvPr>
                  <p:cNvSpPr txBox="1"/>
                  <p:nvPr/>
                </p:nvSpPr>
                <p:spPr>
                  <a:xfrm>
                    <a:off x="4404585" y="1065498"/>
                    <a:ext cx="1410634" cy="74381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normAutofit fontScale="40000" lnSpcReduction="20000"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685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4A9C"/>
                        </a:solidFill>
                        <a:effectLst/>
                        <a:uLnTx/>
                        <a:uFillTx/>
                        <a:latin typeface="Comic Sans MS"/>
                        <a:ea typeface="+mn-ea"/>
                        <a:cs typeface="+mn-cs"/>
                        <a:sym typeface="Comic Sans MS"/>
                        <a:rtl val="0"/>
                      </a:rPr>
                      <a:t>IDEA</a:t>
                    </a:r>
                  </a:p>
                </p:txBody>
              </p:sp>
            </p:grp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E36A9BF-C18E-51E7-A833-ED9D737AC1B6}"/>
                  </a:ext>
                </a:extLst>
              </p:cNvPr>
              <p:cNvGrpSpPr/>
              <p:nvPr/>
            </p:nvGrpSpPr>
            <p:grpSpPr>
              <a:xfrm>
                <a:off x="4181326" y="81557"/>
                <a:ext cx="1851383" cy="1854528"/>
                <a:chOff x="4181326" y="81557"/>
                <a:chExt cx="1851383" cy="1854528"/>
              </a:xfrm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8089A367-10E3-E53C-6249-5D7D8C915D80}"/>
                    </a:ext>
                  </a:extLst>
                </p:cNvPr>
                <p:cNvSpPr/>
                <p:nvPr/>
              </p:nvSpPr>
              <p:spPr>
                <a:xfrm>
                  <a:off x="4181326" y="81557"/>
                  <a:ext cx="1851383" cy="1854528"/>
                </a:xfrm>
                <a:custGeom>
                  <a:avLst/>
                  <a:gdLst>
                    <a:gd name="connsiteX0" fmla="*/ 1715250 w 1715249"/>
                    <a:gd name="connsiteY0" fmla="*/ 1788753 h 1788752"/>
                    <a:gd name="connsiteX1" fmla="*/ 0 w 1715249"/>
                    <a:gd name="connsiteY1" fmla="*/ 1715250 h 1788752"/>
                    <a:gd name="connsiteX2" fmla="*/ 0 w 1715249"/>
                    <a:gd name="connsiteY2" fmla="*/ 142124 h 1788752"/>
                    <a:gd name="connsiteX3" fmla="*/ 1715250 w 1715249"/>
                    <a:gd name="connsiteY3" fmla="*/ 0 h 1788752"/>
                    <a:gd name="connsiteX4" fmla="*/ 1715250 w 1715249"/>
                    <a:gd name="connsiteY4" fmla="*/ 1788753 h 1788752"/>
                    <a:gd name="connsiteX0" fmla="*/ 1715250 w 1715250"/>
                    <a:gd name="connsiteY0" fmla="*/ 1819324 h 1819324"/>
                    <a:gd name="connsiteX1" fmla="*/ 0 w 1715250"/>
                    <a:gd name="connsiteY1" fmla="*/ 1745821 h 1819324"/>
                    <a:gd name="connsiteX2" fmla="*/ 0 w 1715250"/>
                    <a:gd name="connsiteY2" fmla="*/ 172695 h 1819324"/>
                    <a:gd name="connsiteX3" fmla="*/ 1705290 w 1715250"/>
                    <a:gd name="connsiteY3" fmla="*/ 0 h 1819324"/>
                    <a:gd name="connsiteX4" fmla="*/ 1715250 w 1715250"/>
                    <a:gd name="connsiteY4" fmla="*/ 1819324 h 1819324"/>
                    <a:gd name="connsiteX0" fmla="*/ 1730189 w 1730189"/>
                    <a:gd name="connsiteY0" fmla="*/ 1844800 h 1844800"/>
                    <a:gd name="connsiteX1" fmla="*/ 0 w 1730189"/>
                    <a:gd name="connsiteY1" fmla="*/ 1745821 h 1844800"/>
                    <a:gd name="connsiteX2" fmla="*/ 0 w 1730189"/>
                    <a:gd name="connsiteY2" fmla="*/ 172695 h 1844800"/>
                    <a:gd name="connsiteX3" fmla="*/ 1705290 w 1730189"/>
                    <a:gd name="connsiteY3" fmla="*/ 0 h 1844800"/>
                    <a:gd name="connsiteX4" fmla="*/ 1730189 w 1730189"/>
                    <a:gd name="connsiteY4" fmla="*/ 1844800 h 1844800"/>
                    <a:gd name="connsiteX0" fmla="*/ 1760067 w 1760067"/>
                    <a:gd name="connsiteY0" fmla="*/ 1844800 h 1844800"/>
                    <a:gd name="connsiteX1" fmla="*/ 0 w 1760067"/>
                    <a:gd name="connsiteY1" fmla="*/ 1771297 h 1844800"/>
                    <a:gd name="connsiteX2" fmla="*/ 29878 w 1760067"/>
                    <a:gd name="connsiteY2" fmla="*/ 172695 h 1844800"/>
                    <a:gd name="connsiteX3" fmla="*/ 1735168 w 1760067"/>
                    <a:gd name="connsiteY3" fmla="*/ 0 h 1844800"/>
                    <a:gd name="connsiteX4" fmla="*/ 1760067 w 1760067"/>
                    <a:gd name="connsiteY4" fmla="*/ 1844800 h 1844800"/>
                    <a:gd name="connsiteX0" fmla="*/ 1775006 w 1775006"/>
                    <a:gd name="connsiteY0" fmla="*/ 1844800 h 1844800"/>
                    <a:gd name="connsiteX1" fmla="*/ 14939 w 1775006"/>
                    <a:gd name="connsiteY1" fmla="*/ 1771297 h 1844800"/>
                    <a:gd name="connsiteX2" fmla="*/ 0 w 1775006"/>
                    <a:gd name="connsiteY2" fmla="*/ 162505 h 1844800"/>
                    <a:gd name="connsiteX3" fmla="*/ 1750107 w 1775006"/>
                    <a:gd name="connsiteY3" fmla="*/ 0 h 1844800"/>
                    <a:gd name="connsiteX4" fmla="*/ 1775006 w 1775006"/>
                    <a:gd name="connsiteY4" fmla="*/ 1844800 h 1844800"/>
                    <a:gd name="connsiteX0" fmla="*/ 1775006 w 1775006"/>
                    <a:gd name="connsiteY0" fmla="*/ 1849895 h 1849895"/>
                    <a:gd name="connsiteX1" fmla="*/ 14939 w 1775006"/>
                    <a:gd name="connsiteY1" fmla="*/ 1776392 h 1849895"/>
                    <a:gd name="connsiteX2" fmla="*/ 0 w 1775006"/>
                    <a:gd name="connsiteY2" fmla="*/ 167600 h 1849895"/>
                    <a:gd name="connsiteX3" fmla="*/ 1750107 w 1775006"/>
                    <a:gd name="connsiteY3" fmla="*/ 0 h 1849895"/>
                    <a:gd name="connsiteX4" fmla="*/ 1775006 w 1775006"/>
                    <a:gd name="connsiteY4" fmla="*/ 1849895 h 1849895"/>
                    <a:gd name="connsiteX0" fmla="*/ 1799905 w 1799905"/>
                    <a:gd name="connsiteY0" fmla="*/ 1854990 h 1854990"/>
                    <a:gd name="connsiteX1" fmla="*/ 14939 w 1799905"/>
                    <a:gd name="connsiteY1" fmla="*/ 1776392 h 1854990"/>
                    <a:gd name="connsiteX2" fmla="*/ 0 w 1799905"/>
                    <a:gd name="connsiteY2" fmla="*/ 167600 h 1854990"/>
                    <a:gd name="connsiteX3" fmla="*/ 1750107 w 1799905"/>
                    <a:gd name="connsiteY3" fmla="*/ 0 h 1854990"/>
                    <a:gd name="connsiteX4" fmla="*/ 1799905 w 1799905"/>
                    <a:gd name="connsiteY4" fmla="*/ 1854990 h 1854990"/>
                    <a:gd name="connsiteX0" fmla="*/ 1799905 w 1799905"/>
                    <a:gd name="connsiteY0" fmla="*/ 1875371 h 1875371"/>
                    <a:gd name="connsiteX1" fmla="*/ 14939 w 1799905"/>
                    <a:gd name="connsiteY1" fmla="*/ 1796773 h 1875371"/>
                    <a:gd name="connsiteX2" fmla="*/ 0 w 1799905"/>
                    <a:gd name="connsiteY2" fmla="*/ 187981 h 1875371"/>
                    <a:gd name="connsiteX3" fmla="*/ 1779985 w 1799905"/>
                    <a:gd name="connsiteY3" fmla="*/ 0 h 1875371"/>
                    <a:gd name="connsiteX4" fmla="*/ 1799905 w 1799905"/>
                    <a:gd name="connsiteY4" fmla="*/ 1875371 h 1875371"/>
                    <a:gd name="connsiteX0" fmla="*/ 1799905 w 1814843"/>
                    <a:gd name="connsiteY0" fmla="*/ 1865181 h 1865181"/>
                    <a:gd name="connsiteX1" fmla="*/ 14939 w 1814843"/>
                    <a:gd name="connsiteY1" fmla="*/ 1786583 h 1865181"/>
                    <a:gd name="connsiteX2" fmla="*/ 0 w 1814843"/>
                    <a:gd name="connsiteY2" fmla="*/ 177791 h 1865181"/>
                    <a:gd name="connsiteX3" fmla="*/ 1814843 w 1814843"/>
                    <a:gd name="connsiteY3" fmla="*/ 0 h 1865181"/>
                    <a:gd name="connsiteX4" fmla="*/ 1799905 w 1814843"/>
                    <a:gd name="connsiteY4" fmla="*/ 1865181 h 1865181"/>
                    <a:gd name="connsiteX0" fmla="*/ 1814844 w 1814844"/>
                    <a:gd name="connsiteY0" fmla="*/ 1860086 h 1860086"/>
                    <a:gd name="connsiteX1" fmla="*/ 14939 w 1814844"/>
                    <a:gd name="connsiteY1" fmla="*/ 1786583 h 1860086"/>
                    <a:gd name="connsiteX2" fmla="*/ 0 w 1814844"/>
                    <a:gd name="connsiteY2" fmla="*/ 177791 h 1860086"/>
                    <a:gd name="connsiteX3" fmla="*/ 1814843 w 1814844"/>
                    <a:gd name="connsiteY3" fmla="*/ 0 h 1860086"/>
                    <a:gd name="connsiteX4" fmla="*/ 1814844 w 1814844"/>
                    <a:gd name="connsiteY4" fmla="*/ 1860086 h 1860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4844" h="1860086">
                      <a:moveTo>
                        <a:pt x="1814844" y="1860086"/>
                      </a:moveTo>
                      <a:lnTo>
                        <a:pt x="14939" y="1786583"/>
                      </a:lnTo>
                      <a:lnTo>
                        <a:pt x="0" y="177791"/>
                      </a:lnTo>
                      <a:lnTo>
                        <a:pt x="1814843" y="0"/>
                      </a:lnTo>
                      <a:cubicBezTo>
                        <a:pt x="1814843" y="620029"/>
                        <a:pt x="1814844" y="1240057"/>
                        <a:pt x="1814844" y="1860086"/>
                      </a:cubicBezTo>
                      <a:close/>
                    </a:path>
                  </a:pathLst>
                </a:custGeom>
                <a:solidFill>
                  <a:srgbClr val="212121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" name="Graphic 3">
                  <a:extLst>
                    <a:ext uri="{FF2B5EF4-FFF2-40B4-BE49-F238E27FC236}">
                      <a16:creationId xmlns:a16="http://schemas.microsoft.com/office/drawing/2014/main" id="{AB1E6ED2-FBE8-7863-7D5E-88FB63B15101}"/>
                    </a:ext>
                  </a:extLst>
                </p:cNvPr>
                <p:cNvGrpSpPr/>
                <p:nvPr/>
              </p:nvGrpSpPr>
              <p:grpSpPr>
                <a:xfrm>
                  <a:off x="4352741" y="415092"/>
                  <a:ext cx="873859" cy="1118518"/>
                  <a:chOff x="4337530" y="475906"/>
                  <a:chExt cx="840077" cy="1075277"/>
                </a:xfrm>
              </p:grpSpPr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7E4FD8F3-0691-81D7-9CEC-808AE7EF8648}"/>
                      </a:ext>
                    </a:extLst>
                  </p:cNvPr>
                  <p:cNvSpPr/>
                  <p:nvPr/>
                </p:nvSpPr>
                <p:spPr>
                  <a:xfrm>
                    <a:off x="4554312" y="1049643"/>
                    <a:ext cx="136147" cy="110907"/>
                  </a:xfrm>
                  <a:custGeom>
                    <a:avLst/>
                    <a:gdLst>
                      <a:gd name="connsiteX0" fmla="*/ -317 w 136147"/>
                      <a:gd name="connsiteY0" fmla="*/ 99555 h 110907"/>
                      <a:gd name="connsiteX1" fmla="*/ -5808 w 136147"/>
                      <a:gd name="connsiteY1" fmla="*/ 77269 h 110907"/>
                      <a:gd name="connsiteX2" fmla="*/ 30822 w 136147"/>
                      <a:gd name="connsiteY2" fmla="*/ -1745 h 110907"/>
                      <a:gd name="connsiteX3" fmla="*/ 72639 w 136147"/>
                      <a:gd name="connsiteY3" fmla="*/ -5493 h 110907"/>
                      <a:gd name="connsiteX4" fmla="*/ 130340 w 136147"/>
                      <a:gd name="connsiteY4" fmla="*/ 82273 h 110907"/>
                      <a:gd name="connsiteX5" fmla="*/ 125437 w 136147"/>
                      <a:gd name="connsiteY5" fmla="*/ 105409 h 110907"/>
                      <a:gd name="connsiteX6" fmla="*/ 74564 w 136147"/>
                      <a:gd name="connsiteY6" fmla="*/ 30124 h 110907"/>
                      <a:gd name="connsiteX7" fmla="*/ 35827 w 136147"/>
                      <a:gd name="connsiteY7" fmla="*/ 26396 h 110907"/>
                      <a:gd name="connsiteX8" fmla="*/ -317 w 136147"/>
                      <a:gd name="connsiteY8" fmla="*/ 99555 h 1109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6147" h="110907">
                        <a:moveTo>
                          <a:pt x="-317" y="99555"/>
                        </a:moveTo>
                        <a:lnTo>
                          <a:pt x="-5808" y="77269"/>
                        </a:lnTo>
                        <a:cubicBezTo>
                          <a:pt x="-5808" y="77269"/>
                          <a:pt x="25028" y="2307"/>
                          <a:pt x="30822" y="-1745"/>
                        </a:cubicBezTo>
                        <a:cubicBezTo>
                          <a:pt x="36616" y="-5797"/>
                          <a:pt x="72639" y="-5493"/>
                          <a:pt x="72639" y="-5493"/>
                        </a:cubicBezTo>
                        <a:cubicBezTo>
                          <a:pt x="72639" y="-5493"/>
                          <a:pt x="108054" y="40882"/>
                          <a:pt x="130340" y="82273"/>
                        </a:cubicBezTo>
                        <a:lnTo>
                          <a:pt x="125437" y="105409"/>
                        </a:lnTo>
                        <a:cubicBezTo>
                          <a:pt x="125437" y="105409"/>
                          <a:pt x="75496" y="30590"/>
                          <a:pt x="74564" y="30124"/>
                        </a:cubicBezTo>
                        <a:cubicBezTo>
                          <a:pt x="73631" y="29658"/>
                          <a:pt x="38258" y="24897"/>
                          <a:pt x="35827" y="26396"/>
                        </a:cubicBezTo>
                        <a:cubicBezTo>
                          <a:pt x="33395" y="27895"/>
                          <a:pt x="-317" y="99555"/>
                          <a:pt x="-317" y="9955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313D9A34-1524-CACC-0653-A105235700D4}"/>
                      </a:ext>
                    </a:extLst>
                  </p:cNvPr>
                  <p:cNvSpPr/>
                  <p:nvPr/>
                </p:nvSpPr>
                <p:spPr>
                  <a:xfrm>
                    <a:off x="4543716" y="900110"/>
                    <a:ext cx="127050" cy="152443"/>
                  </a:xfrm>
                  <a:custGeom>
                    <a:avLst/>
                    <a:gdLst>
                      <a:gd name="connsiteX0" fmla="*/ 67006 w 127050"/>
                      <a:gd name="connsiteY0" fmla="*/ 144831 h 152443"/>
                      <a:gd name="connsiteX1" fmla="*/ 121242 w 127050"/>
                      <a:gd name="connsiteY1" fmla="*/ 76149 h 152443"/>
                      <a:gd name="connsiteX2" fmla="*/ 118791 w 127050"/>
                      <a:gd name="connsiteY2" fmla="*/ -5498 h 152443"/>
                      <a:gd name="connsiteX3" fmla="*/ -5808 w 127050"/>
                      <a:gd name="connsiteY3" fmla="*/ 2362 h 152443"/>
                      <a:gd name="connsiteX4" fmla="*/ -4430 w 127050"/>
                      <a:gd name="connsiteY4" fmla="*/ 84983 h 152443"/>
                      <a:gd name="connsiteX5" fmla="*/ 67006 w 127050"/>
                      <a:gd name="connsiteY5" fmla="*/ 144831 h 152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7050" h="152443">
                        <a:moveTo>
                          <a:pt x="67006" y="144831"/>
                        </a:moveTo>
                        <a:cubicBezTo>
                          <a:pt x="84309" y="138753"/>
                          <a:pt x="106919" y="104311"/>
                          <a:pt x="121242" y="76149"/>
                        </a:cubicBezTo>
                        <a:cubicBezTo>
                          <a:pt x="121242" y="76149"/>
                          <a:pt x="119379" y="3052"/>
                          <a:pt x="118791" y="-5498"/>
                        </a:cubicBezTo>
                        <a:cubicBezTo>
                          <a:pt x="118791" y="-5498"/>
                          <a:pt x="75273" y="45051"/>
                          <a:pt x="-5808" y="2362"/>
                        </a:cubicBezTo>
                        <a:cubicBezTo>
                          <a:pt x="-5808" y="2362"/>
                          <a:pt x="-4876" y="47988"/>
                          <a:pt x="-4430" y="84983"/>
                        </a:cubicBezTo>
                        <a:cubicBezTo>
                          <a:pt x="13946" y="126921"/>
                          <a:pt x="38136" y="155082"/>
                          <a:pt x="67006" y="144831"/>
                        </a:cubicBezTo>
                        <a:close/>
                      </a:path>
                    </a:pathLst>
                  </a:custGeom>
                  <a:solidFill>
                    <a:srgbClr val="F0C499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F475AF94-307A-F7BB-200B-4885F1B0BCBB}"/>
                      </a:ext>
                    </a:extLst>
                  </p:cNvPr>
                  <p:cNvSpPr/>
                  <p:nvPr/>
                </p:nvSpPr>
                <p:spPr>
                  <a:xfrm>
                    <a:off x="4544527" y="940994"/>
                    <a:ext cx="125638" cy="108656"/>
                  </a:xfrm>
                  <a:custGeom>
                    <a:avLst/>
                    <a:gdLst>
                      <a:gd name="connsiteX0" fmla="*/ -5808 w 125638"/>
                      <a:gd name="connsiteY0" fmla="*/ 6353 h 108656"/>
                      <a:gd name="connsiteX1" fmla="*/ -3559 w 125638"/>
                      <a:gd name="connsiteY1" fmla="*/ 30260 h 108656"/>
                      <a:gd name="connsiteX2" fmla="*/ 19659 w 125638"/>
                      <a:gd name="connsiteY2" fmla="*/ 76372 h 108656"/>
                      <a:gd name="connsiteX3" fmla="*/ 59651 w 125638"/>
                      <a:gd name="connsiteY3" fmla="*/ 103156 h 108656"/>
                      <a:gd name="connsiteX4" fmla="*/ 95755 w 125638"/>
                      <a:gd name="connsiteY4" fmla="*/ 84496 h 108656"/>
                      <a:gd name="connsiteX5" fmla="*/ 118952 w 125638"/>
                      <a:gd name="connsiteY5" fmla="*/ 41525 h 108656"/>
                      <a:gd name="connsiteX6" fmla="*/ 119317 w 125638"/>
                      <a:gd name="connsiteY6" fmla="*/ -5498 h 108656"/>
                      <a:gd name="connsiteX7" fmla="*/ 99057 w 125638"/>
                      <a:gd name="connsiteY7" fmla="*/ 55058 h 108656"/>
                      <a:gd name="connsiteX8" fmla="*/ 61596 w 125638"/>
                      <a:gd name="connsiteY8" fmla="*/ 87170 h 108656"/>
                      <a:gd name="connsiteX9" fmla="*/ 15626 w 125638"/>
                      <a:gd name="connsiteY9" fmla="*/ 55707 h 108656"/>
                      <a:gd name="connsiteX10" fmla="*/ -5808 w 125638"/>
                      <a:gd name="connsiteY10" fmla="*/ 6353 h 108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5638" h="108656">
                        <a:moveTo>
                          <a:pt x="-5808" y="6353"/>
                        </a:moveTo>
                        <a:cubicBezTo>
                          <a:pt x="-5808" y="6353"/>
                          <a:pt x="-5808" y="22440"/>
                          <a:pt x="-3559" y="30260"/>
                        </a:cubicBezTo>
                        <a:cubicBezTo>
                          <a:pt x="-1736" y="36561"/>
                          <a:pt x="3370" y="61826"/>
                          <a:pt x="19659" y="76372"/>
                        </a:cubicBezTo>
                        <a:cubicBezTo>
                          <a:pt x="35948" y="90919"/>
                          <a:pt x="54101" y="102953"/>
                          <a:pt x="59651" y="103156"/>
                        </a:cubicBezTo>
                        <a:cubicBezTo>
                          <a:pt x="65203" y="103359"/>
                          <a:pt x="91278" y="89805"/>
                          <a:pt x="95755" y="84496"/>
                        </a:cubicBezTo>
                        <a:cubicBezTo>
                          <a:pt x="100233" y="79188"/>
                          <a:pt x="118548" y="51979"/>
                          <a:pt x="118952" y="41525"/>
                        </a:cubicBezTo>
                        <a:cubicBezTo>
                          <a:pt x="119986" y="25864"/>
                          <a:pt x="120108" y="10163"/>
                          <a:pt x="119317" y="-5498"/>
                        </a:cubicBezTo>
                        <a:cubicBezTo>
                          <a:pt x="119317" y="-5498"/>
                          <a:pt x="112793" y="39074"/>
                          <a:pt x="99057" y="55058"/>
                        </a:cubicBezTo>
                        <a:cubicBezTo>
                          <a:pt x="85322" y="71043"/>
                          <a:pt x="66905" y="85753"/>
                          <a:pt x="61596" y="87170"/>
                        </a:cubicBezTo>
                        <a:cubicBezTo>
                          <a:pt x="56289" y="88589"/>
                          <a:pt x="22535" y="63973"/>
                          <a:pt x="15626" y="55707"/>
                        </a:cubicBezTo>
                        <a:cubicBezTo>
                          <a:pt x="8718" y="47441"/>
                          <a:pt x="-2142" y="18570"/>
                          <a:pt x="-5808" y="6353"/>
                        </a:cubicBezTo>
                        <a:close/>
                      </a:path>
                    </a:pathLst>
                  </a:custGeom>
                  <a:solidFill>
                    <a:srgbClr val="F0C499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657DA02B-7FED-A6D9-A1B7-2662E4F7AC56}"/>
                      </a:ext>
                    </a:extLst>
                  </p:cNvPr>
                  <p:cNvSpPr/>
                  <p:nvPr/>
                </p:nvSpPr>
                <p:spPr>
                  <a:xfrm>
                    <a:off x="5056659" y="726314"/>
                    <a:ext cx="120948" cy="251634"/>
                  </a:xfrm>
                  <a:custGeom>
                    <a:avLst/>
                    <a:gdLst>
                      <a:gd name="connsiteX0" fmla="*/ 77420 w 120948"/>
                      <a:gd name="connsiteY0" fmla="*/ 170729 h 251634"/>
                      <a:gd name="connsiteX1" fmla="*/ 12426 w 120948"/>
                      <a:gd name="connsiteY1" fmla="*/ 246136 h 251634"/>
                      <a:gd name="connsiteX2" fmla="*/ -5808 w 120948"/>
                      <a:gd name="connsiteY2" fmla="*/ 139143 h 251634"/>
                      <a:gd name="connsiteX3" fmla="*/ 56532 w 120948"/>
                      <a:gd name="connsiteY3" fmla="*/ 51903 h 251634"/>
                      <a:gd name="connsiteX4" fmla="*/ 113969 w 120948"/>
                      <a:gd name="connsiteY4" fmla="*/ -4075 h 251634"/>
                      <a:gd name="connsiteX5" fmla="*/ 73713 w 120948"/>
                      <a:gd name="connsiteY5" fmla="*/ 75892 h 251634"/>
                      <a:gd name="connsiteX6" fmla="*/ 77420 w 120948"/>
                      <a:gd name="connsiteY6" fmla="*/ 170729 h 25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948" h="251634">
                        <a:moveTo>
                          <a:pt x="77420" y="170729"/>
                        </a:moveTo>
                        <a:cubicBezTo>
                          <a:pt x="71828" y="186430"/>
                          <a:pt x="40952" y="217083"/>
                          <a:pt x="12426" y="246136"/>
                        </a:cubicBezTo>
                        <a:lnTo>
                          <a:pt x="-5808" y="139143"/>
                        </a:lnTo>
                        <a:cubicBezTo>
                          <a:pt x="4059" y="87501"/>
                          <a:pt x="26324" y="61507"/>
                          <a:pt x="56532" y="51903"/>
                        </a:cubicBezTo>
                        <a:cubicBezTo>
                          <a:pt x="56532" y="51903"/>
                          <a:pt x="104629" y="-16089"/>
                          <a:pt x="113969" y="-4075"/>
                        </a:cubicBezTo>
                        <a:cubicBezTo>
                          <a:pt x="123309" y="7940"/>
                          <a:pt x="73713" y="75892"/>
                          <a:pt x="73713" y="75892"/>
                        </a:cubicBezTo>
                        <a:cubicBezTo>
                          <a:pt x="81107" y="102777"/>
                          <a:pt x="81087" y="135375"/>
                          <a:pt x="77420" y="170729"/>
                        </a:cubicBezTo>
                        <a:close/>
                      </a:path>
                    </a:pathLst>
                  </a:custGeom>
                  <a:solidFill>
                    <a:srgbClr val="F8C39C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676C34D3-8485-4CA9-F6E2-4E48E9C48667}"/>
                      </a:ext>
                    </a:extLst>
                  </p:cNvPr>
                  <p:cNvSpPr/>
                  <p:nvPr/>
                </p:nvSpPr>
                <p:spPr>
                  <a:xfrm>
                    <a:off x="4337530" y="872617"/>
                    <a:ext cx="739610" cy="678566"/>
                  </a:xfrm>
                  <a:custGeom>
                    <a:avLst/>
                    <a:gdLst>
                      <a:gd name="connsiteX0" fmla="*/ 733803 w 739610"/>
                      <a:gd name="connsiteY0" fmla="*/ 91851 h 678566"/>
                      <a:gd name="connsiteX1" fmla="*/ 717697 w 739610"/>
                      <a:gd name="connsiteY1" fmla="*/ -5498 h 678566"/>
                      <a:gd name="connsiteX2" fmla="*/ 447205 w 739610"/>
                      <a:gd name="connsiteY2" fmla="*/ 181866 h 678566"/>
                      <a:gd name="connsiteX3" fmla="*/ 446679 w 739610"/>
                      <a:gd name="connsiteY3" fmla="*/ 182696 h 678566"/>
                      <a:gd name="connsiteX4" fmla="*/ 365152 w 739610"/>
                      <a:gd name="connsiteY4" fmla="*/ 144911 h 678566"/>
                      <a:gd name="connsiteX5" fmla="*/ 347121 w 739610"/>
                      <a:gd name="connsiteY5" fmla="*/ 112313 h 678566"/>
                      <a:gd name="connsiteX6" fmla="*/ 333425 w 739610"/>
                      <a:gd name="connsiteY6" fmla="*/ 87555 h 678566"/>
                      <a:gd name="connsiteX7" fmla="*/ 338977 w 739610"/>
                      <a:gd name="connsiteY7" fmla="*/ 177043 h 678566"/>
                      <a:gd name="connsiteX8" fmla="*/ 332332 w 739610"/>
                      <a:gd name="connsiteY8" fmla="*/ 239363 h 678566"/>
                      <a:gd name="connsiteX9" fmla="*/ 296411 w 739610"/>
                      <a:gd name="connsiteY9" fmla="*/ 174147 h 678566"/>
                      <a:gd name="connsiteX10" fmla="*/ 240250 w 739610"/>
                      <a:gd name="connsiteY10" fmla="*/ 176173 h 678566"/>
                      <a:gd name="connsiteX11" fmla="*/ 210144 w 739610"/>
                      <a:gd name="connsiteY11" fmla="*/ 241005 h 678566"/>
                      <a:gd name="connsiteX12" fmla="*/ 198494 w 739610"/>
                      <a:gd name="connsiteY12" fmla="*/ 175605 h 678566"/>
                      <a:gd name="connsiteX13" fmla="*/ 195415 w 739610"/>
                      <a:gd name="connsiteY13" fmla="*/ 92539 h 678566"/>
                      <a:gd name="connsiteX14" fmla="*/ 185488 w 739610"/>
                      <a:gd name="connsiteY14" fmla="*/ 114319 h 678566"/>
                      <a:gd name="connsiteX15" fmla="*/ 167679 w 739610"/>
                      <a:gd name="connsiteY15" fmla="*/ 152489 h 678566"/>
                      <a:gd name="connsiteX16" fmla="*/ 42290 w 739610"/>
                      <a:gd name="connsiteY16" fmla="*/ 225425 h 678566"/>
                      <a:gd name="connsiteX17" fmla="*/ 40405 w 739610"/>
                      <a:gd name="connsiteY17" fmla="*/ 225729 h 678566"/>
                      <a:gd name="connsiteX18" fmla="*/ 40162 w 739610"/>
                      <a:gd name="connsiteY18" fmla="*/ 225729 h 678566"/>
                      <a:gd name="connsiteX19" fmla="*/ 39798 w 739610"/>
                      <a:gd name="connsiteY19" fmla="*/ 225972 h 678566"/>
                      <a:gd name="connsiteX20" fmla="*/ 39454 w 739610"/>
                      <a:gd name="connsiteY20" fmla="*/ 226174 h 678566"/>
                      <a:gd name="connsiteX21" fmla="*/ 8374 w 739610"/>
                      <a:gd name="connsiteY21" fmla="*/ 281646 h 678566"/>
                      <a:gd name="connsiteX22" fmla="*/ -5808 w 739610"/>
                      <a:gd name="connsiteY22" fmla="*/ 346639 h 678566"/>
                      <a:gd name="connsiteX23" fmla="*/ -4612 w 739610"/>
                      <a:gd name="connsiteY23" fmla="*/ 665329 h 678566"/>
                      <a:gd name="connsiteX24" fmla="*/ 75820 w 739610"/>
                      <a:gd name="connsiteY24" fmla="*/ 666849 h 678566"/>
                      <a:gd name="connsiteX25" fmla="*/ 75617 w 739610"/>
                      <a:gd name="connsiteY25" fmla="*/ 623816 h 678566"/>
                      <a:gd name="connsiteX26" fmla="*/ 74402 w 739610"/>
                      <a:gd name="connsiteY26" fmla="*/ 383148 h 678566"/>
                      <a:gd name="connsiteX27" fmla="*/ 76043 w 739610"/>
                      <a:gd name="connsiteY27" fmla="*/ 346133 h 678566"/>
                      <a:gd name="connsiteX28" fmla="*/ 87915 w 739610"/>
                      <a:gd name="connsiteY28" fmla="*/ 667092 h 678566"/>
                      <a:gd name="connsiteX29" fmla="*/ 423785 w 739610"/>
                      <a:gd name="connsiteY29" fmla="*/ 673068 h 678566"/>
                      <a:gd name="connsiteX30" fmla="*/ 424170 w 739610"/>
                      <a:gd name="connsiteY30" fmla="*/ 343946 h 678566"/>
                      <a:gd name="connsiteX31" fmla="*/ 590301 w 739610"/>
                      <a:gd name="connsiteY31" fmla="*/ 333005 h 678566"/>
                      <a:gd name="connsiteX32" fmla="*/ 733803 w 739610"/>
                      <a:gd name="connsiteY32" fmla="*/ 91851 h 67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739610" h="678566">
                        <a:moveTo>
                          <a:pt x="733803" y="91851"/>
                        </a:moveTo>
                        <a:lnTo>
                          <a:pt x="717697" y="-5498"/>
                        </a:lnTo>
                        <a:cubicBezTo>
                          <a:pt x="717697" y="-5498"/>
                          <a:pt x="585176" y="251337"/>
                          <a:pt x="447205" y="181866"/>
                        </a:cubicBezTo>
                        <a:lnTo>
                          <a:pt x="446679" y="182696"/>
                        </a:lnTo>
                        <a:cubicBezTo>
                          <a:pt x="417606" y="169325"/>
                          <a:pt x="383448" y="153421"/>
                          <a:pt x="365152" y="144911"/>
                        </a:cubicBezTo>
                        <a:cubicBezTo>
                          <a:pt x="357049" y="130729"/>
                          <a:pt x="349208" y="116810"/>
                          <a:pt x="347121" y="112313"/>
                        </a:cubicBezTo>
                        <a:cubicBezTo>
                          <a:pt x="342279" y="101940"/>
                          <a:pt x="333425" y="87555"/>
                          <a:pt x="333425" y="87555"/>
                        </a:cubicBezTo>
                        <a:cubicBezTo>
                          <a:pt x="333425" y="87555"/>
                          <a:pt x="342685" y="134153"/>
                          <a:pt x="338977" y="177043"/>
                        </a:cubicBezTo>
                        <a:cubicBezTo>
                          <a:pt x="337579" y="193150"/>
                          <a:pt x="335168" y="215254"/>
                          <a:pt x="332332" y="239363"/>
                        </a:cubicBezTo>
                        <a:cubicBezTo>
                          <a:pt x="319243" y="215152"/>
                          <a:pt x="297687" y="175463"/>
                          <a:pt x="296411" y="174147"/>
                        </a:cubicBezTo>
                        <a:cubicBezTo>
                          <a:pt x="294567" y="172222"/>
                          <a:pt x="249408" y="173093"/>
                          <a:pt x="240250" y="176173"/>
                        </a:cubicBezTo>
                        <a:cubicBezTo>
                          <a:pt x="233382" y="178482"/>
                          <a:pt x="217620" y="220238"/>
                          <a:pt x="210144" y="241005"/>
                        </a:cubicBezTo>
                        <a:cubicBezTo>
                          <a:pt x="205808" y="215943"/>
                          <a:pt x="201696" y="192543"/>
                          <a:pt x="198494" y="175605"/>
                        </a:cubicBezTo>
                        <a:cubicBezTo>
                          <a:pt x="190795" y="134843"/>
                          <a:pt x="195415" y="92539"/>
                          <a:pt x="195415" y="92539"/>
                        </a:cubicBezTo>
                        <a:cubicBezTo>
                          <a:pt x="195415" y="92539"/>
                          <a:pt x="189762" y="103440"/>
                          <a:pt x="185488" y="114319"/>
                        </a:cubicBezTo>
                        <a:cubicBezTo>
                          <a:pt x="183178" y="120195"/>
                          <a:pt x="175560" y="136240"/>
                          <a:pt x="167679" y="152489"/>
                        </a:cubicBezTo>
                        <a:cubicBezTo>
                          <a:pt x="137593" y="171411"/>
                          <a:pt x="60017" y="215396"/>
                          <a:pt x="42290" y="225425"/>
                        </a:cubicBezTo>
                        <a:cubicBezTo>
                          <a:pt x="41642" y="225364"/>
                          <a:pt x="40993" y="225465"/>
                          <a:pt x="40405" y="225729"/>
                        </a:cubicBezTo>
                        <a:lnTo>
                          <a:pt x="40162" y="225729"/>
                        </a:lnTo>
                        <a:cubicBezTo>
                          <a:pt x="40041" y="225810"/>
                          <a:pt x="39920" y="225891"/>
                          <a:pt x="39798" y="225972"/>
                        </a:cubicBezTo>
                        <a:cubicBezTo>
                          <a:pt x="39676" y="226032"/>
                          <a:pt x="39555" y="226093"/>
                          <a:pt x="39454" y="226174"/>
                        </a:cubicBezTo>
                        <a:cubicBezTo>
                          <a:pt x="28047" y="232901"/>
                          <a:pt x="8374" y="281646"/>
                          <a:pt x="8374" y="281646"/>
                        </a:cubicBezTo>
                        <a:lnTo>
                          <a:pt x="-5808" y="346639"/>
                        </a:lnTo>
                        <a:lnTo>
                          <a:pt x="-4612" y="665329"/>
                        </a:lnTo>
                        <a:lnTo>
                          <a:pt x="75820" y="666849"/>
                        </a:lnTo>
                        <a:cubicBezTo>
                          <a:pt x="75820" y="666849"/>
                          <a:pt x="72295" y="634433"/>
                          <a:pt x="75617" y="623816"/>
                        </a:cubicBezTo>
                        <a:lnTo>
                          <a:pt x="74402" y="383148"/>
                        </a:lnTo>
                        <a:lnTo>
                          <a:pt x="76043" y="346133"/>
                        </a:lnTo>
                        <a:lnTo>
                          <a:pt x="87915" y="667092"/>
                        </a:lnTo>
                        <a:lnTo>
                          <a:pt x="423785" y="673068"/>
                        </a:lnTo>
                        <a:lnTo>
                          <a:pt x="424170" y="343946"/>
                        </a:lnTo>
                        <a:cubicBezTo>
                          <a:pt x="425994" y="375044"/>
                          <a:pt x="594090" y="361511"/>
                          <a:pt x="590301" y="333005"/>
                        </a:cubicBezTo>
                        <a:cubicBezTo>
                          <a:pt x="659469" y="278627"/>
                          <a:pt x="733803" y="91851"/>
                          <a:pt x="733803" y="91851"/>
                        </a:cubicBezTo>
                        <a:close/>
                      </a:path>
                    </a:pathLst>
                  </a:custGeom>
                  <a:solidFill>
                    <a:srgbClr val="F4F5F6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08291ACE-B5F1-4DD6-2611-49644F190F08}"/>
                      </a:ext>
                    </a:extLst>
                  </p:cNvPr>
                  <p:cNvSpPr/>
                  <p:nvPr/>
                </p:nvSpPr>
                <p:spPr>
                  <a:xfrm>
                    <a:off x="4590679" y="1049749"/>
                    <a:ext cx="54276" cy="499591"/>
                  </a:xfrm>
                  <a:custGeom>
                    <a:avLst/>
                    <a:gdLst>
                      <a:gd name="connsiteX0" fmla="*/ -4998 w 54276"/>
                      <a:gd name="connsiteY0" fmla="*/ 493080 h 499591"/>
                      <a:gd name="connsiteX1" fmla="*/ 48469 w 54276"/>
                      <a:gd name="connsiteY1" fmla="*/ 494093 h 499591"/>
                      <a:gd name="connsiteX2" fmla="*/ 47496 w 54276"/>
                      <a:gd name="connsiteY2" fmla="*/ 148843 h 499591"/>
                      <a:gd name="connsiteX3" fmla="*/ 46564 w 54276"/>
                      <a:gd name="connsiteY3" fmla="*/ 143980 h 499591"/>
                      <a:gd name="connsiteX4" fmla="*/ 46564 w 54276"/>
                      <a:gd name="connsiteY4" fmla="*/ 143980 h 499591"/>
                      <a:gd name="connsiteX5" fmla="*/ 33152 w 54276"/>
                      <a:gd name="connsiteY5" fmla="*/ 69119 h 499591"/>
                      <a:gd name="connsiteX6" fmla="*/ 37204 w 54276"/>
                      <a:gd name="connsiteY6" fmla="*/ 44322 h 499591"/>
                      <a:gd name="connsiteX7" fmla="*/ 37204 w 54276"/>
                      <a:gd name="connsiteY7" fmla="*/ 44322 h 499591"/>
                      <a:gd name="connsiteX8" fmla="*/ 38542 w 54276"/>
                      <a:gd name="connsiteY8" fmla="*/ 32166 h 499591"/>
                      <a:gd name="connsiteX9" fmla="*/ 38542 w 54276"/>
                      <a:gd name="connsiteY9" fmla="*/ 32166 h 499591"/>
                      <a:gd name="connsiteX10" fmla="*/ 38542 w 54276"/>
                      <a:gd name="connsiteY10" fmla="*/ 32166 h 499591"/>
                      <a:gd name="connsiteX11" fmla="*/ 40142 w 54276"/>
                      <a:gd name="connsiteY11" fmla="*/ 13445 h 499591"/>
                      <a:gd name="connsiteX12" fmla="*/ 41216 w 54276"/>
                      <a:gd name="connsiteY12" fmla="*/ 1066 h 499591"/>
                      <a:gd name="connsiteX13" fmla="*/ 19335 w 54276"/>
                      <a:gd name="connsiteY13" fmla="*/ -4890 h 499591"/>
                      <a:gd name="connsiteX14" fmla="*/ 15283 w 54276"/>
                      <a:gd name="connsiteY14" fmla="*/ -5498 h 499591"/>
                      <a:gd name="connsiteX15" fmla="*/ 14513 w 54276"/>
                      <a:gd name="connsiteY15" fmla="*/ -5498 h 499591"/>
                      <a:gd name="connsiteX16" fmla="*/ 13621 w 54276"/>
                      <a:gd name="connsiteY16" fmla="*/ -5498 h 499591"/>
                      <a:gd name="connsiteX17" fmla="*/ 14189 w 54276"/>
                      <a:gd name="connsiteY17" fmla="*/ -5396 h 499591"/>
                      <a:gd name="connsiteX18" fmla="*/ 13480 w 54276"/>
                      <a:gd name="connsiteY18" fmla="*/ -5255 h 499591"/>
                      <a:gd name="connsiteX19" fmla="*/ 13621 w 54276"/>
                      <a:gd name="connsiteY19" fmla="*/ -5498 h 499591"/>
                      <a:gd name="connsiteX20" fmla="*/ -5808 w 54276"/>
                      <a:gd name="connsiteY20" fmla="*/ 10163 h 499591"/>
                      <a:gd name="connsiteX21" fmla="*/ -3356 w 54276"/>
                      <a:gd name="connsiteY21" fmla="*/ 30099 h 499591"/>
                      <a:gd name="connsiteX22" fmla="*/ -3356 w 54276"/>
                      <a:gd name="connsiteY22" fmla="*/ 30099 h 499591"/>
                      <a:gd name="connsiteX23" fmla="*/ -480 w 54276"/>
                      <a:gd name="connsiteY23" fmla="*/ 50804 h 499591"/>
                      <a:gd name="connsiteX24" fmla="*/ -480 w 54276"/>
                      <a:gd name="connsiteY24" fmla="*/ 50804 h 499591"/>
                      <a:gd name="connsiteX25" fmla="*/ 4322 w 54276"/>
                      <a:gd name="connsiteY25" fmla="*/ 71064 h 499591"/>
                      <a:gd name="connsiteX26" fmla="*/ 5902 w 54276"/>
                      <a:gd name="connsiteY26" fmla="*/ 73881 h 499591"/>
                      <a:gd name="connsiteX27" fmla="*/ -4430 w 54276"/>
                      <a:gd name="connsiteY27" fmla="*/ 149309 h 499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4276" h="499591">
                        <a:moveTo>
                          <a:pt x="-4998" y="493080"/>
                        </a:moveTo>
                        <a:lnTo>
                          <a:pt x="48469" y="494093"/>
                        </a:lnTo>
                        <a:lnTo>
                          <a:pt x="47496" y="148843"/>
                        </a:lnTo>
                        <a:lnTo>
                          <a:pt x="46564" y="143980"/>
                        </a:lnTo>
                        <a:lnTo>
                          <a:pt x="46564" y="143980"/>
                        </a:lnTo>
                        <a:lnTo>
                          <a:pt x="33152" y="69119"/>
                        </a:lnTo>
                        <a:cubicBezTo>
                          <a:pt x="36151" y="61644"/>
                          <a:pt x="37204" y="44322"/>
                          <a:pt x="37204" y="44322"/>
                        </a:cubicBezTo>
                        <a:lnTo>
                          <a:pt x="37204" y="44322"/>
                        </a:lnTo>
                        <a:cubicBezTo>
                          <a:pt x="37670" y="40270"/>
                          <a:pt x="38136" y="36218"/>
                          <a:pt x="38542" y="32166"/>
                        </a:cubicBezTo>
                        <a:lnTo>
                          <a:pt x="38542" y="32166"/>
                        </a:lnTo>
                        <a:lnTo>
                          <a:pt x="38542" y="32166"/>
                        </a:lnTo>
                        <a:cubicBezTo>
                          <a:pt x="39271" y="24953"/>
                          <a:pt x="39837" y="18206"/>
                          <a:pt x="40142" y="13445"/>
                        </a:cubicBezTo>
                        <a:lnTo>
                          <a:pt x="41216" y="1066"/>
                        </a:lnTo>
                        <a:cubicBezTo>
                          <a:pt x="34185" y="-1791"/>
                          <a:pt x="26831" y="-3776"/>
                          <a:pt x="19335" y="-4890"/>
                        </a:cubicBezTo>
                        <a:cubicBezTo>
                          <a:pt x="17998" y="-5214"/>
                          <a:pt x="16640" y="-5417"/>
                          <a:pt x="15283" y="-5498"/>
                        </a:cubicBezTo>
                        <a:cubicBezTo>
                          <a:pt x="15019" y="-5498"/>
                          <a:pt x="14756" y="-5498"/>
                          <a:pt x="14513" y="-5498"/>
                        </a:cubicBezTo>
                        <a:lnTo>
                          <a:pt x="13621" y="-5498"/>
                        </a:lnTo>
                        <a:lnTo>
                          <a:pt x="14189" y="-5396"/>
                        </a:lnTo>
                        <a:lnTo>
                          <a:pt x="13480" y="-5255"/>
                        </a:lnTo>
                        <a:lnTo>
                          <a:pt x="13621" y="-5498"/>
                        </a:lnTo>
                        <a:cubicBezTo>
                          <a:pt x="1465" y="-2459"/>
                          <a:pt x="-5808" y="10163"/>
                          <a:pt x="-5808" y="10163"/>
                        </a:cubicBezTo>
                        <a:lnTo>
                          <a:pt x="-3356" y="30099"/>
                        </a:lnTo>
                        <a:lnTo>
                          <a:pt x="-3356" y="30099"/>
                        </a:lnTo>
                        <a:cubicBezTo>
                          <a:pt x="-2607" y="36420"/>
                          <a:pt x="-1634" y="43856"/>
                          <a:pt x="-480" y="50804"/>
                        </a:cubicBezTo>
                        <a:lnTo>
                          <a:pt x="-480" y="50804"/>
                        </a:lnTo>
                        <a:cubicBezTo>
                          <a:pt x="230" y="57733"/>
                          <a:pt x="1850" y="64541"/>
                          <a:pt x="4322" y="71064"/>
                        </a:cubicBezTo>
                        <a:cubicBezTo>
                          <a:pt x="4748" y="72057"/>
                          <a:pt x="5275" y="72989"/>
                          <a:pt x="5902" y="73881"/>
                        </a:cubicBezTo>
                        <a:lnTo>
                          <a:pt x="-4430" y="149309"/>
                        </a:lnTo>
                        <a:close/>
                      </a:path>
                    </a:pathLst>
                  </a:custGeom>
                  <a:solidFill>
                    <a:srgbClr val="8BC43F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2C6155D2-C740-46AC-D120-41FD6DD9944E}"/>
                      </a:ext>
                    </a:extLst>
                  </p:cNvPr>
                  <p:cNvSpPr/>
                  <p:nvPr/>
                </p:nvSpPr>
                <p:spPr>
                  <a:xfrm>
                    <a:off x="4609946" y="943102"/>
                    <a:ext cx="79784" cy="189653"/>
                  </a:xfrm>
                  <a:custGeom>
                    <a:avLst/>
                    <a:gdLst>
                      <a:gd name="connsiteX0" fmla="*/ -5808 w 79784"/>
                      <a:gd name="connsiteY0" fmla="*/ 101049 h 189653"/>
                      <a:gd name="connsiteX1" fmla="*/ 50920 w 79784"/>
                      <a:gd name="connsiteY1" fmla="*/ 32286 h 189653"/>
                      <a:gd name="connsiteX2" fmla="*/ 54081 w 79784"/>
                      <a:gd name="connsiteY2" fmla="*/ -5498 h 189653"/>
                      <a:gd name="connsiteX3" fmla="*/ 61314 w 79784"/>
                      <a:gd name="connsiteY3" fmla="*/ 18286 h 189653"/>
                      <a:gd name="connsiteX4" fmla="*/ 73977 w 79784"/>
                      <a:gd name="connsiteY4" fmla="*/ 73292 h 189653"/>
                      <a:gd name="connsiteX5" fmla="*/ 58254 w 79784"/>
                      <a:gd name="connsiteY5" fmla="*/ 184155 h 189653"/>
                      <a:gd name="connsiteX6" fmla="*/ 18566 w 79784"/>
                      <a:gd name="connsiteY6" fmla="*/ 115737 h 189653"/>
                      <a:gd name="connsiteX7" fmla="*/ -5808 w 79784"/>
                      <a:gd name="connsiteY7" fmla="*/ 101049 h 1896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9784" h="189653">
                        <a:moveTo>
                          <a:pt x="-5808" y="101049"/>
                        </a:moveTo>
                        <a:cubicBezTo>
                          <a:pt x="-5808" y="101049"/>
                          <a:pt x="45389" y="65735"/>
                          <a:pt x="50920" y="32286"/>
                        </a:cubicBezTo>
                        <a:cubicBezTo>
                          <a:pt x="55277" y="5725"/>
                          <a:pt x="54081" y="-5498"/>
                          <a:pt x="54081" y="-5498"/>
                        </a:cubicBezTo>
                        <a:cubicBezTo>
                          <a:pt x="54081" y="-5498"/>
                          <a:pt x="57241" y="-3472"/>
                          <a:pt x="61314" y="18286"/>
                        </a:cubicBezTo>
                        <a:cubicBezTo>
                          <a:pt x="66805" y="47603"/>
                          <a:pt x="73977" y="73292"/>
                          <a:pt x="73977" y="73292"/>
                        </a:cubicBezTo>
                        <a:lnTo>
                          <a:pt x="58254" y="184155"/>
                        </a:lnTo>
                        <a:cubicBezTo>
                          <a:pt x="58254" y="184155"/>
                          <a:pt x="23002" y="119809"/>
                          <a:pt x="18566" y="115737"/>
                        </a:cubicBezTo>
                        <a:cubicBezTo>
                          <a:pt x="14129" y="111664"/>
                          <a:pt x="5781" y="103763"/>
                          <a:pt x="-5808" y="101049"/>
                        </a:cubicBezTo>
                        <a:close/>
                      </a:path>
                    </a:pathLst>
                  </a:custGeom>
                  <a:solidFill>
                    <a:srgbClr val="F4F5F6"/>
                  </a:solidFill>
                  <a:ln w="506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5" name="Freeform: Shape 104">
                    <a:extLst>
                      <a:ext uri="{FF2B5EF4-FFF2-40B4-BE49-F238E27FC236}">
                        <a16:creationId xmlns:a16="http://schemas.microsoft.com/office/drawing/2014/main" id="{683D85CC-226A-8361-1220-027CE0759ABE}"/>
                      </a:ext>
                    </a:extLst>
                  </p:cNvPr>
                  <p:cNvSpPr/>
                  <p:nvPr/>
                </p:nvSpPr>
                <p:spPr>
                  <a:xfrm>
                    <a:off x="4533945" y="955217"/>
                    <a:ext cx="76041" cy="189997"/>
                  </a:xfrm>
                  <a:custGeom>
                    <a:avLst/>
                    <a:gdLst>
                      <a:gd name="connsiteX0" fmla="*/ 70234 w 76041"/>
                      <a:gd name="connsiteY0" fmla="*/ 88933 h 189997"/>
                      <a:gd name="connsiteX1" fmla="*/ 10406 w 76041"/>
                      <a:gd name="connsiteY1" fmla="*/ 23068 h 189997"/>
                      <a:gd name="connsiteX2" fmla="*/ 4814 w 76041"/>
                      <a:gd name="connsiteY2" fmla="*/ -5498 h 189997"/>
                      <a:gd name="connsiteX3" fmla="*/ -3857 w 76041"/>
                      <a:gd name="connsiteY3" fmla="*/ 22764 h 189997"/>
                      <a:gd name="connsiteX4" fmla="*/ -1506 w 76041"/>
                      <a:gd name="connsiteY4" fmla="*/ 94565 h 189997"/>
                      <a:gd name="connsiteX5" fmla="*/ 16241 w 76041"/>
                      <a:gd name="connsiteY5" fmla="*/ 184499 h 189997"/>
                      <a:gd name="connsiteX6" fmla="*/ 51919 w 76041"/>
                      <a:gd name="connsiteY6" fmla="*/ 103925 h 189997"/>
                      <a:gd name="connsiteX7" fmla="*/ 70234 w 76041"/>
                      <a:gd name="connsiteY7" fmla="*/ 88933 h 189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6041" h="189997">
                        <a:moveTo>
                          <a:pt x="70234" y="88933"/>
                        </a:moveTo>
                        <a:cubicBezTo>
                          <a:pt x="70234" y="88933"/>
                          <a:pt x="15330" y="48899"/>
                          <a:pt x="10406" y="23068"/>
                        </a:cubicBezTo>
                        <a:cubicBezTo>
                          <a:pt x="6030" y="235"/>
                          <a:pt x="4814" y="-5498"/>
                          <a:pt x="4814" y="-5498"/>
                        </a:cubicBezTo>
                        <a:cubicBezTo>
                          <a:pt x="4814" y="-5498"/>
                          <a:pt x="216" y="1086"/>
                          <a:pt x="-3857" y="22764"/>
                        </a:cubicBezTo>
                        <a:cubicBezTo>
                          <a:pt x="-9347" y="51999"/>
                          <a:pt x="-1506" y="94565"/>
                          <a:pt x="-1506" y="94565"/>
                        </a:cubicBezTo>
                        <a:lnTo>
                          <a:pt x="16241" y="184499"/>
                        </a:lnTo>
                        <a:cubicBezTo>
                          <a:pt x="16241" y="184499"/>
                          <a:pt x="45801" y="114744"/>
                          <a:pt x="51919" y="103925"/>
                        </a:cubicBezTo>
                        <a:cubicBezTo>
                          <a:pt x="58037" y="93107"/>
                          <a:pt x="70234" y="88933"/>
                          <a:pt x="70234" y="88933"/>
                        </a:cubicBezTo>
                        <a:close/>
                      </a:path>
                    </a:pathLst>
                  </a:custGeom>
                  <a:solidFill>
                    <a:srgbClr val="F4F5F6"/>
                  </a:solidFill>
                  <a:ln w="506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6" name="Freeform: Shape 105">
                    <a:extLst>
                      <a:ext uri="{FF2B5EF4-FFF2-40B4-BE49-F238E27FC236}">
                        <a16:creationId xmlns:a16="http://schemas.microsoft.com/office/drawing/2014/main" id="{81A4E3DF-7E47-7CDD-998A-4C17B10E3EDF}"/>
                      </a:ext>
                    </a:extLst>
                  </p:cNvPr>
                  <p:cNvSpPr/>
                  <p:nvPr/>
                </p:nvSpPr>
                <p:spPr>
                  <a:xfrm>
                    <a:off x="4609987" y="943081"/>
                    <a:ext cx="64960" cy="106567"/>
                  </a:xfrm>
                  <a:custGeom>
                    <a:avLst/>
                    <a:gdLst>
                      <a:gd name="connsiteX0" fmla="*/ -5808 w 64960"/>
                      <a:gd name="connsiteY0" fmla="*/ 101069 h 106567"/>
                      <a:gd name="connsiteX1" fmla="*/ 31147 w 64960"/>
                      <a:gd name="connsiteY1" fmla="*/ 66405 h 106567"/>
                      <a:gd name="connsiteX2" fmla="*/ 52865 w 64960"/>
                      <a:gd name="connsiteY2" fmla="*/ 16606 h 106567"/>
                      <a:gd name="connsiteX3" fmla="*/ 54000 w 64960"/>
                      <a:gd name="connsiteY3" fmla="*/ -5498 h 106567"/>
                      <a:gd name="connsiteX4" fmla="*/ 55479 w 64960"/>
                      <a:gd name="connsiteY4" fmla="*/ 37392 h 106567"/>
                      <a:gd name="connsiteX5" fmla="*/ -5808 w 64960"/>
                      <a:gd name="connsiteY5" fmla="*/ 101069 h 106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4960" h="106567">
                        <a:moveTo>
                          <a:pt x="-5808" y="101069"/>
                        </a:moveTo>
                        <a:cubicBezTo>
                          <a:pt x="7423" y="90534"/>
                          <a:pt x="19781" y="78946"/>
                          <a:pt x="31147" y="66405"/>
                        </a:cubicBezTo>
                        <a:cubicBezTo>
                          <a:pt x="38825" y="57551"/>
                          <a:pt x="48449" y="45436"/>
                          <a:pt x="52865" y="16606"/>
                        </a:cubicBezTo>
                        <a:cubicBezTo>
                          <a:pt x="54020" y="9291"/>
                          <a:pt x="54384" y="1896"/>
                          <a:pt x="54000" y="-5498"/>
                        </a:cubicBezTo>
                        <a:cubicBezTo>
                          <a:pt x="54000" y="-5498"/>
                          <a:pt x="64535" y="6861"/>
                          <a:pt x="55479" y="37392"/>
                        </a:cubicBezTo>
                        <a:cubicBezTo>
                          <a:pt x="46808" y="66627"/>
                          <a:pt x="25697" y="92985"/>
                          <a:pt x="-5808" y="10106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499B9F93-4EE0-FB7B-7BCE-59545908B6EA}"/>
                      </a:ext>
                    </a:extLst>
                  </p:cNvPr>
                  <p:cNvSpPr/>
                  <p:nvPr/>
                </p:nvSpPr>
                <p:spPr>
                  <a:xfrm>
                    <a:off x="4544567" y="955217"/>
                    <a:ext cx="65419" cy="94431"/>
                  </a:xfrm>
                  <a:custGeom>
                    <a:avLst/>
                    <a:gdLst>
                      <a:gd name="connsiteX0" fmla="*/ -5808 w 65419"/>
                      <a:gd name="connsiteY0" fmla="*/ -5498 h 94431"/>
                      <a:gd name="connsiteX1" fmla="*/ 1932 w 65419"/>
                      <a:gd name="connsiteY1" fmla="*/ 28598 h 94431"/>
                      <a:gd name="connsiteX2" fmla="*/ 59612 w 65419"/>
                      <a:gd name="connsiteY2" fmla="*/ 88933 h 94431"/>
                      <a:gd name="connsiteX3" fmla="*/ 12224 w 65419"/>
                      <a:gd name="connsiteY3" fmla="*/ 54836 h 94431"/>
                      <a:gd name="connsiteX4" fmla="*/ -4450 w 65419"/>
                      <a:gd name="connsiteY4" fmla="*/ 24121 h 94431"/>
                      <a:gd name="connsiteX5" fmla="*/ -5808 w 65419"/>
                      <a:gd name="connsiteY5" fmla="*/ -5498 h 94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419" h="94431">
                        <a:moveTo>
                          <a:pt x="-5808" y="-5498"/>
                        </a:moveTo>
                        <a:cubicBezTo>
                          <a:pt x="-5808" y="-5498"/>
                          <a:pt x="635" y="25337"/>
                          <a:pt x="1932" y="28598"/>
                        </a:cubicBezTo>
                        <a:cubicBezTo>
                          <a:pt x="9387" y="47298"/>
                          <a:pt x="37366" y="71672"/>
                          <a:pt x="59612" y="88933"/>
                        </a:cubicBezTo>
                        <a:cubicBezTo>
                          <a:pt x="59612" y="88933"/>
                          <a:pt x="41135" y="87657"/>
                          <a:pt x="12224" y="54836"/>
                        </a:cubicBezTo>
                        <a:cubicBezTo>
                          <a:pt x="6044" y="47826"/>
                          <a:pt x="-3235" y="38993"/>
                          <a:pt x="-4450" y="24121"/>
                        </a:cubicBezTo>
                        <a:cubicBezTo>
                          <a:pt x="-5665" y="9251"/>
                          <a:pt x="-5808" y="-5498"/>
                          <a:pt x="-5808" y="-5498"/>
                        </a:cubicBezTo>
                        <a:close/>
                      </a:path>
                    </a:pathLst>
                  </a:custGeom>
                  <a:solidFill>
                    <a:srgbClr val="F4F5F6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70AC0634-CAAA-19C9-8005-5066259F1D12}"/>
                      </a:ext>
                    </a:extLst>
                  </p:cNvPr>
                  <p:cNvSpPr/>
                  <p:nvPr/>
                </p:nvSpPr>
                <p:spPr>
                  <a:xfrm>
                    <a:off x="4698782" y="723459"/>
                    <a:ext cx="32835" cy="109033"/>
                  </a:xfrm>
                  <a:custGeom>
                    <a:avLst/>
                    <a:gdLst>
                      <a:gd name="connsiteX0" fmla="*/ 15288 w 32835"/>
                      <a:gd name="connsiteY0" fmla="*/ -5394 h 109033"/>
                      <a:gd name="connsiteX1" fmla="*/ 22764 w 32835"/>
                      <a:gd name="connsiteY1" fmla="*/ 37152 h 109033"/>
                      <a:gd name="connsiteX2" fmla="*/ -232 w 32835"/>
                      <a:gd name="connsiteY2" fmla="*/ 103321 h 109033"/>
                      <a:gd name="connsiteX3" fmla="*/ 15288 w 32835"/>
                      <a:gd name="connsiteY3" fmla="*/ -5394 h 109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835" h="109033">
                        <a:moveTo>
                          <a:pt x="15288" y="-5394"/>
                        </a:moveTo>
                        <a:cubicBezTo>
                          <a:pt x="36236" y="-7946"/>
                          <a:pt x="22764" y="37152"/>
                          <a:pt x="22764" y="37152"/>
                        </a:cubicBezTo>
                        <a:cubicBezTo>
                          <a:pt x="14862" y="95299"/>
                          <a:pt x="18408" y="105226"/>
                          <a:pt x="-232" y="103321"/>
                        </a:cubicBezTo>
                        <a:cubicBezTo>
                          <a:pt x="-14029" y="101964"/>
                          <a:pt x="315" y="-3571"/>
                          <a:pt x="15288" y="-5394"/>
                        </a:cubicBezTo>
                        <a:close/>
                      </a:path>
                    </a:pathLst>
                  </a:custGeom>
                  <a:solidFill>
                    <a:srgbClr val="F0C499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" name="Freeform: Shape 108">
                    <a:extLst>
                      <a:ext uri="{FF2B5EF4-FFF2-40B4-BE49-F238E27FC236}">
                        <a16:creationId xmlns:a16="http://schemas.microsoft.com/office/drawing/2014/main" id="{A5593E60-C288-23C7-D7BA-90C33BFFFC03}"/>
                      </a:ext>
                    </a:extLst>
                  </p:cNvPr>
                  <p:cNvSpPr/>
                  <p:nvPr/>
                </p:nvSpPr>
                <p:spPr>
                  <a:xfrm>
                    <a:off x="4707700" y="733600"/>
                    <a:ext cx="19594" cy="73577"/>
                  </a:xfrm>
                  <a:custGeom>
                    <a:avLst/>
                    <a:gdLst>
                      <a:gd name="connsiteX0" fmla="*/ -5808 w 19594"/>
                      <a:gd name="connsiteY0" fmla="*/ 68079 h 73577"/>
                      <a:gd name="connsiteX1" fmla="*/ 270 w 19594"/>
                      <a:gd name="connsiteY1" fmla="*/ 36129 h 73577"/>
                      <a:gd name="connsiteX2" fmla="*/ 12426 w 19594"/>
                      <a:gd name="connsiteY2" fmla="*/ 17754 h 73577"/>
                      <a:gd name="connsiteX3" fmla="*/ 7989 w 19594"/>
                      <a:gd name="connsiteY3" fmla="*/ 5739 h 73577"/>
                      <a:gd name="connsiteX4" fmla="*/ 5741 w 19594"/>
                      <a:gd name="connsiteY4" fmla="*/ 41235 h 73577"/>
                      <a:gd name="connsiteX5" fmla="*/ -5808 w 19594"/>
                      <a:gd name="connsiteY5" fmla="*/ 68079 h 73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594" h="73577">
                        <a:moveTo>
                          <a:pt x="-5808" y="68079"/>
                        </a:moveTo>
                        <a:cubicBezTo>
                          <a:pt x="-5808" y="68079"/>
                          <a:pt x="777" y="57949"/>
                          <a:pt x="270" y="36129"/>
                        </a:cubicBezTo>
                        <a:cubicBezTo>
                          <a:pt x="-722" y="-15047"/>
                          <a:pt x="19051" y="-16425"/>
                          <a:pt x="12426" y="17754"/>
                        </a:cubicBezTo>
                        <a:cubicBezTo>
                          <a:pt x="12426" y="17754"/>
                          <a:pt x="10786" y="1120"/>
                          <a:pt x="7989" y="5739"/>
                        </a:cubicBezTo>
                        <a:cubicBezTo>
                          <a:pt x="4546" y="11392"/>
                          <a:pt x="10644" y="15383"/>
                          <a:pt x="5741" y="41235"/>
                        </a:cubicBezTo>
                        <a:cubicBezTo>
                          <a:pt x="3188" y="54606"/>
                          <a:pt x="-5808" y="68079"/>
                          <a:pt x="-5808" y="68079"/>
                        </a:cubicBezTo>
                        <a:close/>
                      </a:path>
                    </a:pathLst>
                  </a:custGeom>
                  <a:solidFill>
                    <a:srgbClr val="DBA379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" name="Freeform: Shape 109">
                    <a:extLst>
                      <a:ext uri="{FF2B5EF4-FFF2-40B4-BE49-F238E27FC236}">
                        <a16:creationId xmlns:a16="http://schemas.microsoft.com/office/drawing/2014/main" id="{499EBA0F-FDBD-C6C1-B91B-25B2EF88F0AD}"/>
                      </a:ext>
                    </a:extLst>
                  </p:cNvPr>
                  <p:cNvSpPr/>
                  <p:nvPr/>
                </p:nvSpPr>
                <p:spPr>
                  <a:xfrm>
                    <a:off x="4486059" y="733464"/>
                    <a:ext cx="34764" cy="106052"/>
                  </a:xfrm>
                  <a:custGeom>
                    <a:avLst/>
                    <a:gdLst>
                      <a:gd name="connsiteX0" fmla="*/ 5941 w 34764"/>
                      <a:gd name="connsiteY0" fmla="*/ -5491 h 106052"/>
                      <a:gd name="connsiteX1" fmla="*/ -1535 w 34764"/>
                      <a:gd name="connsiteY1" fmla="*/ 37055 h 106052"/>
                      <a:gd name="connsiteX2" fmla="*/ 21440 w 34764"/>
                      <a:gd name="connsiteY2" fmla="*/ 100367 h 106052"/>
                      <a:gd name="connsiteX3" fmla="*/ 5941 w 34764"/>
                      <a:gd name="connsiteY3" fmla="*/ -5491 h 106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64" h="106052">
                        <a:moveTo>
                          <a:pt x="5941" y="-5491"/>
                        </a:moveTo>
                        <a:cubicBezTo>
                          <a:pt x="-15028" y="-6139"/>
                          <a:pt x="-1535" y="37055"/>
                          <a:pt x="-1535" y="37055"/>
                        </a:cubicBezTo>
                        <a:cubicBezTo>
                          <a:pt x="6346" y="93580"/>
                          <a:pt x="5252" y="102028"/>
                          <a:pt x="21440" y="100367"/>
                        </a:cubicBezTo>
                        <a:cubicBezTo>
                          <a:pt x="39653" y="98422"/>
                          <a:pt x="20912" y="-5025"/>
                          <a:pt x="5941" y="-5491"/>
                        </a:cubicBezTo>
                        <a:close/>
                      </a:path>
                    </a:pathLst>
                  </a:custGeom>
                  <a:solidFill>
                    <a:srgbClr val="F0C499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" name="Freeform: Shape 110">
                    <a:extLst>
                      <a:ext uri="{FF2B5EF4-FFF2-40B4-BE49-F238E27FC236}">
                        <a16:creationId xmlns:a16="http://schemas.microsoft.com/office/drawing/2014/main" id="{24E39F7C-0E73-3FD3-41B0-9B4947816343}"/>
                      </a:ext>
                    </a:extLst>
                  </p:cNvPr>
                  <p:cNvSpPr/>
                  <p:nvPr/>
                </p:nvSpPr>
                <p:spPr>
                  <a:xfrm>
                    <a:off x="4490370" y="743625"/>
                    <a:ext cx="19593" cy="71108"/>
                  </a:xfrm>
                  <a:custGeom>
                    <a:avLst/>
                    <a:gdLst>
                      <a:gd name="connsiteX0" fmla="*/ 13786 w 19593"/>
                      <a:gd name="connsiteY0" fmla="*/ 65610 h 71108"/>
                      <a:gd name="connsiteX1" fmla="*/ 7708 w 19593"/>
                      <a:gd name="connsiteY1" fmla="*/ 34653 h 71108"/>
                      <a:gd name="connsiteX2" fmla="*/ -4448 w 19593"/>
                      <a:gd name="connsiteY2" fmla="*/ 17554 h 71108"/>
                      <a:gd name="connsiteX3" fmla="*/ 8 w 19593"/>
                      <a:gd name="connsiteY3" fmla="*/ 5398 h 71108"/>
                      <a:gd name="connsiteX4" fmla="*/ 2237 w 19593"/>
                      <a:gd name="connsiteY4" fmla="*/ 40103 h 71108"/>
                      <a:gd name="connsiteX5" fmla="*/ 13786 w 19593"/>
                      <a:gd name="connsiteY5" fmla="*/ 65610 h 71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593" h="71108">
                        <a:moveTo>
                          <a:pt x="13786" y="65610"/>
                        </a:moveTo>
                        <a:cubicBezTo>
                          <a:pt x="13786" y="65610"/>
                          <a:pt x="7201" y="56027"/>
                          <a:pt x="7708" y="34653"/>
                        </a:cubicBezTo>
                        <a:cubicBezTo>
                          <a:pt x="8721" y="-15814"/>
                          <a:pt x="-11073" y="-15409"/>
                          <a:pt x="-4448" y="17554"/>
                        </a:cubicBezTo>
                        <a:cubicBezTo>
                          <a:pt x="-4448" y="17554"/>
                          <a:pt x="-2807" y="1103"/>
                          <a:pt x="8" y="5398"/>
                        </a:cubicBezTo>
                        <a:cubicBezTo>
                          <a:pt x="3432" y="10665"/>
                          <a:pt x="-2666" y="15123"/>
                          <a:pt x="2237" y="40103"/>
                        </a:cubicBezTo>
                        <a:cubicBezTo>
                          <a:pt x="4790" y="53069"/>
                          <a:pt x="13786" y="65610"/>
                          <a:pt x="13786" y="65610"/>
                        </a:cubicBezTo>
                        <a:close/>
                      </a:path>
                    </a:pathLst>
                  </a:custGeom>
                  <a:solidFill>
                    <a:srgbClr val="DBA379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" name="Freeform: Shape 111">
                    <a:extLst>
                      <a:ext uri="{FF2B5EF4-FFF2-40B4-BE49-F238E27FC236}">
                        <a16:creationId xmlns:a16="http://schemas.microsoft.com/office/drawing/2014/main" id="{6B6B7489-3900-C42A-EBF7-51F55AEB90D5}"/>
                      </a:ext>
                    </a:extLst>
                  </p:cNvPr>
                  <p:cNvSpPr/>
                  <p:nvPr/>
                </p:nvSpPr>
                <p:spPr>
                  <a:xfrm>
                    <a:off x="4500157" y="505016"/>
                    <a:ext cx="209130" cy="497822"/>
                  </a:xfrm>
                  <a:custGeom>
                    <a:avLst/>
                    <a:gdLst>
                      <a:gd name="connsiteX0" fmla="*/ -5808 w 209130"/>
                      <a:gd name="connsiteY0" fmla="*/ 103242 h 497822"/>
                      <a:gd name="connsiteX1" fmla="*/ 1749 w 209130"/>
                      <a:gd name="connsiteY1" fmla="*/ 245527 h 497822"/>
                      <a:gd name="connsiteX2" fmla="*/ 12629 w 209130"/>
                      <a:gd name="connsiteY2" fmla="*/ 382565 h 497822"/>
                      <a:gd name="connsiteX3" fmla="*/ 77461 w 209130"/>
                      <a:gd name="connsiteY3" fmla="*/ 488241 h 497822"/>
                      <a:gd name="connsiteX4" fmla="*/ 132467 w 209130"/>
                      <a:gd name="connsiteY4" fmla="*/ 486925 h 497822"/>
                      <a:gd name="connsiteX5" fmla="*/ 191464 w 209130"/>
                      <a:gd name="connsiteY5" fmla="*/ 371888 h 497822"/>
                      <a:gd name="connsiteX6" fmla="*/ 202526 w 209130"/>
                      <a:gd name="connsiteY6" fmla="*/ 241860 h 497822"/>
                      <a:gd name="connsiteX7" fmla="*/ 199973 w 209130"/>
                      <a:gd name="connsiteY7" fmla="*/ 93962 h 497822"/>
                      <a:gd name="connsiteX8" fmla="*/ 86152 w 209130"/>
                      <a:gd name="connsiteY8" fmla="*/ -4198 h 497822"/>
                      <a:gd name="connsiteX9" fmla="*/ -5808 w 209130"/>
                      <a:gd name="connsiteY9" fmla="*/ 103242 h 497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09130" h="497822">
                        <a:moveTo>
                          <a:pt x="-5808" y="103242"/>
                        </a:moveTo>
                        <a:cubicBezTo>
                          <a:pt x="-5808" y="103242"/>
                          <a:pt x="696" y="231628"/>
                          <a:pt x="1749" y="245527"/>
                        </a:cubicBezTo>
                        <a:cubicBezTo>
                          <a:pt x="2803" y="259425"/>
                          <a:pt x="8577" y="367877"/>
                          <a:pt x="12629" y="382565"/>
                        </a:cubicBezTo>
                        <a:cubicBezTo>
                          <a:pt x="16681" y="397254"/>
                          <a:pt x="63137" y="481961"/>
                          <a:pt x="77461" y="488241"/>
                        </a:cubicBezTo>
                        <a:cubicBezTo>
                          <a:pt x="91784" y="494522"/>
                          <a:pt x="121445" y="493144"/>
                          <a:pt x="132467" y="486925"/>
                        </a:cubicBezTo>
                        <a:cubicBezTo>
                          <a:pt x="143043" y="480968"/>
                          <a:pt x="189377" y="384916"/>
                          <a:pt x="191464" y="371888"/>
                        </a:cubicBezTo>
                        <a:cubicBezTo>
                          <a:pt x="193996" y="356146"/>
                          <a:pt x="200399" y="279625"/>
                          <a:pt x="202526" y="241860"/>
                        </a:cubicBezTo>
                        <a:cubicBezTo>
                          <a:pt x="204654" y="204095"/>
                          <a:pt x="202080" y="103586"/>
                          <a:pt x="199973" y="93962"/>
                        </a:cubicBezTo>
                        <a:cubicBezTo>
                          <a:pt x="197866" y="84339"/>
                          <a:pt x="192659" y="-18136"/>
                          <a:pt x="86152" y="-4198"/>
                        </a:cubicBezTo>
                        <a:cubicBezTo>
                          <a:pt x="9286" y="5851"/>
                          <a:pt x="-5808" y="103242"/>
                          <a:pt x="-5808" y="103242"/>
                        </a:cubicBezTo>
                        <a:close/>
                      </a:path>
                    </a:pathLst>
                  </a:custGeom>
                  <a:solidFill>
                    <a:srgbClr val="FFD9B3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3" name="Freeform: Shape 112">
                    <a:extLst>
                      <a:ext uri="{FF2B5EF4-FFF2-40B4-BE49-F238E27FC236}">
                        <a16:creationId xmlns:a16="http://schemas.microsoft.com/office/drawing/2014/main" id="{90BF39A5-B0AB-466F-19EE-8FAB6EF73CCF}"/>
                      </a:ext>
                    </a:extLst>
                  </p:cNvPr>
                  <p:cNvSpPr/>
                  <p:nvPr/>
                </p:nvSpPr>
                <p:spPr>
                  <a:xfrm>
                    <a:off x="4624019" y="692860"/>
                    <a:ext cx="76478" cy="92699"/>
                  </a:xfrm>
                  <a:custGeom>
                    <a:avLst/>
                    <a:gdLst>
                      <a:gd name="connsiteX0" fmla="*/ 70662 w 76478"/>
                      <a:gd name="connsiteY0" fmla="*/ 68198 h 92699"/>
                      <a:gd name="connsiteX1" fmla="*/ 59012 w 76478"/>
                      <a:gd name="connsiteY1" fmla="*/ 3488 h 92699"/>
                      <a:gd name="connsiteX2" fmla="*/ 3560 w 76478"/>
                      <a:gd name="connsiteY2" fmla="*/ 6446 h 92699"/>
                      <a:gd name="connsiteX3" fmla="*/ -4544 w 76478"/>
                      <a:gd name="connsiteY3" fmla="*/ 78470 h 92699"/>
                      <a:gd name="connsiteX4" fmla="*/ 70662 w 76478"/>
                      <a:gd name="connsiteY4" fmla="*/ 68198 h 926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478" h="92699">
                        <a:moveTo>
                          <a:pt x="70662" y="68198"/>
                        </a:moveTo>
                        <a:cubicBezTo>
                          <a:pt x="70985" y="34161"/>
                          <a:pt x="62558" y="7418"/>
                          <a:pt x="59012" y="3488"/>
                        </a:cubicBezTo>
                        <a:cubicBezTo>
                          <a:pt x="39197" y="-18332"/>
                          <a:pt x="3560" y="6446"/>
                          <a:pt x="3560" y="6446"/>
                        </a:cubicBezTo>
                        <a:cubicBezTo>
                          <a:pt x="2182" y="18419"/>
                          <a:pt x="-9630" y="74539"/>
                          <a:pt x="-4544" y="78470"/>
                        </a:cubicBezTo>
                        <a:cubicBezTo>
                          <a:pt x="27872" y="102944"/>
                          <a:pt x="70662" y="68198"/>
                          <a:pt x="70662" y="68198"/>
                        </a:cubicBezTo>
                        <a:close/>
                      </a:path>
                    </a:pathLst>
                  </a:custGeom>
                  <a:solidFill>
                    <a:srgbClr val="F7D4AB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D80470F7-A215-2068-DB62-43167E2743C6}"/>
                      </a:ext>
                    </a:extLst>
                  </p:cNvPr>
                  <p:cNvSpPr/>
                  <p:nvPr/>
                </p:nvSpPr>
                <p:spPr>
                  <a:xfrm>
                    <a:off x="4627288" y="748081"/>
                    <a:ext cx="77611" cy="115451"/>
                  </a:xfrm>
                  <a:custGeom>
                    <a:avLst/>
                    <a:gdLst>
                      <a:gd name="connsiteX0" fmla="*/ 29587 w 77611"/>
                      <a:gd name="connsiteY0" fmla="*/ 109778 h 115451"/>
                      <a:gd name="connsiteX1" fmla="*/ 71059 w 77611"/>
                      <a:gd name="connsiteY1" fmla="*/ 48289 h 115451"/>
                      <a:gd name="connsiteX2" fmla="*/ 62104 w 77611"/>
                      <a:gd name="connsiteY2" fmla="*/ -4548 h 115451"/>
                      <a:gd name="connsiteX3" fmla="*/ 5376 w 77611"/>
                      <a:gd name="connsiteY3" fmla="*/ 14394 h 115451"/>
                      <a:gd name="connsiteX4" fmla="*/ 29587 w 77611"/>
                      <a:gd name="connsiteY4" fmla="*/ 109778 h 115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611" h="115451">
                        <a:moveTo>
                          <a:pt x="29587" y="109778"/>
                        </a:moveTo>
                        <a:cubicBezTo>
                          <a:pt x="47396" y="111054"/>
                          <a:pt x="67331" y="106800"/>
                          <a:pt x="71059" y="48289"/>
                        </a:cubicBezTo>
                        <a:cubicBezTo>
                          <a:pt x="73187" y="14941"/>
                          <a:pt x="70917" y="-2361"/>
                          <a:pt x="62104" y="-4548"/>
                        </a:cubicBezTo>
                        <a:cubicBezTo>
                          <a:pt x="43404" y="-9290"/>
                          <a:pt x="16581" y="4770"/>
                          <a:pt x="5376" y="14394"/>
                        </a:cubicBezTo>
                        <a:cubicBezTo>
                          <a:pt x="-18145" y="34694"/>
                          <a:pt x="-1937" y="107489"/>
                          <a:pt x="29587" y="109778"/>
                        </a:cubicBezTo>
                        <a:close/>
                      </a:path>
                    </a:pathLst>
                  </a:custGeom>
                  <a:solidFill>
                    <a:srgbClr val="F8C39C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E8290804-36A3-2580-5A44-00B6C3AEB664}"/>
                      </a:ext>
                    </a:extLst>
                  </p:cNvPr>
                  <p:cNvSpPr/>
                  <p:nvPr/>
                </p:nvSpPr>
                <p:spPr>
                  <a:xfrm>
                    <a:off x="4517308" y="699704"/>
                    <a:ext cx="76512" cy="89450"/>
                  </a:xfrm>
                  <a:custGeom>
                    <a:avLst/>
                    <a:gdLst>
                      <a:gd name="connsiteX0" fmla="*/ -5798 w 76512"/>
                      <a:gd name="connsiteY0" fmla="*/ 68930 h 89450"/>
                      <a:gd name="connsiteX1" fmla="*/ 5021 w 76512"/>
                      <a:gd name="connsiteY1" fmla="*/ 7178 h 89450"/>
                      <a:gd name="connsiteX2" fmla="*/ 62195 w 76512"/>
                      <a:gd name="connsiteY2" fmla="*/ -14 h 89450"/>
                      <a:gd name="connsiteX3" fmla="*/ 69326 w 76512"/>
                      <a:gd name="connsiteY3" fmla="*/ 72922 h 89450"/>
                      <a:gd name="connsiteX4" fmla="*/ -5798 w 76512"/>
                      <a:gd name="connsiteY4" fmla="*/ 68930 h 89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512" h="89450">
                        <a:moveTo>
                          <a:pt x="-5798" y="68930"/>
                        </a:moveTo>
                        <a:cubicBezTo>
                          <a:pt x="-6122" y="35400"/>
                          <a:pt x="1516" y="11311"/>
                          <a:pt x="5021" y="7178"/>
                        </a:cubicBezTo>
                        <a:cubicBezTo>
                          <a:pt x="24836" y="-16263"/>
                          <a:pt x="62195" y="-14"/>
                          <a:pt x="62195" y="-14"/>
                        </a:cubicBezTo>
                        <a:cubicBezTo>
                          <a:pt x="63572" y="11797"/>
                          <a:pt x="74492" y="68626"/>
                          <a:pt x="69326" y="72922"/>
                        </a:cubicBezTo>
                        <a:cubicBezTo>
                          <a:pt x="36992" y="99888"/>
                          <a:pt x="-5798" y="68930"/>
                          <a:pt x="-5798" y="68930"/>
                        </a:cubicBezTo>
                        <a:close/>
                      </a:path>
                    </a:pathLst>
                  </a:custGeom>
                  <a:solidFill>
                    <a:srgbClr val="F7D4AB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44B10DAB-2705-544B-EC21-8C4B7D6FF984}"/>
                      </a:ext>
                    </a:extLst>
                  </p:cNvPr>
                  <p:cNvSpPr/>
                  <p:nvPr/>
                </p:nvSpPr>
                <p:spPr>
                  <a:xfrm>
                    <a:off x="4584120" y="945950"/>
                    <a:ext cx="49470" cy="27423"/>
                  </a:xfrm>
                  <a:custGeom>
                    <a:avLst/>
                    <a:gdLst>
                      <a:gd name="connsiteX0" fmla="*/ 19917 w 49470"/>
                      <a:gd name="connsiteY0" fmla="*/ -5490 h 27423"/>
                      <a:gd name="connsiteX1" fmla="*/ -5792 w 49470"/>
                      <a:gd name="connsiteY1" fmla="*/ 7497 h 27423"/>
                      <a:gd name="connsiteX2" fmla="*/ 20708 w 49470"/>
                      <a:gd name="connsiteY2" fmla="*/ 21901 h 27423"/>
                      <a:gd name="connsiteX3" fmla="*/ 43662 w 49470"/>
                      <a:gd name="connsiteY3" fmla="*/ 7152 h 27423"/>
                      <a:gd name="connsiteX4" fmla="*/ 19917 w 49470"/>
                      <a:gd name="connsiteY4" fmla="*/ -5490 h 274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70" h="27423">
                        <a:moveTo>
                          <a:pt x="19917" y="-5490"/>
                        </a:moveTo>
                        <a:cubicBezTo>
                          <a:pt x="12421" y="-5227"/>
                          <a:pt x="-6421" y="3222"/>
                          <a:pt x="-5792" y="7497"/>
                        </a:cubicBezTo>
                        <a:cubicBezTo>
                          <a:pt x="-4151" y="20422"/>
                          <a:pt x="13232" y="22164"/>
                          <a:pt x="20708" y="21901"/>
                        </a:cubicBezTo>
                        <a:cubicBezTo>
                          <a:pt x="28184" y="21638"/>
                          <a:pt x="43338" y="18295"/>
                          <a:pt x="43662" y="7152"/>
                        </a:cubicBezTo>
                        <a:cubicBezTo>
                          <a:pt x="43783" y="2776"/>
                          <a:pt x="27393" y="-5794"/>
                          <a:pt x="19917" y="-5490"/>
                        </a:cubicBezTo>
                        <a:close/>
                      </a:path>
                    </a:pathLst>
                  </a:custGeom>
                  <a:solidFill>
                    <a:srgbClr val="FFD9B3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7" name="Freeform: Shape 116">
                    <a:extLst>
                      <a:ext uri="{FF2B5EF4-FFF2-40B4-BE49-F238E27FC236}">
                        <a16:creationId xmlns:a16="http://schemas.microsoft.com/office/drawing/2014/main" id="{2483EBCA-3A6F-EDE2-1CC6-EAA0B11D19E9}"/>
                      </a:ext>
                    </a:extLst>
                  </p:cNvPr>
                  <p:cNvSpPr/>
                  <p:nvPr/>
                </p:nvSpPr>
                <p:spPr>
                  <a:xfrm>
                    <a:off x="4513965" y="755182"/>
                    <a:ext cx="78047" cy="112094"/>
                  </a:xfrm>
                  <a:custGeom>
                    <a:avLst/>
                    <a:gdLst>
                      <a:gd name="connsiteX0" fmla="*/ 53889 w 78047"/>
                      <a:gd name="connsiteY0" fmla="*/ 5126 h 112094"/>
                      <a:gd name="connsiteX1" fmla="*/ -1563 w 78047"/>
                      <a:gd name="connsiteY1" fmla="*/ -3970 h 112094"/>
                      <a:gd name="connsiteX2" fmla="*/ -4278 w 78047"/>
                      <a:gd name="connsiteY2" fmla="*/ 44167 h 112094"/>
                      <a:gd name="connsiteX3" fmla="*/ -2252 w 78047"/>
                      <a:gd name="connsiteY3" fmla="*/ 78083 h 112094"/>
                      <a:gd name="connsiteX4" fmla="*/ 50100 w 78047"/>
                      <a:gd name="connsiteY4" fmla="*/ 101118 h 112094"/>
                      <a:gd name="connsiteX5" fmla="*/ 53889 w 78047"/>
                      <a:gd name="connsiteY5" fmla="*/ 5126 h 1120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047" h="112094">
                        <a:moveTo>
                          <a:pt x="53889" y="5126"/>
                        </a:moveTo>
                        <a:cubicBezTo>
                          <a:pt x="48803" y="2432"/>
                          <a:pt x="10005" y="-9724"/>
                          <a:pt x="-1563" y="-3970"/>
                        </a:cubicBezTo>
                        <a:cubicBezTo>
                          <a:pt x="-8148" y="-689"/>
                          <a:pt x="-5393" y="22368"/>
                          <a:pt x="-4278" y="44167"/>
                        </a:cubicBezTo>
                        <a:cubicBezTo>
                          <a:pt x="-3751" y="54682"/>
                          <a:pt x="-3833" y="71538"/>
                          <a:pt x="-2252" y="78083"/>
                        </a:cubicBezTo>
                        <a:cubicBezTo>
                          <a:pt x="5203" y="110275"/>
                          <a:pt x="33669" y="110762"/>
                          <a:pt x="50100" y="101118"/>
                        </a:cubicBezTo>
                        <a:cubicBezTo>
                          <a:pt x="78099" y="84606"/>
                          <a:pt x="79740" y="18842"/>
                          <a:pt x="53889" y="5126"/>
                        </a:cubicBezTo>
                        <a:close/>
                      </a:path>
                    </a:pathLst>
                  </a:custGeom>
                  <a:solidFill>
                    <a:srgbClr val="F8C39C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2E3B3A7C-113A-B41E-066D-8C4E71C0B4C0}"/>
                      </a:ext>
                    </a:extLst>
                  </p:cNvPr>
                  <p:cNvSpPr/>
                  <p:nvPr/>
                </p:nvSpPr>
                <p:spPr>
                  <a:xfrm>
                    <a:off x="4645341" y="833536"/>
                    <a:ext cx="28586" cy="58895"/>
                  </a:xfrm>
                  <a:custGeom>
                    <a:avLst/>
                    <a:gdLst>
                      <a:gd name="connsiteX0" fmla="*/ -5808 w 28586"/>
                      <a:gd name="connsiteY0" fmla="*/ -5498 h 58895"/>
                      <a:gd name="connsiteX1" fmla="*/ 8374 w 28586"/>
                      <a:gd name="connsiteY1" fmla="*/ 53397 h 58895"/>
                      <a:gd name="connsiteX2" fmla="*/ 22556 w 28586"/>
                      <a:gd name="connsiteY2" fmla="*/ 20981 h 58895"/>
                      <a:gd name="connsiteX3" fmla="*/ -5808 w 28586"/>
                      <a:gd name="connsiteY3" fmla="*/ -5498 h 58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586" h="58895">
                        <a:moveTo>
                          <a:pt x="-5808" y="-5498"/>
                        </a:moveTo>
                        <a:cubicBezTo>
                          <a:pt x="16822" y="22481"/>
                          <a:pt x="13135" y="45982"/>
                          <a:pt x="8374" y="53397"/>
                        </a:cubicBezTo>
                        <a:cubicBezTo>
                          <a:pt x="17066" y="41626"/>
                          <a:pt x="24136" y="25377"/>
                          <a:pt x="22556" y="20981"/>
                        </a:cubicBezTo>
                        <a:cubicBezTo>
                          <a:pt x="19963" y="13424"/>
                          <a:pt x="-5808" y="-5498"/>
                          <a:pt x="-5808" y="-5498"/>
                        </a:cubicBezTo>
                        <a:close/>
                      </a:path>
                    </a:pathLst>
                  </a:custGeom>
                  <a:solidFill>
                    <a:srgbClr val="F7D4AB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0721116F-F53F-AEF0-FDA4-36FE463E3EC9}"/>
                      </a:ext>
                    </a:extLst>
                  </p:cNvPr>
                  <p:cNvSpPr/>
                  <p:nvPr/>
                </p:nvSpPr>
                <p:spPr>
                  <a:xfrm>
                    <a:off x="4546504" y="837911"/>
                    <a:ext cx="24603" cy="51927"/>
                  </a:xfrm>
                  <a:custGeom>
                    <a:avLst/>
                    <a:gdLst>
                      <a:gd name="connsiteX0" fmla="*/ -5739 w 24603"/>
                      <a:gd name="connsiteY0" fmla="*/ 22218 h 51927"/>
                      <a:gd name="connsiteX1" fmla="*/ 4066 w 24603"/>
                      <a:gd name="connsiteY1" fmla="*/ 46429 h 51927"/>
                      <a:gd name="connsiteX2" fmla="*/ 18796 w 24603"/>
                      <a:gd name="connsiteY2" fmla="*/ -5498 h 51927"/>
                      <a:gd name="connsiteX3" fmla="*/ -5739 w 24603"/>
                      <a:gd name="connsiteY3" fmla="*/ 22218 h 51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03" h="51927">
                        <a:moveTo>
                          <a:pt x="-5739" y="22218"/>
                        </a:moveTo>
                        <a:cubicBezTo>
                          <a:pt x="-6367" y="27870"/>
                          <a:pt x="-2659" y="35772"/>
                          <a:pt x="4066" y="46429"/>
                        </a:cubicBezTo>
                        <a:cubicBezTo>
                          <a:pt x="4066" y="46429"/>
                          <a:pt x="-6205" y="22562"/>
                          <a:pt x="18796" y="-5498"/>
                        </a:cubicBezTo>
                        <a:cubicBezTo>
                          <a:pt x="18796" y="-5498"/>
                          <a:pt x="-4867" y="14499"/>
                          <a:pt x="-5739" y="22218"/>
                        </a:cubicBezTo>
                        <a:close/>
                      </a:path>
                    </a:pathLst>
                  </a:custGeom>
                  <a:solidFill>
                    <a:srgbClr val="F7D4AB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id="{140AE7E1-F5FE-B0DC-0947-998F4B5A96C1}"/>
                      </a:ext>
                    </a:extLst>
                  </p:cNvPr>
                  <p:cNvSpPr/>
                  <p:nvPr/>
                </p:nvSpPr>
                <p:spPr>
                  <a:xfrm>
                    <a:off x="4503906" y="691878"/>
                    <a:ext cx="58875" cy="282423"/>
                  </a:xfrm>
                  <a:custGeom>
                    <a:avLst/>
                    <a:gdLst>
                      <a:gd name="connsiteX0" fmla="*/ -1675 w 58875"/>
                      <a:gd name="connsiteY0" fmla="*/ 53985 h 282423"/>
                      <a:gd name="connsiteX1" fmla="*/ 1465 w 58875"/>
                      <a:gd name="connsiteY1" fmla="*/ 189483 h 282423"/>
                      <a:gd name="connsiteX2" fmla="*/ 53068 w 58875"/>
                      <a:gd name="connsiteY2" fmla="*/ 276926 h 282423"/>
                      <a:gd name="connsiteX3" fmla="*/ 8253 w 58875"/>
                      <a:gd name="connsiteY3" fmla="*/ 182676 h 282423"/>
                      <a:gd name="connsiteX4" fmla="*/ 7746 w 58875"/>
                      <a:gd name="connsiteY4" fmla="*/ -5498 h 282423"/>
                      <a:gd name="connsiteX5" fmla="*/ -5808 w 58875"/>
                      <a:gd name="connsiteY5" fmla="*/ 8238 h 2824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8875" h="282423">
                        <a:moveTo>
                          <a:pt x="-1675" y="53985"/>
                        </a:moveTo>
                        <a:cubicBezTo>
                          <a:pt x="-1675" y="53985"/>
                          <a:pt x="-3053" y="178624"/>
                          <a:pt x="1465" y="189483"/>
                        </a:cubicBezTo>
                        <a:cubicBezTo>
                          <a:pt x="5983" y="200342"/>
                          <a:pt x="35624" y="252451"/>
                          <a:pt x="53068" y="276926"/>
                        </a:cubicBezTo>
                        <a:cubicBezTo>
                          <a:pt x="53068" y="276926"/>
                          <a:pt x="10116" y="193251"/>
                          <a:pt x="8253" y="182676"/>
                        </a:cubicBezTo>
                        <a:cubicBezTo>
                          <a:pt x="6389" y="172100"/>
                          <a:pt x="7746" y="-5498"/>
                          <a:pt x="7746" y="-5498"/>
                        </a:cubicBezTo>
                        <a:lnTo>
                          <a:pt x="-5808" y="8238"/>
                        </a:lnTo>
                        <a:close/>
                      </a:path>
                    </a:pathLst>
                  </a:custGeom>
                  <a:solidFill>
                    <a:srgbClr val="F7D4AB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" name="Freeform: Shape 120">
                    <a:extLst>
                      <a:ext uri="{FF2B5EF4-FFF2-40B4-BE49-F238E27FC236}">
                        <a16:creationId xmlns:a16="http://schemas.microsoft.com/office/drawing/2014/main" id="{6C3CC09E-33AA-9F78-ADD0-B629637ABB4B}"/>
                      </a:ext>
                    </a:extLst>
                  </p:cNvPr>
                  <p:cNvSpPr/>
                  <p:nvPr/>
                </p:nvSpPr>
                <p:spPr>
                  <a:xfrm>
                    <a:off x="4653485" y="691999"/>
                    <a:ext cx="58348" cy="285058"/>
                  </a:xfrm>
                  <a:custGeom>
                    <a:avLst/>
                    <a:gdLst>
                      <a:gd name="connsiteX0" fmla="*/ 48407 w 58348"/>
                      <a:gd name="connsiteY0" fmla="*/ 45254 h 285058"/>
                      <a:gd name="connsiteX1" fmla="*/ 44113 w 58348"/>
                      <a:gd name="connsiteY1" fmla="*/ 183021 h 285058"/>
                      <a:gd name="connsiteX2" fmla="*/ -5808 w 58348"/>
                      <a:gd name="connsiteY2" fmla="*/ 279560 h 285058"/>
                      <a:gd name="connsiteX3" fmla="*/ 38035 w 58348"/>
                      <a:gd name="connsiteY3" fmla="*/ 176234 h 285058"/>
                      <a:gd name="connsiteX4" fmla="*/ 43019 w 58348"/>
                      <a:gd name="connsiteY4" fmla="*/ -5498 h 285058"/>
                      <a:gd name="connsiteX5" fmla="*/ 52541 w 58348"/>
                      <a:gd name="connsiteY5" fmla="*/ -1607 h 2850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8348" h="285058">
                        <a:moveTo>
                          <a:pt x="48407" y="45254"/>
                        </a:moveTo>
                        <a:cubicBezTo>
                          <a:pt x="48407" y="45254"/>
                          <a:pt x="48631" y="171777"/>
                          <a:pt x="44113" y="183021"/>
                        </a:cubicBezTo>
                        <a:cubicBezTo>
                          <a:pt x="39595" y="194265"/>
                          <a:pt x="11697" y="253931"/>
                          <a:pt x="-5808" y="279560"/>
                        </a:cubicBezTo>
                        <a:cubicBezTo>
                          <a:pt x="-5808" y="279560"/>
                          <a:pt x="36171" y="186992"/>
                          <a:pt x="38035" y="176234"/>
                        </a:cubicBezTo>
                        <a:cubicBezTo>
                          <a:pt x="39899" y="165476"/>
                          <a:pt x="43019" y="-5498"/>
                          <a:pt x="43019" y="-5498"/>
                        </a:cubicBezTo>
                        <a:lnTo>
                          <a:pt x="52541" y="-1607"/>
                        </a:lnTo>
                        <a:close/>
                      </a:path>
                    </a:pathLst>
                  </a:custGeom>
                  <a:solidFill>
                    <a:srgbClr val="F7D4AB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2" name="Freeform: Shape 121">
                    <a:extLst>
                      <a:ext uri="{FF2B5EF4-FFF2-40B4-BE49-F238E27FC236}">
                        <a16:creationId xmlns:a16="http://schemas.microsoft.com/office/drawing/2014/main" id="{FC5AB306-4E3B-5FC9-9A5E-3A4D99A6B977}"/>
                      </a:ext>
                    </a:extLst>
                  </p:cNvPr>
                  <p:cNvSpPr/>
                  <p:nvPr/>
                </p:nvSpPr>
                <p:spPr>
                  <a:xfrm>
                    <a:off x="4526192" y="686324"/>
                    <a:ext cx="62812" cy="29216"/>
                  </a:xfrm>
                  <a:custGeom>
                    <a:avLst/>
                    <a:gdLst>
                      <a:gd name="connsiteX0" fmla="*/ 55499 w 62812"/>
                      <a:gd name="connsiteY0" fmla="*/ 2385 h 29216"/>
                      <a:gd name="connsiteX1" fmla="*/ 53473 w 62812"/>
                      <a:gd name="connsiteY1" fmla="*/ 14541 h 29216"/>
                      <a:gd name="connsiteX2" fmla="*/ 51447 w 62812"/>
                      <a:gd name="connsiteY2" fmla="*/ -856 h 29216"/>
                      <a:gd name="connsiteX3" fmla="*/ 8556 w 62812"/>
                      <a:gd name="connsiteY3" fmla="*/ -1951 h 29216"/>
                      <a:gd name="connsiteX4" fmla="*/ -5808 w 62812"/>
                      <a:gd name="connsiteY4" fmla="*/ 23719 h 29216"/>
                      <a:gd name="connsiteX5" fmla="*/ 14918 w 62812"/>
                      <a:gd name="connsiteY5" fmla="*/ 13285 h 29216"/>
                      <a:gd name="connsiteX6" fmla="*/ 55276 w 62812"/>
                      <a:gd name="connsiteY6" fmla="*/ 20761 h 29216"/>
                      <a:gd name="connsiteX7" fmla="*/ 55499 w 62812"/>
                      <a:gd name="connsiteY7" fmla="*/ 2385 h 29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812" h="29216">
                        <a:moveTo>
                          <a:pt x="55499" y="2385"/>
                        </a:moveTo>
                        <a:cubicBezTo>
                          <a:pt x="55925" y="6538"/>
                          <a:pt x="55215" y="10732"/>
                          <a:pt x="53473" y="14541"/>
                        </a:cubicBezTo>
                        <a:cubicBezTo>
                          <a:pt x="54365" y="10165"/>
                          <a:pt x="52886" y="2912"/>
                          <a:pt x="51447" y="-856"/>
                        </a:cubicBezTo>
                        <a:cubicBezTo>
                          <a:pt x="39027" y="-2295"/>
                          <a:pt x="18606" y="-9852"/>
                          <a:pt x="8556" y="-1951"/>
                        </a:cubicBezTo>
                        <a:cubicBezTo>
                          <a:pt x="3025" y="2385"/>
                          <a:pt x="-5808" y="23719"/>
                          <a:pt x="-5808" y="23719"/>
                        </a:cubicBezTo>
                        <a:cubicBezTo>
                          <a:pt x="-5808" y="23719"/>
                          <a:pt x="-115" y="12941"/>
                          <a:pt x="14918" y="13285"/>
                        </a:cubicBezTo>
                        <a:cubicBezTo>
                          <a:pt x="28047" y="13589"/>
                          <a:pt x="48550" y="21571"/>
                          <a:pt x="55276" y="20761"/>
                        </a:cubicBezTo>
                        <a:cubicBezTo>
                          <a:pt x="55378" y="20842"/>
                          <a:pt x="58964" y="10712"/>
                          <a:pt x="55499" y="2385"/>
                        </a:cubicBezTo>
                        <a:close/>
                      </a:path>
                    </a:pathLst>
                  </a:custGeom>
                  <a:solidFill>
                    <a:srgbClr val="673024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3" name="Freeform: Shape 122">
                    <a:extLst>
                      <a:ext uri="{FF2B5EF4-FFF2-40B4-BE49-F238E27FC236}">
                        <a16:creationId xmlns:a16="http://schemas.microsoft.com/office/drawing/2014/main" id="{79E961E2-CEB8-1610-4F64-5D371E67957F}"/>
                      </a:ext>
                    </a:extLst>
                  </p:cNvPr>
                  <p:cNvSpPr/>
                  <p:nvPr/>
                </p:nvSpPr>
                <p:spPr>
                  <a:xfrm>
                    <a:off x="4630939" y="680898"/>
                    <a:ext cx="62275" cy="29762"/>
                  </a:xfrm>
                  <a:custGeom>
                    <a:avLst/>
                    <a:gdLst>
                      <a:gd name="connsiteX0" fmla="*/ -4291 w 62275"/>
                      <a:gd name="connsiteY0" fmla="*/ 5684 h 29762"/>
                      <a:gd name="connsiteX1" fmla="*/ -2367 w 62275"/>
                      <a:gd name="connsiteY1" fmla="*/ 17840 h 29762"/>
                      <a:gd name="connsiteX2" fmla="*/ -341 w 62275"/>
                      <a:gd name="connsiteY2" fmla="*/ 2200 h 29762"/>
                      <a:gd name="connsiteX3" fmla="*/ 42549 w 62275"/>
                      <a:gd name="connsiteY3" fmla="*/ -3008 h 29762"/>
                      <a:gd name="connsiteX4" fmla="*/ 56468 w 62275"/>
                      <a:gd name="connsiteY4" fmla="*/ 21629 h 29762"/>
                      <a:gd name="connsiteX5" fmla="*/ 36208 w 62275"/>
                      <a:gd name="connsiteY5" fmla="*/ 12998 h 29762"/>
                      <a:gd name="connsiteX6" fmla="*/ -4129 w 62275"/>
                      <a:gd name="connsiteY6" fmla="*/ 24262 h 29762"/>
                      <a:gd name="connsiteX7" fmla="*/ -4291 w 62275"/>
                      <a:gd name="connsiteY7" fmla="*/ 5684 h 29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275" h="29762">
                        <a:moveTo>
                          <a:pt x="-4291" y="5684"/>
                        </a:moveTo>
                        <a:cubicBezTo>
                          <a:pt x="-4798" y="9838"/>
                          <a:pt x="-4129" y="14052"/>
                          <a:pt x="-2367" y="17840"/>
                        </a:cubicBezTo>
                        <a:cubicBezTo>
                          <a:pt x="-3258" y="13545"/>
                          <a:pt x="-1759" y="6109"/>
                          <a:pt x="-341" y="2200"/>
                        </a:cubicBezTo>
                        <a:cubicBezTo>
                          <a:pt x="12079" y="-435"/>
                          <a:pt x="32480" y="-9956"/>
                          <a:pt x="42549" y="-3008"/>
                        </a:cubicBezTo>
                        <a:cubicBezTo>
                          <a:pt x="48081" y="842"/>
                          <a:pt x="56468" y="21629"/>
                          <a:pt x="56468" y="21629"/>
                        </a:cubicBezTo>
                        <a:cubicBezTo>
                          <a:pt x="56468" y="21629"/>
                          <a:pt x="51200" y="11235"/>
                          <a:pt x="36208" y="12998"/>
                        </a:cubicBezTo>
                        <a:cubicBezTo>
                          <a:pt x="23100" y="14518"/>
                          <a:pt x="2597" y="24445"/>
                          <a:pt x="-4129" y="24262"/>
                        </a:cubicBezTo>
                        <a:cubicBezTo>
                          <a:pt x="-4169" y="24242"/>
                          <a:pt x="-7776" y="14315"/>
                          <a:pt x="-4291" y="5684"/>
                        </a:cubicBezTo>
                        <a:close/>
                      </a:path>
                    </a:pathLst>
                  </a:custGeom>
                  <a:solidFill>
                    <a:srgbClr val="673024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4" name="Freeform: Shape 123">
                    <a:extLst>
                      <a:ext uri="{FF2B5EF4-FFF2-40B4-BE49-F238E27FC236}">
                        <a16:creationId xmlns:a16="http://schemas.microsoft.com/office/drawing/2014/main" id="{2E9F4416-27B4-7076-2B45-D123B41492B3}"/>
                      </a:ext>
                    </a:extLst>
                  </p:cNvPr>
                  <p:cNvSpPr/>
                  <p:nvPr/>
                </p:nvSpPr>
                <p:spPr>
                  <a:xfrm>
                    <a:off x="4510052" y="548647"/>
                    <a:ext cx="194614" cy="212053"/>
                  </a:xfrm>
                  <a:custGeom>
                    <a:avLst/>
                    <a:gdLst>
                      <a:gd name="connsiteX0" fmla="*/ -3991 w 194614"/>
                      <a:gd name="connsiteY0" fmla="*/ 206555 h 212053"/>
                      <a:gd name="connsiteX1" fmla="*/ 4882 w 194614"/>
                      <a:gd name="connsiteY1" fmla="*/ 101831 h 212053"/>
                      <a:gd name="connsiteX2" fmla="*/ 22063 w 194614"/>
                      <a:gd name="connsiteY2" fmla="*/ 44800 h 212053"/>
                      <a:gd name="connsiteX3" fmla="*/ 84119 w 194614"/>
                      <a:gd name="connsiteY3" fmla="*/ 48183 h 212053"/>
                      <a:gd name="connsiteX4" fmla="*/ 155475 w 194614"/>
                      <a:gd name="connsiteY4" fmla="*/ 34001 h 212053"/>
                      <a:gd name="connsiteX5" fmla="*/ 175735 w 194614"/>
                      <a:gd name="connsiteY5" fmla="*/ 94133 h 212053"/>
                      <a:gd name="connsiteX6" fmla="*/ 188397 w 194614"/>
                      <a:gd name="connsiteY6" fmla="*/ 200680 h 212053"/>
                      <a:gd name="connsiteX7" fmla="*/ 178531 w 194614"/>
                      <a:gd name="connsiteY7" fmla="*/ -5101 h 212053"/>
                      <a:gd name="connsiteX8" fmla="*/ 1438 w 194614"/>
                      <a:gd name="connsiteY8" fmla="*/ 14510 h 212053"/>
                      <a:gd name="connsiteX9" fmla="*/ -3991 w 194614"/>
                      <a:gd name="connsiteY9" fmla="*/ 206555 h 212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94614" h="212053">
                        <a:moveTo>
                          <a:pt x="-3991" y="206555"/>
                        </a:moveTo>
                        <a:cubicBezTo>
                          <a:pt x="-3991" y="206555"/>
                          <a:pt x="2208" y="123935"/>
                          <a:pt x="4882" y="101831"/>
                        </a:cubicBezTo>
                        <a:cubicBezTo>
                          <a:pt x="5045" y="100555"/>
                          <a:pt x="18233" y="53592"/>
                          <a:pt x="22063" y="44800"/>
                        </a:cubicBezTo>
                        <a:cubicBezTo>
                          <a:pt x="26115" y="35419"/>
                          <a:pt x="47995" y="51465"/>
                          <a:pt x="84119" y="48183"/>
                        </a:cubicBezTo>
                        <a:cubicBezTo>
                          <a:pt x="108431" y="45975"/>
                          <a:pt x="147269" y="27923"/>
                          <a:pt x="155475" y="34001"/>
                        </a:cubicBezTo>
                        <a:cubicBezTo>
                          <a:pt x="157825" y="35764"/>
                          <a:pt x="174560" y="86332"/>
                          <a:pt x="175735" y="94133"/>
                        </a:cubicBezTo>
                        <a:cubicBezTo>
                          <a:pt x="179321" y="117917"/>
                          <a:pt x="188397" y="200680"/>
                          <a:pt x="188397" y="200680"/>
                        </a:cubicBezTo>
                        <a:cubicBezTo>
                          <a:pt x="188397" y="200680"/>
                          <a:pt x="191882" y="-4169"/>
                          <a:pt x="178531" y="-5101"/>
                        </a:cubicBezTo>
                        <a:cubicBezTo>
                          <a:pt x="126584" y="-8707"/>
                          <a:pt x="13493" y="13376"/>
                          <a:pt x="1438" y="14510"/>
                        </a:cubicBezTo>
                        <a:cubicBezTo>
                          <a:pt x="-10616" y="15645"/>
                          <a:pt x="-3991" y="206555"/>
                          <a:pt x="-3991" y="206555"/>
                        </a:cubicBezTo>
                        <a:close/>
                      </a:path>
                    </a:pathLst>
                  </a:custGeom>
                  <a:solidFill>
                    <a:srgbClr val="F7D4AB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5" name="Freeform: Shape 124">
                    <a:extLst>
                      <a:ext uri="{FF2B5EF4-FFF2-40B4-BE49-F238E27FC236}">
                        <a16:creationId xmlns:a16="http://schemas.microsoft.com/office/drawing/2014/main" id="{CEC4D619-74A3-D38C-73F6-D67760C2BC37}"/>
                      </a:ext>
                    </a:extLst>
                  </p:cNvPr>
                  <p:cNvSpPr/>
                  <p:nvPr/>
                </p:nvSpPr>
                <p:spPr>
                  <a:xfrm>
                    <a:off x="4528679" y="724544"/>
                    <a:ext cx="57768" cy="51749"/>
                  </a:xfrm>
                  <a:custGeom>
                    <a:avLst/>
                    <a:gdLst>
                      <a:gd name="connsiteX0" fmla="*/ 51168 w 57768"/>
                      <a:gd name="connsiteY0" fmla="*/ 36493 h 51749"/>
                      <a:gd name="connsiteX1" fmla="*/ 49709 w 57768"/>
                      <a:gd name="connsiteY1" fmla="*/ 11452 h 51749"/>
                      <a:gd name="connsiteX2" fmla="*/ 33501 w 57768"/>
                      <a:gd name="connsiteY2" fmla="*/ -5485 h 51749"/>
                      <a:gd name="connsiteX3" fmla="*/ 2848 w 57768"/>
                      <a:gd name="connsiteY3" fmla="*/ 3145 h 51749"/>
                      <a:gd name="connsiteX4" fmla="*/ -5722 w 57768"/>
                      <a:gd name="connsiteY4" fmla="*/ 30517 h 51749"/>
                      <a:gd name="connsiteX5" fmla="*/ 17051 w 57768"/>
                      <a:gd name="connsiteY5" fmla="*/ 46015 h 51749"/>
                      <a:gd name="connsiteX6" fmla="*/ 51168 w 57768"/>
                      <a:gd name="connsiteY6" fmla="*/ 36493 h 51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768" h="51749">
                        <a:moveTo>
                          <a:pt x="51168" y="36493"/>
                        </a:moveTo>
                        <a:cubicBezTo>
                          <a:pt x="53295" y="32441"/>
                          <a:pt x="50561" y="16963"/>
                          <a:pt x="49709" y="11452"/>
                        </a:cubicBezTo>
                        <a:cubicBezTo>
                          <a:pt x="48088" y="1059"/>
                          <a:pt x="49567" y="-4756"/>
                          <a:pt x="33501" y="-5485"/>
                        </a:cubicBezTo>
                        <a:cubicBezTo>
                          <a:pt x="28173" y="-5748"/>
                          <a:pt x="6637" y="-2001"/>
                          <a:pt x="2848" y="3145"/>
                        </a:cubicBezTo>
                        <a:cubicBezTo>
                          <a:pt x="-3919" y="12283"/>
                          <a:pt x="-6310" y="20407"/>
                          <a:pt x="-5722" y="30517"/>
                        </a:cubicBezTo>
                        <a:cubicBezTo>
                          <a:pt x="-5560" y="33494"/>
                          <a:pt x="1673" y="44699"/>
                          <a:pt x="17051" y="46015"/>
                        </a:cubicBezTo>
                        <a:cubicBezTo>
                          <a:pt x="28476" y="47048"/>
                          <a:pt x="46751" y="44840"/>
                          <a:pt x="51168" y="3649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6" name="Freeform: Shape 125">
                    <a:extLst>
                      <a:ext uri="{FF2B5EF4-FFF2-40B4-BE49-F238E27FC236}">
                        <a16:creationId xmlns:a16="http://schemas.microsoft.com/office/drawing/2014/main" id="{A8106ED9-B95F-940B-5861-BDFE5FCCE08D}"/>
                      </a:ext>
                    </a:extLst>
                  </p:cNvPr>
                  <p:cNvSpPr/>
                  <p:nvPr/>
                </p:nvSpPr>
                <p:spPr>
                  <a:xfrm>
                    <a:off x="4535693" y="734246"/>
                    <a:ext cx="45590" cy="41090"/>
                  </a:xfrm>
                  <a:custGeom>
                    <a:avLst/>
                    <a:gdLst>
                      <a:gd name="connsiteX0" fmla="*/ 27459 w 45590"/>
                      <a:gd name="connsiteY0" fmla="*/ -4389 h 41090"/>
                      <a:gd name="connsiteX1" fmla="*/ 38177 w 45590"/>
                      <a:gd name="connsiteY1" fmla="*/ 7362 h 41090"/>
                      <a:gd name="connsiteX2" fmla="*/ 39717 w 45590"/>
                      <a:gd name="connsiteY2" fmla="*/ 23570 h 41090"/>
                      <a:gd name="connsiteX3" fmla="*/ 33639 w 45590"/>
                      <a:gd name="connsiteY3" fmla="*/ 31511 h 41090"/>
                      <a:gd name="connsiteX4" fmla="*/ 5984 w 45590"/>
                      <a:gd name="connsiteY4" fmla="*/ 33537 h 41090"/>
                      <a:gd name="connsiteX5" fmla="*/ -4288 w 45590"/>
                      <a:gd name="connsiteY5" fmla="*/ 23935 h 41090"/>
                      <a:gd name="connsiteX6" fmla="*/ -5808 w 45590"/>
                      <a:gd name="connsiteY6" fmla="*/ 17511 h 41090"/>
                      <a:gd name="connsiteX7" fmla="*/ 27459 w 45590"/>
                      <a:gd name="connsiteY7" fmla="*/ -4389 h 41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5590" h="41090">
                        <a:moveTo>
                          <a:pt x="27459" y="-4389"/>
                        </a:moveTo>
                        <a:cubicBezTo>
                          <a:pt x="33537" y="-3437"/>
                          <a:pt x="36597" y="1587"/>
                          <a:pt x="38177" y="7362"/>
                        </a:cubicBezTo>
                        <a:cubicBezTo>
                          <a:pt x="39454" y="12670"/>
                          <a:pt x="39980" y="18120"/>
                          <a:pt x="39717" y="23570"/>
                        </a:cubicBezTo>
                        <a:cubicBezTo>
                          <a:pt x="39717" y="25596"/>
                          <a:pt x="36597" y="30397"/>
                          <a:pt x="33639" y="31511"/>
                        </a:cubicBezTo>
                        <a:cubicBezTo>
                          <a:pt x="26892" y="34084"/>
                          <a:pt x="21847" y="38055"/>
                          <a:pt x="5984" y="33537"/>
                        </a:cubicBezTo>
                        <a:cubicBezTo>
                          <a:pt x="1364" y="31917"/>
                          <a:pt x="-2363" y="28432"/>
                          <a:pt x="-4288" y="23935"/>
                        </a:cubicBezTo>
                        <a:cubicBezTo>
                          <a:pt x="-5099" y="21868"/>
                          <a:pt x="-5605" y="19720"/>
                          <a:pt x="-5808" y="17511"/>
                        </a:cubicBezTo>
                        <a:cubicBezTo>
                          <a:pt x="4282" y="-2161"/>
                          <a:pt x="2783" y="-8279"/>
                          <a:pt x="27459" y="-438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7" name="Freeform: Shape 126">
                    <a:extLst>
                      <a:ext uri="{FF2B5EF4-FFF2-40B4-BE49-F238E27FC236}">
                        <a16:creationId xmlns:a16="http://schemas.microsoft.com/office/drawing/2014/main" id="{67D2E4A4-2675-7A3A-D64F-DB565942A01C}"/>
                      </a:ext>
                    </a:extLst>
                  </p:cNvPr>
                  <p:cNvSpPr/>
                  <p:nvPr/>
                </p:nvSpPr>
                <p:spPr>
                  <a:xfrm>
                    <a:off x="4535775" y="738800"/>
                    <a:ext cx="43903" cy="24655"/>
                  </a:xfrm>
                  <a:custGeom>
                    <a:avLst/>
                    <a:gdLst>
                      <a:gd name="connsiteX0" fmla="*/ -4389 w 43903"/>
                      <a:gd name="connsiteY0" fmla="*/ 19158 h 24655"/>
                      <a:gd name="connsiteX1" fmla="*/ -5808 w 43903"/>
                      <a:gd name="connsiteY1" fmla="*/ 13080 h 24655"/>
                      <a:gd name="connsiteX2" fmla="*/ 6186 w 43903"/>
                      <a:gd name="connsiteY2" fmla="*/ -5437 h 24655"/>
                      <a:gd name="connsiteX3" fmla="*/ 38095 w 43903"/>
                      <a:gd name="connsiteY3" fmla="*/ 2889 h 24655"/>
                      <a:gd name="connsiteX4" fmla="*/ -4389 w 43903"/>
                      <a:gd name="connsiteY4" fmla="*/ 19158 h 246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3" h="24655">
                        <a:moveTo>
                          <a:pt x="-4389" y="19158"/>
                        </a:moveTo>
                        <a:cubicBezTo>
                          <a:pt x="-5159" y="17213"/>
                          <a:pt x="-5626" y="15167"/>
                          <a:pt x="-5808" y="13080"/>
                        </a:cubicBezTo>
                        <a:cubicBezTo>
                          <a:pt x="-5808" y="13080"/>
                          <a:pt x="-3032" y="-6734"/>
                          <a:pt x="6186" y="-5437"/>
                        </a:cubicBezTo>
                        <a:cubicBezTo>
                          <a:pt x="13399" y="-4424"/>
                          <a:pt x="28087" y="-7463"/>
                          <a:pt x="38095" y="2889"/>
                        </a:cubicBezTo>
                        <a:cubicBezTo>
                          <a:pt x="32464" y="3334"/>
                          <a:pt x="13338" y="-109"/>
                          <a:pt x="-4389" y="19158"/>
                        </a:cubicBezTo>
                        <a:close/>
                      </a:path>
                    </a:pathLst>
                  </a:custGeom>
                  <a:solidFill>
                    <a:srgbClr val="DDDDDD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8" name="Freeform: Shape 127">
                    <a:extLst>
                      <a:ext uri="{FF2B5EF4-FFF2-40B4-BE49-F238E27FC236}">
                        <a16:creationId xmlns:a16="http://schemas.microsoft.com/office/drawing/2014/main" id="{681E2056-3442-A85F-691C-071558A1FD26}"/>
                      </a:ext>
                    </a:extLst>
                  </p:cNvPr>
                  <p:cNvSpPr/>
                  <p:nvPr/>
                </p:nvSpPr>
                <p:spPr>
                  <a:xfrm>
                    <a:off x="4545121" y="738074"/>
                    <a:ext cx="28566" cy="37300"/>
                  </a:xfrm>
                  <a:custGeom>
                    <a:avLst/>
                    <a:gdLst>
                      <a:gd name="connsiteX0" fmla="*/ 8023 w 28566"/>
                      <a:gd name="connsiteY0" fmla="*/ -5401 h 37300"/>
                      <a:gd name="connsiteX1" fmla="*/ 22732 w 28566"/>
                      <a:gd name="connsiteY1" fmla="*/ 17494 h 37300"/>
                      <a:gd name="connsiteX2" fmla="*/ 20503 w 28566"/>
                      <a:gd name="connsiteY2" fmla="*/ 29203 h 37300"/>
                      <a:gd name="connsiteX3" fmla="*/ 8225 w 28566"/>
                      <a:gd name="connsiteY3" fmla="*/ 31797 h 37300"/>
                      <a:gd name="connsiteX4" fmla="*/ -3363 w 28566"/>
                      <a:gd name="connsiteY4" fmla="*/ 29771 h 37300"/>
                      <a:gd name="connsiteX5" fmla="*/ -5713 w 28566"/>
                      <a:gd name="connsiteY5" fmla="*/ 19742 h 37300"/>
                      <a:gd name="connsiteX6" fmla="*/ 8023 w 28566"/>
                      <a:gd name="connsiteY6" fmla="*/ -5401 h 37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566" h="37300">
                        <a:moveTo>
                          <a:pt x="8023" y="-5401"/>
                        </a:moveTo>
                        <a:cubicBezTo>
                          <a:pt x="17605" y="-6616"/>
                          <a:pt x="23198" y="3676"/>
                          <a:pt x="22732" y="17494"/>
                        </a:cubicBezTo>
                        <a:cubicBezTo>
                          <a:pt x="22549" y="21484"/>
                          <a:pt x="21800" y="25414"/>
                          <a:pt x="20503" y="29203"/>
                        </a:cubicBezTo>
                        <a:cubicBezTo>
                          <a:pt x="16654" y="30986"/>
                          <a:pt x="12459" y="31878"/>
                          <a:pt x="8225" y="31797"/>
                        </a:cubicBezTo>
                        <a:cubicBezTo>
                          <a:pt x="4274" y="31838"/>
                          <a:pt x="344" y="31148"/>
                          <a:pt x="-3363" y="29771"/>
                        </a:cubicBezTo>
                        <a:cubicBezTo>
                          <a:pt x="-4863" y="26630"/>
                          <a:pt x="-5653" y="23206"/>
                          <a:pt x="-5713" y="19742"/>
                        </a:cubicBezTo>
                        <a:cubicBezTo>
                          <a:pt x="-6686" y="6432"/>
                          <a:pt x="-20" y="-4367"/>
                          <a:pt x="8023" y="-540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9" name="Freeform: Shape 128">
                    <a:extLst>
                      <a:ext uri="{FF2B5EF4-FFF2-40B4-BE49-F238E27FC236}">
                        <a16:creationId xmlns:a16="http://schemas.microsoft.com/office/drawing/2014/main" id="{30777555-648E-C8F7-8CFC-687FFBBF5FD1}"/>
                      </a:ext>
                    </a:extLst>
                  </p:cNvPr>
                  <p:cNvSpPr/>
                  <p:nvPr/>
                </p:nvSpPr>
                <p:spPr>
                  <a:xfrm>
                    <a:off x="4545439" y="736310"/>
                    <a:ext cx="26216" cy="19750"/>
                  </a:xfrm>
                  <a:custGeom>
                    <a:avLst/>
                    <a:gdLst>
                      <a:gd name="connsiteX0" fmla="*/ 20408 w 26216"/>
                      <a:gd name="connsiteY0" fmla="*/ 5419 h 19750"/>
                      <a:gd name="connsiteX1" fmla="*/ 7098 w 26216"/>
                      <a:gd name="connsiteY1" fmla="*/ -5359 h 19750"/>
                      <a:gd name="connsiteX2" fmla="*/ -5808 w 26216"/>
                      <a:gd name="connsiteY2" fmla="*/ 14252 h 19750"/>
                      <a:gd name="connsiteX3" fmla="*/ 20408 w 26216"/>
                      <a:gd name="connsiteY3" fmla="*/ 5419 h 19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16" h="19750">
                        <a:moveTo>
                          <a:pt x="20408" y="5419"/>
                        </a:moveTo>
                        <a:cubicBezTo>
                          <a:pt x="20408" y="5419"/>
                          <a:pt x="15749" y="-6939"/>
                          <a:pt x="7098" y="-5359"/>
                        </a:cubicBezTo>
                        <a:cubicBezTo>
                          <a:pt x="-1553" y="-3779"/>
                          <a:pt x="-5301" y="8681"/>
                          <a:pt x="-5808" y="14252"/>
                        </a:cubicBezTo>
                        <a:cubicBezTo>
                          <a:pt x="1790" y="8661"/>
                          <a:pt x="10968" y="5561"/>
                          <a:pt x="20408" y="541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" name="Freeform: Shape 129">
                    <a:extLst>
                      <a:ext uri="{FF2B5EF4-FFF2-40B4-BE49-F238E27FC236}">
                        <a16:creationId xmlns:a16="http://schemas.microsoft.com/office/drawing/2014/main" id="{56915B34-E86F-1DB3-73CB-2AE492F25D56}"/>
                      </a:ext>
                    </a:extLst>
                  </p:cNvPr>
                  <p:cNvSpPr/>
                  <p:nvPr/>
                </p:nvSpPr>
                <p:spPr>
                  <a:xfrm>
                    <a:off x="4550665" y="742026"/>
                    <a:ext cx="17344" cy="28557"/>
                  </a:xfrm>
                  <a:custGeom>
                    <a:avLst/>
                    <a:gdLst>
                      <a:gd name="connsiteX0" fmla="*/ 2743 w 17344"/>
                      <a:gd name="connsiteY0" fmla="*/ -5483 h 28557"/>
                      <a:gd name="connsiteX1" fmla="*/ 11536 w 17344"/>
                      <a:gd name="connsiteY1" fmla="*/ 8132 h 28557"/>
                      <a:gd name="connsiteX2" fmla="*/ 2985 w 17344"/>
                      <a:gd name="connsiteY2" fmla="*/ 23043 h 28557"/>
                      <a:gd name="connsiteX3" fmla="*/ -5807 w 17344"/>
                      <a:gd name="connsiteY3" fmla="*/ 9388 h 28557"/>
                      <a:gd name="connsiteX4" fmla="*/ 2743 w 17344"/>
                      <a:gd name="connsiteY4" fmla="*/ -5483 h 28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44" h="28557">
                        <a:moveTo>
                          <a:pt x="2743" y="-5483"/>
                        </a:moveTo>
                        <a:cubicBezTo>
                          <a:pt x="7524" y="-5848"/>
                          <a:pt x="11454" y="271"/>
                          <a:pt x="11536" y="8132"/>
                        </a:cubicBezTo>
                        <a:cubicBezTo>
                          <a:pt x="11617" y="15993"/>
                          <a:pt x="7787" y="22678"/>
                          <a:pt x="2985" y="23043"/>
                        </a:cubicBezTo>
                        <a:cubicBezTo>
                          <a:pt x="-1815" y="23408"/>
                          <a:pt x="-5747" y="17249"/>
                          <a:pt x="-5807" y="9388"/>
                        </a:cubicBezTo>
                        <a:cubicBezTo>
                          <a:pt x="-5867" y="1527"/>
                          <a:pt x="-2059" y="-5138"/>
                          <a:pt x="2743" y="-5483"/>
                        </a:cubicBezTo>
                        <a:close/>
                      </a:path>
                    </a:pathLst>
                  </a:custGeom>
                  <a:solidFill>
                    <a:srgbClr val="2A3A3B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1" name="Freeform: Shape 130">
                    <a:extLst>
                      <a:ext uri="{FF2B5EF4-FFF2-40B4-BE49-F238E27FC236}">
                        <a16:creationId xmlns:a16="http://schemas.microsoft.com/office/drawing/2014/main" id="{072207BE-71A3-42CE-3F17-645F4C4C036D}"/>
                      </a:ext>
                    </a:extLst>
                  </p:cNvPr>
                  <p:cNvSpPr/>
                  <p:nvPr/>
                </p:nvSpPr>
                <p:spPr>
                  <a:xfrm>
                    <a:off x="4535757" y="732473"/>
                    <a:ext cx="43920" cy="24823"/>
                  </a:xfrm>
                  <a:custGeom>
                    <a:avLst/>
                    <a:gdLst>
                      <a:gd name="connsiteX0" fmla="*/ 38113 w 43920"/>
                      <a:gd name="connsiteY0" fmla="*/ 9135 h 24823"/>
                      <a:gd name="connsiteX1" fmla="*/ 33069 w 43920"/>
                      <a:gd name="connsiteY1" fmla="*/ -469 h 24823"/>
                      <a:gd name="connsiteX2" fmla="*/ 2111 w 43920"/>
                      <a:gd name="connsiteY2" fmla="*/ 180 h 24823"/>
                      <a:gd name="connsiteX3" fmla="*/ -5790 w 43920"/>
                      <a:gd name="connsiteY3" fmla="*/ 19326 h 24823"/>
                      <a:gd name="connsiteX4" fmla="*/ 13254 w 43920"/>
                      <a:gd name="connsiteY4" fmla="*/ 6622 h 24823"/>
                      <a:gd name="connsiteX5" fmla="*/ 38113 w 43920"/>
                      <a:gd name="connsiteY5" fmla="*/ 9135 h 24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3920" h="24823">
                        <a:moveTo>
                          <a:pt x="38113" y="9135"/>
                        </a:moveTo>
                        <a:cubicBezTo>
                          <a:pt x="38113" y="9135"/>
                          <a:pt x="36431" y="2551"/>
                          <a:pt x="33069" y="-469"/>
                        </a:cubicBezTo>
                        <a:cubicBezTo>
                          <a:pt x="24377" y="-8289"/>
                          <a:pt x="10783" y="-6141"/>
                          <a:pt x="2111" y="180"/>
                        </a:cubicBezTo>
                        <a:cubicBezTo>
                          <a:pt x="-6560" y="6502"/>
                          <a:pt x="-5790" y="19326"/>
                          <a:pt x="-5790" y="19326"/>
                        </a:cubicBezTo>
                        <a:cubicBezTo>
                          <a:pt x="-5790" y="19326"/>
                          <a:pt x="-1333" y="10614"/>
                          <a:pt x="13254" y="6622"/>
                        </a:cubicBezTo>
                        <a:cubicBezTo>
                          <a:pt x="21541" y="4151"/>
                          <a:pt x="30475" y="5043"/>
                          <a:pt x="38113" y="9135"/>
                        </a:cubicBezTo>
                        <a:close/>
                      </a:path>
                    </a:pathLst>
                  </a:custGeom>
                  <a:solidFill>
                    <a:srgbClr val="673024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2" name="Freeform: Shape 131">
                    <a:extLst>
                      <a:ext uri="{FF2B5EF4-FFF2-40B4-BE49-F238E27FC236}">
                        <a16:creationId xmlns:a16="http://schemas.microsoft.com/office/drawing/2014/main" id="{48EB461D-3FAA-1BAD-3A15-7BE08D078E1E}"/>
                      </a:ext>
                    </a:extLst>
                  </p:cNvPr>
                  <p:cNvSpPr/>
                  <p:nvPr/>
                </p:nvSpPr>
                <p:spPr>
                  <a:xfrm>
                    <a:off x="4564133" y="756349"/>
                    <a:ext cx="7531" cy="12032"/>
                  </a:xfrm>
                  <a:custGeom>
                    <a:avLst/>
                    <a:gdLst>
                      <a:gd name="connsiteX0" fmla="*/ -5437 w 7531"/>
                      <a:gd name="connsiteY0" fmla="*/ 3493 h 12032"/>
                      <a:gd name="connsiteX1" fmla="*/ -3614 w 7531"/>
                      <a:gd name="connsiteY1" fmla="*/ -4712 h 12032"/>
                      <a:gd name="connsiteX2" fmla="*/ 1350 w 7531"/>
                      <a:gd name="connsiteY2" fmla="*/ -2463 h 12032"/>
                      <a:gd name="connsiteX3" fmla="*/ -453 w 7531"/>
                      <a:gd name="connsiteY3" fmla="*/ 5762 h 12032"/>
                      <a:gd name="connsiteX4" fmla="*/ -5437 w 7531"/>
                      <a:gd name="connsiteY4" fmla="*/ 3493 h 120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31" h="12032">
                        <a:moveTo>
                          <a:pt x="-5437" y="3493"/>
                        </a:moveTo>
                        <a:cubicBezTo>
                          <a:pt x="-6309" y="636"/>
                          <a:pt x="-5620" y="-2484"/>
                          <a:pt x="-3614" y="-4712"/>
                        </a:cubicBezTo>
                        <a:cubicBezTo>
                          <a:pt x="-1750" y="-6353"/>
                          <a:pt x="438" y="-5340"/>
                          <a:pt x="1350" y="-2463"/>
                        </a:cubicBezTo>
                        <a:cubicBezTo>
                          <a:pt x="2221" y="413"/>
                          <a:pt x="1552" y="3533"/>
                          <a:pt x="-453" y="5762"/>
                        </a:cubicBezTo>
                        <a:cubicBezTo>
                          <a:pt x="-2317" y="7383"/>
                          <a:pt x="-4546" y="6370"/>
                          <a:pt x="-5437" y="349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3" name="Freeform: Shape 132">
                    <a:extLst>
                      <a:ext uri="{FF2B5EF4-FFF2-40B4-BE49-F238E27FC236}">
                        <a16:creationId xmlns:a16="http://schemas.microsoft.com/office/drawing/2014/main" id="{55C698D1-99E9-E314-573C-8CD41A027F15}"/>
                      </a:ext>
                    </a:extLst>
                  </p:cNvPr>
                  <p:cNvSpPr/>
                  <p:nvPr/>
                </p:nvSpPr>
                <p:spPr>
                  <a:xfrm>
                    <a:off x="4556844" y="750807"/>
                    <a:ext cx="5959" cy="9444"/>
                  </a:xfrm>
                  <a:custGeom>
                    <a:avLst/>
                    <a:gdLst>
                      <a:gd name="connsiteX0" fmla="*/ -5502 w 5959"/>
                      <a:gd name="connsiteY0" fmla="*/ 1560 h 9444"/>
                      <a:gd name="connsiteX1" fmla="*/ -4085 w 5959"/>
                      <a:gd name="connsiteY1" fmla="*/ -4884 h 9444"/>
                      <a:gd name="connsiteX2" fmla="*/ -154 w 5959"/>
                      <a:gd name="connsiteY2" fmla="*/ -3121 h 9444"/>
                      <a:gd name="connsiteX3" fmla="*/ -1572 w 5959"/>
                      <a:gd name="connsiteY3" fmla="*/ 3322 h 9444"/>
                      <a:gd name="connsiteX4" fmla="*/ -5502 w 5959"/>
                      <a:gd name="connsiteY4" fmla="*/ 1560 h 9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59" h="9444">
                        <a:moveTo>
                          <a:pt x="-5502" y="1560"/>
                        </a:moveTo>
                        <a:cubicBezTo>
                          <a:pt x="-6212" y="-689"/>
                          <a:pt x="-5664" y="-3140"/>
                          <a:pt x="-4085" y="-4884"/>
                        </a:cubicBezTo>
                        <a:cubicBezTo>
                          <a:pt x="-2606" y="-6160"/>
                          <a:pt x="-843" y="-5390"/>
                          <a:pt x="-154" y="-3121"/>
                        </a:cubicBezTo>
                        <a:cubicBezTo>
                          <a:pt x="555" y="-872"/>
                          <a:pt x="8" y="1579"/>
                          <a:pt x="-1572" y="3322"/>
                        </a:cubicBezTo>
                        <a:cubicBezTo>
                          <a:pt x="-3051" y="4618"/>
                          <a:pt x="-4814" y="3829"/>
                          <a:pt x="-5502" y="156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4" name="Freeform: Shape 133">
                    <a:extLst>
                      <a:ext uri="{FF2B5EF4-FFF2-40B4-BE49-F238E27FC236}">
                        <a16:creationId xmlns:a16="http://schemas.microsoft.com/office/drawing/2014/main" id="{572885C7-7F7F-A2EF-AB77-C90DFAD5E1C4}"/>
                      </a:ext>
                    </a:extLst>
                  </p:cNvPr>
                  <p:cNvSpPr/>
                  <p:nvPr/>
                </p:nvSpPr>
                <p:spPr>
                  <a:xfrm>
                    <a:off x="4630413" y="720640"/>
                    <a:ext cx="57869" cy="51716"/>
                  </a:xfrm>
                  <a:custGeom>
                    <a:avLst/>
                    <a:gdLst>
                      <a:gd name="connsiteX0" fmla="*/ -5062 w 57869"/>
                      <a:gd name="connsiteY0" fmla="*/ 38514 h 51716"/>
                      <a:gd name="connsiteX1" fmla="*/ -3584 w 57869"/>
                      <a:gd name="connsiteY1" fmla="*/ 13249 h 51716"/>
                      <a:gd name="connsiteX2" fmla="*/ 15258 w 57869"/>
                      <a:gd name="connsiteY2" fmla="*/ -5350 h 51716"/>
                      <a:gd name="connsiteX3" fmla="*/ 43359 w 57869"/>
                      <a:gd name="connsiteY3" fmla="*/ 728 h 51716"/>
                      <a:gd name="connsiteX4" fmla="*/ 51929 w 57869"/>
                      <a:gd name="connsiteY4" fmla="*/ 27694 h 51716"/>
                      <a:gd name="connsiteX5" fmla="*/ 29157 w 57869"/>
                      <a:gd name="connsiteY5" fmla="*/ 45261 h 51716"/>
                      <a:gd name="connsiteX6" fmla="*/ -5062 w 57869"/>
                      <a:gd name="connsiteY6" fmla="*/ 38514 h 51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869" h="51716">
                        <a:moveTo>
                          <a:pt x="-5062" y="38514"/>
                        </a:moveTo>
                        <a:cubicBezTo>
                          <a:pt x="-7088" y="34664"/>
                          <a:pt x="-4434" y="18842"/>
                          <a:pt x="-3584" y="13249"/>
                        </a:cubicBezTo>
                        <a:cubicBezTo>
                          <a:pt x="-1963" y="2674"/>
                          <a:pt x="-910" y="-3121"/>
                          <a:pt x="15258" y="-5350"/>
                        </a:cubicBezTo>
                        <a:cubicBezTo>
                          <a:pt x="20566" y="-6079"/>
                          <a:pt x="39570" y="-4134"/>
                          <a:pt x="43359" y="728"/>
                        </a:cubicBezTo>
                        <a:cubicBezTo>
                          <a:pt x="49680" y="8225"/>
                          <a:pt x="52760" y="17929"/>
                          <a:pt x="51929" y="27694"/>
                        </a:cubicBezTo>
                        <a:cubicBezTo>
                          <a:pt x="51766" y="30714"/>
                          <a:pt x="44534" y="42626"/>
                          <a:pt x="29157" y="45261"/>
                        </a:cubicBezTo>
                        <a:cubicBezTo>
                          <a:pt x="17589" y="47306"/>
                          <a:pt x="-686" y="46516"/>
                          <a:pt x="-5062" y="3851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" name="Freeform: Shape 134">
                    <a:extLst>
                      <a:ext uri="{FF2B5EF4-FFF2-40B4-BE49-F238E27FC236}">
                        <a16:creationId xmlns:a16="http://schemas.microsoft.com/office/drawing/2014/main" id="{1798A000-334B-02F0-D731-7CBB15A80021}"/>
                      </a:ext>
                    </a:extLst>
                  </p:cNvPr>
                  <p:cNvSpPr/>
                  <p:nvPr/>
                </p:nvSpPr>
                <p:spPr>
                  <a:xfrm>
                    <a:off x="4635496" y="729615"/>
                    <a:ext cx="45583" cy="41801"/>
                  </a:xfrm>
                  <a:custGeom>
                    <a:avLst/>
                    <a:gdLst>
                      <a:gd name="connsiteX0" fmla="*/ 6509 w 45583"/>
                      <a:gd name="connsiteY0" fmla="*/ -3243 h 41801"/>
                      <a:gd name="connsiteX1" fmla="*/ -4208 w 45583"/>
                      <a:gd name="connsiteY1" fmla="*/ 9521 h 41801"/>
                      <a:gd name="connsiteX2" fmla="*/ -5749 w 45583"/>
                      <a:gd name="connsiteY2" fmla="*/ 25871 h 41801"/>
                      <a:gd name="connsiteX3" fmla="*/ 329 w 45583"/>
                      <a:gd name="connsiteY3" fmla="*/ 33326 h 41801"/>
                      <a:gd name="connsiteX4" fmla="*/ 27964 w 45583"/>
                      <a:gd name="connsiteY4" fmla="*/ 33185 h 41801"/>
                      <a:gd name="connsiteX5" fmla="*/ 38256 w 45583"/>
                      <a:gd name="connsiteY5" fmla="*/ 22610 h 41801"/>
                      <a:gd name="connsiteX6" fmla="*/ 39776 w 45583"/>
                      <a:gd name="connsiteY6" fmla="*/ 16004 h 41801"/>
                      <a:gd name="connsiteX7" fmla="*/ 6509 w 45583"/>
                      <a:gd name="connsiteY7" fmla="*/ -3243 h 418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5583" h="41801">
                        <a:moveTo>
                          <a:pt x="6509" y="-3243"/>
                        </a:moveTo>
                        <a:cubicBezTo>
                          <a:pt x="431" y="-1743"/>
                          <a:pt x="-2629" y="3565"/>
                          <a:pt x="-4208" y="9521"/>
                        </a:cubicBezTo>
                        <a:cubicBezTo>
                          <a:pt x="-5486" y="14870"/>
                          <a:pt x="-5992" y="20381"/>
                          <a:pt x="-5749" y="25871"/>
                        </a:cubicBezTo>
                        <a:cubicBezTo>
                          <a:pt x="-5060" y="29194"/>
                          <a:pt x="-2791" y="31969"/>
                          <a:pt x="329" y="33326"/>
                        </a:cubicBezTo>
                        <a:cubicBezTo>
                          <a:pt x="7076" y="35352"/>
                          <a:pt x="12121" y="38938"/>
                          <a:pt x="27964" y="33185"/>
                        </a:cubicBezTo>
                        <a:cubicBezTo>
                          <a:pt x="32644" y="31139"/>
                          <a:pt x="36331" y="27350"/>
                          <a:pt x="38256" y="22610"/>
                        </a:cubicBezTo>
                        <a:cubicBezTo>
                          <a:pt x="39067" y="20482"/>
                          <a:pt x="39573" y="18274"/>
                          <a:pt x="39776" y="16004"/>
                        </a:cubicBezTo>
                        <a:cubicBezTo>
                          <a:pt x="29687" y="-3061"/>
                          <a:pt x="31185" y="-9361"/>
                          <a:pt x="6509" y="-3243"/>
                        </a:cubicBezTo>
                        <a:close/>
                      </a:path>
                    </a:pathLst>
                  </a:custGeom>
                  <a:solidFill>
                    <a:srgbClr val="ECE7E7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6" name="Freeform: Shape 135">
                    <a:extLst>
                      <a:ext uri="{FF2B5EF4-FFF2-40B4-BE49-F238E27FC236}">
                        <a16:creationId xmlns:a16="http://schemas.microsoft.com/office/drawing/2014/main" id="{4C340F3E-DA30-6C44-6B6E-EE31662B8DC4}"/>
                      </a:ext>
                    </a:extLst>
                  </p:cNvPr>
                  <p:cNvSpPr/>
                  <p:nvPr/>
                </p:nvSpPr>
                <p:spPr>
                  <a:xfrm>
                    <a:off x="4637095" y="733274"/>
                    <a:ext cx="43903" cy="24185"/>
                  </a:xfrm>
                  <a:custGeom>
                    <a:avLst/>
                    <a:gdLst>
                      <a:gd name="connsiteX0" fmla="*/ 36677 w 43903"/>
                      <a:gd name="connsiteY0" fmla="*/ 18687 h 24185"/>
                      <a:gd name="connsiteX1" fmla="*/ 38095 w 43903"/>
                      <a:gd name="connsiteY1" fmla="*/ 12346 h 24185"/>
                      <a:gd name="connsiteX2" fmla="*/ 26102 w 43903"/>
                      <a:gd name="connsiteY2" fmla="*/ -5341 h 24185"/>
                      <a:gd name="connsiteX3" fmla="*/ -5808 w 43903"/>
                      <a:gd name="connsiteY3" fmla="*/ 5862 h 24185"/>
                      <a:gd name="connsiteX4" fmla="*/ 36677 w 43903"/>
                      <a:gd name="connsiteY4" fmla="*/ 18687 h 24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3" h="24185">
                        <a:moveTo>
                          <a:pt x="36677" y="18687"/>
                        </a:moveTo>
                        <a:cubicBezTo>
                          <a:pt x="37446" y="16641"/>
                          <a:pt x="37912" y="14513"/>
                          <a:pt x="38095" y="12346"/>
                        </a:cubicBezTo>
                        <a:cubicBezTo>
                          <a:pt x="38095" y="12346"/>
                          <a:pt x="35320" y="-7448"/>
                          <a:pt x="26102" y="-5341"/>
                        </a:cubicBezTo>
                        <a:cubicBezTo>
                          <a:pt x="18868" y="-3659"/>
                          <a:pt x="4201" y="-5442"/>
                          <a:pt x="-5808" y="5862"/>
                        </a:cubicBezTo>
                        <a:cubicBezTo>
                          <a:pt x="-196" y="5903"/>
                          <a:pt x="18949" y="777"/>
                          <a:pt x="36677" y="18687"/>
                        </a:cubicBezTo>
                        <a:close/>
                      </a:path>
                    </a:pathLst>
                  </a:custGeom>
                  <a:solidFill>
                    <a:srgbClr val="DDDDDD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7" name="Freeform: Shape 136">
                    <a:extLst>
                      <a:ext uri="{FF2B5EF4-FFF2-40B4-BE49-F238E27FC236}">
                        <a16:creationId xmlns:a16="http://schemas.microsoft.com/office/drawing/2014/main" id="{21AA24E9-10E0-97B0-163D-56719552EF90}"/>
                      </a:ext>
                    </a:extLst>
                  </p:cNvPr>
                  <p:cNvSpPr/>
                  <p:nvPr/>
                </p:nvSpPr>
                <p:spPr>
                  <a:xfrm>
                    <a:off x="4643085" y="733825"/>
                    <a:ext cx="28550" cy="37672"/>
                  </a:xfrm>
                  <a:custGeom>
                    <a:avLst/>
                    <a:gdLst>
                      <a:gd name="connsiteX0" fmla="*/ 8928 w 28550"/>
                      <a:gd name="connsiteY0" fmla="*/ -5487 h 37672"/>
                      <a:gd name="connsiteX1" fmla="*/ -5781 w 28550"/>
                      <a:gd name="connsiteY1" fmla="*/ 18825 h 37672"/>
                      <a:gd name="connsiteX2" fmla="*/ -3552 w 28550"/>
                      <a:gd name="connsiteY2" fmla="*/ 30413 h 37672"/>
                      <a:gd name="connsiteX3" fmla="*/ 8726 w 28550"/>
                      <a:gd name="connsiteY3" fmla="*/ 32013 h 37672"/>
                      <a:gd name="connsiteX4" fmla="*/ 20294 w 28550"/>
                      <a:gd name="connsiteY4" fmla="*/ 28995 h 37672"/>
                      <a:gd name="connsiteX5" fmla="*/ 22644 w 28550"/>
                      <a:gd name="connsiteY5" fmla="*/ 18662 h 37672"/>
                      <a:gd name="connsiteX6" fmla="*/ 8928 w 28550"/>
                      <a:gd name="connsiteY6" fmla="*/ -5487 h 37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550" h="37672">
                        <a:moveTo>
                          <a:pt x="8928" y="-5487"/>
                        </a:moveTo>
                        <a:cubicBezTo>
                          <a:pt x="-654" y="-5893"/>
                          <a:pt x="-6247" y="4966"/>
                          <a:pt x="-5781" y="18825"/>
                        </a:cubicBezTo>
                        <a:cubicBezTo>
                          <a:pt x="-5598" y="22775"/>
                          <a:pt x="-4849" y="26685"/>
                          <a:pt x="-3552" y="30413"/>
                        </a:cubicBezTo>
                        <a:cubicBezTo>
                          <a:pt x="359" y="31932"/>
                          <a:pt x="4572" y="32479"/>
                          <a:pt x="8726" y="32013"/>
                        </a:cubicBezTo>
                        <a:cubicBezTo>
                          <a:pt x="12737" y="31710"/>
                          <a:pt x="16648" y="30676"/>
                          <a:pt x="20294" y="28995"/>
                        </a:cubicBezTo>
                        <a:cubicBezTo>
                          <a:pt x="21793" y="25753"/>
                          <a:pt x="22604" y="22228"/>
                          <a:pt x="22644" y="18662"/>
                        </a:cubicBezTo>
                        <a:cubicBezTo>
                          <a:pt x="23637" y="5128"/>
                          <a:pt x="16971" y="-5164"/>
                          <a:pt x="8928" y="-548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ECD5F2F7-0F5E-B651-91CA-E6147BB820E7}"/>
                      </a:ext>
                    </a:extLst>
                  </p:cNvPr>
                  <p:cNvSpPr/>
                  <p:nvPr/>
                </p:nvSpPr>
                <p:spPr>
                  <a:xfrm>
                    <a:off x="4645118" y="731996"/>
                    <a:ext cx="26216" cy="18696"/>
                  </a:xfrm>
                  <a:custGeom>
                    <a:avLst/>
                    <a:gdLst>
                      <a:gd name="connsiteX0" fmla="*/ -5808 w 26216"/>
                      <a:gd name="connsiteY0" fmla="*/ 6553 h 18696"/>
                      <a:gd name="connsiteX1" fmla="*/ 7503 w 26216"/>
                      <a:gd name="connsiteY1" fmla="*/ -5461 h 18696"/>
                      <a:gd name="connsiteX2" fmla="*/ 20408 w 26216"/>
                      <a:gd name="connsiteY2" fmla="*/ 13198 h 18696"/>
                      <a:gd name="connsiteX3" fmla="*/ -5808 w 26216"/>
                      <a:gd name="connsiteY3" fmla="*/ 6553 h 18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16" h="18696">
                        <a:moveTo>
                          <a:pt x="-5808" y="6553"/>
                        </a:moveTo>
                        <a:cubicBezTo>
                          <a:pt x="-5808" y="6553"/>
                          <a:pt x="-1148" y="-6272"/>
                          <a:pt x="7503" y="-5461"/>
                        </a:cubicBezTo>
                        <a:cubicBezTo>
                          <a:pt x="16154" y="-4651"/>
                          <a:pt x="19902" y="7606"/>
                          <a:pt x="20408" y="13198"/>
                        </a:cubicBezTo>
                        <a:cubicBezTo>
                          <a:pt x="20408" y="13198"/>
                          <a:pt x="10826" y="5763"/>
                          <a:pt x="-5808" y="655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35DD053F-E136-FBE5-4011-08D068C99CC8}"/>
                      </a:ext>
                    </a:extLst>
                  </p:cNvPr>
                  <p:cNvSpPr/>
                  <p:nvPr/>
                </p:nvSpPr>
                <p:spPr>
                  <a:xfrm>
                    <a:off x="4648703" y="737745"/>
                    <a:ext cx="17344" cy="28650"/>
                  </a:xfrm>
                  <a:custGeom>
                    <a:avLst/>
                    <a:gdLst>
                      <a:gd name="connsiteX0" fmla="*/ 2986 w 17344"/>
                      <a:gd name="connsiteY0" fmla="*/ -5497 h 28650"/>
                      <a:gd name="connsiteX1" fmla="*/ -5807 w 17344"/>
                      <a:gd name="connsiteY1" fmla="*/ 8968 h 28650"/>
                      <a:gd name="connsiteX2" fmla="*/ 2743 w 17344"/>
                      <a:gd name="connsiteY2" fmla="*/ 23150 h 28650"/>
                      <a:gd name="connsiteX3" fmla="*/ 11536 w 17344"/>
                      <a:gd name="connsiteY3" fmla="*/ 8644 h 28650"/>
                      <a:gd name="connsiteX4" fmla="*/ 2986 w 17344"/>
                      <a:gd name="connsiteY4" fmla="*/ -5497 h 28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44" h="28650">
                        <a:moveTo>
                          <a:pt x="2986" y="-5497"/>
                        </a:moveTo>
                        <a:cubicBezTo>
                          <a:pt x="-1795" y="-5497"/>
                          <a:pt x="-5725" y="1046"/>
                          <a:pt x="-5807" y="8968"/>
                        </a:cubicBezTo>
                        <a:cubicBezTo>
                          <a:pt x="-5888" y="16890"/>
                          <a:pt x="-2059" y="23292"/>
                          <a:pt x="2743" y="23150"/>
                        </a:cubicBezTo>
                        <a:cubicBezTo>
                          <a:pt x="7544" y="23009"/>
                          <a:pt x="11475" y="16586"/>
                          <a:pt x="11536" y="8644"/>
                        </a:cubicBezTo>
                        <a:cubicBezTo>
                          <a:pt x="11596" y="702"/>
                          <a:pt x="7848" y="-5579"/>
                          <a:pt x="2986" y="-5497"/>
                        </a:cubicBezTo>
                        <a:close/>
                      </a:path>
                    </a:pathLst>
                  </a:custGeom>
                  <a:solidFill>
                    <a:srgbClr val="2A3A3B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8648E0C9-1D17-4B6F-8DEB-6FF0598344F7}"/>
                      </a:ext>
                    </a:extLst>
                  </p:cNvPr>
                  <p:cNvSpPr/>
                  <p:nvPr/>
                </p:nvSpPr>
                <p:spPr>
                  <a:xfrm>
                    <a:off x="4637095" y="728120"/>
                    <a:ext cx="43920" cy="23018"/>
                  </a:xfrm>
                  <a:custGeom>
                    <a:avLst/>
                    <a:gdLst>
                      <a:gd name="connsiteX0" fmla="*/ -5808 w 43920"/>
                      <a:gd name="connsiteY0" fmla="*/ 11016 h 23018"/>
                      <a:gd name="connsiteX1" fmla="*/ -764 w 43920"/>
                      <a:gd name="connsiteY1" fmla="*/ 886 h 23018"/>
                      <a:gd name="connsiteX2" fmla="*/ 30194 w 43920"/>
                      <a:gd name="connsiteY2" fmla="*/ -1140 h 23018"/>
                      <a:gd name="connsiteX3" fmla="*/ 38095 w 43920"/>
                      <a:gd name="connsiteY3" fmla="*/ 17520 h 23018"/>
                      <a:gd name="connsiteX4" fmla="*/ 19051 w 43920"/>
                      <a:gd name="connsiteY4" fmla="*/ 6336 h 23018"/>
                      <a:gd name="connsiteX5" fmla="*/ -5808 w 43920"/>
                      <a:gd name="connsiteY5" fmla="*/ 11016 h 230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3920" h="23018">
                        <a:moveTo>
                          <a:pt x="-5808" y="11016"/>
                        </a:moveTo>
                        <a:cubicBezTo>
                          <a:pt x="-5808" y="11016"/>
                          <a:pt x="-4147" y="4249"/>
                          <a:pt x="-764" y="886"/>
                        </a:cubicBezTo>
                        <a:cubicBezTo>
                          <a:pt x="7928" y="-7765"/>
                          <a:pt x="21522" y="-6792"/>
                          <a:pt x="30194" y="-1140"/>
                        </a:cubicBezTo>
                        <a:cubicBezTo>
                          <a:pt x="38865" y="4512"/>
                          <a:pt x="38095" y="17520"/>
                          <a:pt x="38095" y="17520"/>
                        </a:cubicBezTo>
                        <a:cubicBezTo>
                          <a:pt x="38095" y="17520"/>
                          <a:pt x="33638" y="9091"/>
                          <a:pt x="19051" y="6336"/>
                        </a:cubicBezTo>
                        <a:cubicBezTo>
                          <a:pt x="10481" y="4674"/>
                          <a:pt x="1587" y="6336"/>
                          <a:pt x="-5808" y="11016"/>
                        </a:cubicBezTo>
                        <a:close/>
                      </a:path>
                    </a:pathLst>
                  </a:custGeom>
                  <a:solidFill>
                    <a:srgbClr val="673024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9" name="Freeform: Shape 148">
                    <a:extLst>
                      <a:ext uri="{FF2B5EF4-FFF2-40B4-BE49-F238E27FC236}">
                        <a16:creationId xmlns:a16="http://schemas.microsoft.com/office/drawing/2014/main" id="{FE8EEC1D-0977-BC32-A987-9658FC8CAF32}"/>
                      </a:ext>
                    </a:extLst>
                  </p:cNvPr>
                  <p:cNvSpPr/>
                  <p:nvPr/>
                </p:nvSpPr>
                <p:spPr>
                  <a:xfrm>
                    <a:off x="4661344" y="752200"/>
                    <a:ext cx="7398" cy="12966"/>
                  </a:xfrm>
                  <a:custGeom>
                    <a:avLst/>
                    <a:gdLst>
                      <a:gd name="connsiteX0" fmla="*/ -2504 w 7398"/>
                      <a:gd name="connsiteY0" fmla="*/ -5426 h 12966"/>
                      <a:gd name="connsiteX1" fmla="*/ -5785 w 7398"/>
                      <a:gd name="connsiteY1" fmla="*/ 1908 h 12966"/>
                      <a:gd name="connsiteX2" fmla="*/ -1733 w 7398"/>
                      <a:gd name="connsiteY2" fmla="*/ 7379 h 12966"/>
                      <a:gd name="connsiteX3" fmla="*/ 1569 w 7398"/>
                      <a:gd name="connsiteY3" fmla="*/ 25 h 12966"/>
                      <a:gd name="connsiteX4" fmla="*/ -2504 w 7398"/>
                      <a:gd name="connsiteY4" fmla="*/ -5426 h 12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98" h="12966">
                        <a:moveTo>
                          <a:pt x="-2504" y="-5426"/>
                        </a:moveTo>
                        <a:cubicBezTo>
                          <a:pt x="-4530" y="-4920"/>
                          <a:pt x="-6009" y="-1617"/>
                          <a:pt x="-5785" y="1908"/>
                        </a:cubicBezTo>
                        <a:cubicBezTo>
                          <a:pt x="-5563" y="5434"/>
                          <a:pt x="-3759" y="7986"/>
                          <a:pt x="-1733" y="7379"/>
                        </a:cubicBezTo>
                        <a:cubicBezTo>
                          <a:pt x="293" y="6770"/>
                          <a:pt x="1791" y="3590"/>
                          <a:pt x="1569" y="25"/>
                        </a:cubicBezTo>
                        <a:cubicBezTo>
                          <a:pt x="1346" y="-3542"/>
                          <a:pt x="-457" y="-5952"/>
                          <a:pt x="-2504" y="-542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0" name="Freeform: Shape 149">
                    <a:extLst>
                      <a:ext uri="{FF2B5EF4-FFF2-40B4-BE49-F238E27FC236}">
                        <a16:creationId xmlns:a16="http://schemas.microsoft.com/office/drawing/2014/main" id="{FD9B0CFD-B7FA-91CA-C96E-A0D9EA5149E1}"/>
                      </a:ext>
                    </a:extLst>
                  </p:cNvPr>
                  <p:cNvSpPr/>
                  <p:nvPr/>
                </p:nvSpPr>
                <p:spPr>
                  <a:xfrm>
                    <a:off x="4653912" y="746632"/>
                    <a:ext cx="5892" cy="10192"/>
                  </a:xfrm>
                  <a:custGeom>
                    <a:avLst/>
                    <a:gdLst>
                      <a:gd name="connsiteX0" fmla="*/ -3196 w 5892"/>
                      <a:gd name="connsiteY0" fmla="*/ -5449 h 10192"/>
                      <a:gd name="connsiteX1" fmla="*/ -5789 w 5892"/>
                      <a:gd name="connsiteY1" fmla="*/ 325 h 10192"/>
                      <a:gd name="connsiteX2" fmla="*/ -2527 w 5892"/>
                      <a:gd name="connsiteY2" fmla="*/ 4640 h 10192"/>
                      <a:gd name="connsiteX3" fmla="*/ 66 w 5892"/>
                      <a:gd name="connsiteY3" fmla="*/ -1113 h 10192"/>
                      <a:gd name="connsiteX4" fmla="*/ -3196 w 5892"/>
                      <a:gd name="connsiteY4" fmla="*/ -5449 h 10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92" h="10192">
                        <a:moveTo>
                          <a:pt x="-3196" y="-5449"/>
                        </a:moveTo>
                        <a:cubicBezTo>
                          <a:pt x="-4816" y="-5044"/>
                          <a:pt x="-5972" y="-2472"/>
                          <a:pt x="-5789" y="325"/>
                        </a:cubicBezTo>
                        <a:cubicBezTo>
                          <a:pt x="-5607" y="3121"/>
                          <a:pt x="-4128" y="5046"/>
                          <a:pt x="-2527" y="4640"/>
                        </a:cubicBezTo>
                        <a:cubicBezTo>
                          <a:pt x="-927" y="4235"/>
                          <a:pt x="249" y="1682"/>
                          <a:pt x="66" y="-1113"/>
                        </a:cubicBezTo>
                        <a:cubicBezTo>
                          <a:pt x="-116" y="-3910"/>
                          <a:pt x="-1595" y="-5834"/>
                          <a:pt x="-3196" y="-544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1" name="Freeform: Shape 150">
                    <a:extLst>
                      <a:ext uri="{FF2B5EF4-FFF2-40B4-BE49-F238E27FC236}">
                        <a16:creationId xmlns:a16="http://schemas.microsoft.com/office/drawing/2014/main" id="{47DCDF2A-6F1D-4C0A-C418-496D0095C900}"/>
                      </a:ext>
                    </a:extLst>
                  </p:cNvPr>
                  <p:cNvSpPr/>
                  <p:nvPr/>
                </p:nvSpPr>
                <p:spPr>
                  <a:xfrm>
                    <a:off x="4662771" y="771002"/>
                    <a:ext cx="31771" cy="25276"/>
                  </a:xfrm>
                  <a:custGeom>
                    <a:avLst/>
                    <a:gdLst>
                      <a:gd name="connsiteX0" fmla="*/ 24738 w 31771"/>
                      <a:gd name="connsiteY0" fmla="*/ -4636 h 25276"/>
                      <a:gd name="connsiteX1" fmla="*/ 12460 w 31771"/>
                      <a:gd name="connsiteY1" fmla="*/ 631 h 25276"/>
                      <a:gd name="connsiteX2" fmla="*/ -3585 w 31771"/>
                      <a:gd name="connsiteY2" fmla="*/ 17204 h 25276"/>
                      <a:gd name="connsiteX3" fmla="*/ 20301 w 31771"/>
                      <a:gd name="connsiteY3" fmla="*/ 11248 h 25276"/>
                      <a:gd name="connsiteX4" fmla="*/ 24738 w 31771"/>
                      <a:gd name="connsiteY4" fmla="*/ -4636 h 2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71" h="25276">
                        <a:moveTo>
                          <a:pt x="24738" y="-4636"/>
                        </a:moveTo>
                        <a:cubicBezTo>
                          <a:pt x="21537" y="-7351"/>
                          <a:pt x="19146" y="-3116"/>
                          <a:pt x="12460" y="631"/>
                        </a:cubicBezTo>
                        <a:cubicBezTo>
                          <a:pt x="5774" y="4379"/>
                          <a:pt x="-12014" y="10335"/>
                          <a:pt x="-3585" y="17204"/>
                        </a:cubicBezTo>
                        <a:cubicBezTo>
                          <a:pt x="5714" y="24801"/>
                          <a:pt x="18700" y="13374"/>
                          <a:pt x="20301" y="11248"/>
                        </a:cubicBezTo>
                        <a:cubicBezTo>
                          <a:pt x="21901" y="9120"/>
                          <a:pt x="28709" y="-1253"/>
                          <a:pt x="24738" y="-4636"/>
                        </a:cubicBezTo>
                        <a:close/>
                      </a:path>
                    </a:pathLst>
                  </a:custGeom>
                  <a:solidFill>
                    <a:srgbClr val="FBD6AF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2" name="Freeform: Shape 151">
                    <a:extLst>
                      <a:ext uri="{FF2B5EF4-FFF2-40B4-BE49-F238E27FC236}">
                        <a16:creationId xmlns:a16="http://schemas.microsoft.com/office/drawing/2014/main" id="{49FAA01A-C4B5-2F4B-E1DF-0807628DC575}"/>
                      </a:ext>
                    </a:extLst>
                  </p:cNvPr>
                  <p:cNvSpPr/>
                  <p:nvPr/>
                </p:nvSpPr>
                <p:spPr>
                  <a:xfrm>
                    <a:off x="4521445" y="780778"/>
                    <a:ext cx="32161" cy="22080"/>
                  </a:xfrm>
                  <a:custGeom>
                    <a:avLst/>
                    <a:gdLst>
                      <a:gd name="connsiteX0" fmla="*/ 7732 w 32161"/>
                      <a:gd name="connsiteY0" fmla="*/ -1081 h 22080"/>
                      <a:gd name="connsiteX1" fmla="*/ -4687 w 32161"/>
                      <a:gd name="connsiteY1" fmla="*/ -4282 h 22080"/>
                      <a:gd name="connsiteX2" fmla="*/ 277 w 32161"/>
                      <a:gd name="connsiteY2" fmla="*/ 10649 h 22080"/>
                      <a:gd name="connsiteX3" fmla="*/ 24264 w 32161"/>
                      <a:gd name="connsiteY3" fmla="*/ 12675 h 22080"/>
                      <a:gd name="connsiteX4" fmla="*/ 7732 w 32161"/>
                      <a:gd name="connsiteY4" fmla="*/ -1081 h 22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161" h="22080">
                        <a:moveTo>
                          <a:pt x="7732" y="-1081"/>
                        </a:moveTo>
                        <a:cubicBezTo>
                          <a:pt x="945" y="-3695"/>
                          <a:pt x="-1567" y="-7463"/>
                          <a:pt x="-4687" y="-4282"/>
                        </a:cubicBezTo>
                        <a:cubicBezTo>
                          <a:pt x="-8537" y="-331"/>
                          <a:pt x="-1364" y="8806"/>
                          <a:pt x="277" y="10649"/>
                        </a:cubicBezTo>
                        <a:cubicBezTo>
                          <a:pt x="1918" y="12493"/>
                          <a:pt x="15249" y="21711"/>
                          <a:pt x="24264" y="12675"/>
                        </a:cubicBezTo>
                        <a:cubicBezTo>
                          <a:pt x="32449" y="4592"/>
                          <a:pt x="14397" y="1492"/>
                          <a:pt x="7732" y="-1081"/>
                        </a:cubicBezTo>
                        <a:close/>
                      </a:path>
                    </a:pathLst>
                  </a:custGeom>
                  <a:solidFill>
                    <a:srgbClr val="FBD6AF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3" name="Freeform: Shape 152">
                    <a:extLst>
                      <a:ext uri="{FF2B5EF4-FFF2-40B4-BE49-F238E27FC236}">
                        <a16:creationId xmlns:a16="http://schemas.microsoft.com/office/drawing/2014/main" id="{EFEEB72D-9DCC-7D54-0A09-7E83EE8BBC83}"/>
                      </a:ext>
                    </a:extLst>
                  </p:cNvPr>
                  <p:cNvSpPr/>
                  <p:nvPr/>
                </p:nvSpPr>
                <p:spPr>
                  <a:xfrm>
                    <a:off x="4492721" y="475906"/>
                    <a:ext cx="230154" cy="310321"/>
                  </a:xfrm>
                  <a:custGeom>
                    <a:avLst/>
                    <a:gdLst>
                      <a:gd name="connsiteX0" fmla="*/ 188426 w 230154"/>
                      <a:gd name="connsiteY0" fmla="*/ 20697 h 310321"/>
                      <a:gd name="connsiteX1" fmla="*/ 192377 w 230154"/>
                      <a:gd name="connsiteY1" fmla="*/ 57611 h 310321"/>
                      <a:gd name="connsiteX2" fmla="*/ 158502 w 230154"/>
                      <a:gd name="connsiteY2" fmla="*/ -5498 h 310321"/>
                      <a:gd name="connsiteX3" fmla="*/ 82749 w 230154"/>
                      <a:gd name="connsiteY3" fmla="*/ 30524 h 310321"/>
                      <a:gd name="connsiteX4" fmla="*/ 11435 w 230154"/>
                      <a:gd name="connsiteY4" fmla="*/ 87251 h 310321"/>
                      <a:gd name="connsiteX5" fmla="*/ -5807 w 230154"/>
                      <a:gd name="connsiteY5" fmla="*/ 139320 h 310321"/>
                      <a:gd name="connsiteX6" fmla="*/ -721 w 230154"/>
                      <a:gd name="connsiteY6" fmla="*/ 252086 h 310321"/>
                      <a:gd name="connsiteX7" fmla="*/ 9185 w 230154"/>
                      <a:gd name="connsiteY7" fmla="*/ 274656 h 310321"/>
                      <a:gd name="connsiteX8" fmla="*/ 14008 w 230154"/>
                      <a:gd name="connsiteY8" fmla="*/ 304824 h 310321"/>
                      <a:gd name="connsiteX9" fmla="*/ 13339 w 230154"/>
                      <a:gd name="connsiteY9" fmla="*/ 146289 h 310321"/>
                      <a:gd name="connsiteX10" fmla="*/ 37246 w 230154"/>
                      <a:gd name="connsiteY10" fmla="*/ 86300 h 310321"/>
                      <a:gd name="connsiteX11" fmla="*/ 68830 w 230154"/>
                      <a:gd name="connsiteY11" fmla="*/ 95883 h 310321"/>
                      <a:gd name="connsiteX12" fmla="*/ 130988 w 230154"/>
                      <a:gd name="connsiteY12" fmla="*/ 94342 h 310321"/>
                      <a:gd name="connsiteX13" fmla="*/ 175864 w 230154"/>
                      <a:gd name="connsiteY13" fmla="*/ 73799 h 310321"/>
                      <a:gd name="connsiteX14" fmla="*/ 200176 w 230154"/>
                      <a:gd name="connsiteY14" fmla="*/ 126658 h 310321"/>
                      <a:gd name="connsiteX15" fmla="*/ 206254 w 230154"/>
                      <a:gd name="connsiteY15" fmla="*/ 297044 h 310321"/>
                      <a:gd name="connsiteX16" fmla="*/ 210023 w 230154"/>
                      <a:gd name="connsiteY16" fmla="*/ 270989 h 310321"/>
                      <a:gd name="connsiteX17" fmla="*/ 221226 w 230154"/>
                      <a:gd name="connsiteY17" fmla="*/ 242180 h 310321"/>
                      <a:gd name="connsiteX18" fmla="*/ 224347 w 230154"/>
                      <a:gd name="connsiteY18" fmla="*/ 132776 h 310321"/>
                      <a:gd name="connsiteX19" fmla="*/ 210530 w 230154"/>
                      <a:gd name="connsiteY19" fmla="*/ 75764 h 310321"/>
                      <a:gd name="connsiteX20" fmla="*/ 188426 w 230154"/>
                      <a:gd name="connsiteY20" fmla="*/ 20697 h 3103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30154" h="310321">
                        <a:moveTo>
                          <a:pt x="188426" y="20697"/>
                        </a:moveTo>
                        <a:cubicBezTo>
                          <a:pt x="192923" y="29025"/>
                          <a:pt x="195314" y="54288"/>
                          <a:pt x="192377" y="57611"/>
                        </a:cubicBezTo>
                        <a:cubicBezTo>
                          <a:pt x="189641" y="28457"/>
                          <a:pt x="178863" y="9676"/>
                          <a:pt x="158502" y="-5498"/>
                        </a:cubicBezTo>
                        <a:cubicBezTo>
                          <a:pt x="158502" y="-5498"/>
                          <a:pt x="162817" y="37048"/>
                          <a:pt x="82749" y="30524"/>
                        </a:cubicBezTo>
                        <a:cubicBezTo>
                          <a:pt x="36577" y="26856"/>
                          <a:pt x="22922" y="48413"/>
                          <a:pt x="11435" y="87251"/>
                        </a:cubicBezTo>
                        <a:cubicBezTo>
                          <a:pt x="11435" y="87251"/>
                          <a:pt x="-5948" y="104432"/>
                          <a:pt x="-5807" y="139320"/>
                        </a:cubicBezTo>
                        <a:cubicBezTo>
                          <a:pt x="-5807" y="146330"/>
                          <a:pt x="-721" y="252086"/>
                          <a:pt x="-721" y="252086"/>
                        </a:cubicBezTo>
                        <a:cubicBezTo>
                          <a:pt x="-721" y="252086"/>
                          <a:pt x="5357" y="253586"/>
                          <a:pt x="9185" y="274656"/>
                        </a:cubicBezTo>
                        <a:cubicBezTo>
                          <a:pt x="10745" y="283247"/>
                          <a:pt x="13096" y="294916"/>
                          <a:pt x="14008" y="304824"/>
                        </a:cubicBezTo>
                        <a:cubicBezTo>
                          <a:pt x="14008" y="275163"/>
                          <a:pt x="13339" y="152124"/>
                          <a:pt x="13339" y="146289"/>
                        </a:cubicBezTo>
                        <a:cubicBezTo>
                          <a:pt x="13339" y="140455"/>
                          <a:pt x="26508" y="84172"/>
                          <a:pt x="37246" y="86300"/>
                        </a:cubicBezTo>
                        <a:cubicBezTo>
                          <a:pt x="40265" y="86887"/>
                          <a:pt x="62652" y="93492"/>
                          <a:pt x="68830" y="95883"/>
                        </a:cubicBezTo>
                        <a:cubicBezTo>
                          <a:pt x="88118" y="94342"/>
                          <a:pt x="106251" y="94524"/>
                          <a:pt x="130988" y="94342"/>
                        </a:cubicBezTo>
                        <a:cubicBezTo>
                          <a:pt x="149992" y="86056"/>
                          <a:pt x="175864" y="73799"/>
                          <a:pt x="175864" y="73799"/>
                        </a:cubicBezTo>
                        <a:cubicBezTo>
                          <a:pt x="175864" y="73799"/>
                          <a:pt x="196712" y="111037"/>
                          <a:pt x="200176" y="126658"/>
                        </a:cubicBezTo>
                        <a:cubicBezTo>
                          <a:pt x="201473" y="132432"/>
                          <a:pt x="205687" y="270807"/>
                          <a:pt x="206254" y="297044"/>
                        </a:cubicBezTo>
                        <a:cubicBezTo>
                          <a:pt x="206254" y="297591"/>
                          <a:pt x="210023" y="270503"/>
                          <a:pt x="210023" y="270989"/>
                        </a:cubicBezTo>
                        <a:cubicBezTo>
                          <a:pt x="213183" y="247873"/>
                          <a:pt x="221226" y="242180"/>
                          <a:pt x="221226" y="242180"/>
                        </a:cubicBezTo>
                        <a:cubicBezTo>
                          <a:pt x="222381" y="186707"/>
                          <a:pt x="224326" y="199290"/>
                          <a:pt x="224347" y="132776"/>
                        </a:cubicBezTo>
                        <a:cubicBezTo>
                          <a:pt x="224347" y="110875"/>
                          <a:pt x="210530" y="75764"/>
                          <a:pt x="210530" y="75764"/>
                        </a:cubicBezTo>
                        <a:cubicBezTo>
                          <a:pt x="210530" y="75764"/>
                          <a:pt x="215898" y="43024"/>
                          <a:pt x="188426" y="2069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9" name="Freeform: Shape 158">
                    <a:extLst>
                      <a:ext uri="{FF2B5EF4-FFF2-40B4-BE49-F238E27FC236}">
                        <a16:creationId xmlns:a16="http://schemas.microsoft.com/office/drawing/2014/main" id="{4F990739-7DBE-4106-D1FE-0BB2E1E26866}"/>
                      </a:ext>
                    </a:extLst>
                  </p:cNvPr>
                  <p:cNvSpPr/>
                  <p:nvPr/>
                </p:nvSpPr>
                <p:spPr>
                  <a:xfrm>
                    <a:off x="4652654" y="856753"/>
                    <a:ext cx="14040" cy="11690"/>
                  </a:xfrm>
                  <a:custGeom>
                    <a:avLst/>
                    <a:gdLst>
                      <a:gd name="connsiteX0" fmla="*/ 1162 w 14040"/>
                      <a:gd name="connsiteY0" fmla="*/ -1811 h 11690"/>
                      <a:gd name="connsiteX1" fmla="*/ 8233 w 14040"/>
                      <a:gd name="connsiteY1" fmla="*/ -5498 h 11690"/>
                      <a:gd name="connsiteX2" fmla="*/ 6348 w 14040"/>
                      <a:gd name="connsiteY2" fmla="*/ 377 h 11690"/>
                      <a:gd name="connsiteX3" fmla="*/ -5808 w 14040"/>
                      <a:gd name="connsiteY3" fmla="*/ 6192 h 11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040" h="11690">
                        <a:moveTo>
                          <a:pt x="1162" y="-1811"/>
                        </a:moveTo>
                        <a:lnTo>
                          <a:pt x="8233" y="-5498"/>
                        </a:lnTo>
                        <a:cubicBezTo>
                          <a:pt x="7868" y="-3472"/>
                          <a:pt x="7240" y="-1487"/>
                          <a:pt x="6348" y="377"/>
                        </a:cubicBezTo>
                        <a:cubicBezTo>
                          <a:pt x="5376" y="1674"/>
                          <a:pt x="-5808" y="6192"/>
                          <a:pt x="-5808" y="6192"/>
                        </a:cubicBezTo>
                        <a:close/>
                      </a:path>
                    </a:pathLst>
                  </a:custGeom>
                  <a:solidFill>
                    <a:srgbClr val="E1B18C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0" name="Freeform: Shape 159">
                    <a:extLst>
                      <a:ext uri="{FF2B5EF4-FFF2-40B4-BE49-F238E27FC236}">
                        <a16:creationId xmlns:a16="http://schemas.microsoft.com/office/drawing/2014/main" id="{95EB7A45-0A61-5550-95A4-9E3F63756D09}"/>
                      </a:ext>
                    </a:extLst>
                  </p:cNvPr>
                  <p:cNvSpPr/>
                  <p:nvPr/>
                </p:nvSpPr>
                <p:spPr>
                  <a:xfrm>
                    <a:off x="4552266" y="861818"/>
                    <a:ext cx="14019" cy="10656"/>
                  </a:xfrm>
                  <a:custGeom>
                    <a:avLst/>
                    <a:gdLst>
                      <a:gd name="connsiteX0" fmla="*/ 1243 w 14019"/>
                      <a:gd name="connsiteY0" fmla="*/ -2318 h 10656"/>
                      <a:gd name="connsiteX1" fmla="*/ -5808 w 14019"/>
                      <a:gd name="connsiteY1" fmla="*/ -5498 h 10656"/>
                      <a:gd name="connsiteX2" fmla="*/ -3944 w 14019"/>
                      <a:gd name="connsiteY2" fmla="*/ 195 h 10656"/>
                      <a:gd name="connsiteX3" fmla="*/ 8212 w 14019"/>
                      <a:gd name="connsiteY3" fmla="*/ 5158 h 10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019" h="10656">
                        <a:moveTo>
                          <a:pt x="1243" y="-2318"/>
                        </a:moveTo>
                        <a:lnTo>
                          <a:pt x="-5808" y="-5498"/>
                        </a:lnTo>
                        <a:cubicBezTo>
                          <a:pt x="-5464" y="-3513"/>
                          <a:pt x="-4835" y="-1608"/>
                          <a:pt x="-3944" y="195"/>
                        </a:cubicBezTo>
                        <a:cubicBezTo>
                          <a:pt x="-2951" y="1431"/>
                          <a:pt x="8212" y="5158"/>
                          <a:pt x="8212" y="5158"/>
                        </a:cubicBezTo>
                        <a:close/>
                      </a:path>
                    </a:pathLst>
                  </a:custGeom>
                  <a:solidFill>
                    <a:srgbClr val="E1B18C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1" name="Freeform: Shape 160">
                    <a:extLst>
                      <a:ext uri="{FF2B5EF4-FFF2-40B4-BE49-F238E27FC236}">
                        <a16:creationId xmlns:a16="http://schemas.microsoft.com/office/drawing/2014/main" id="{1ED9403E-F2D8-4CD9-2A8E-A7DE6F8B565D}"/>
                      </a:ext>
                    </a:extLst>
                  </p:cNvPr>
                  <p:cNvSpPr/>
                  <p:nvPr/>
                </p:nvSpPr>
                <p:spPr>
                  <a:xfrm>
                    <a:off x="4554900" y="858313"/>
                    <a:ext cx="109910" cy="43660"/>
                  </a:xfrm>
                  <a:custGeom>
                    <a:avLst/>
                    <a:gdLst>
                      <a:gd name="connsiteX0" fmla="*/ -5808 w 109910"/>
                      <a:gd name="connsiteY0" fmla="*/ 114 h 43660"/>
                      <a:gd name="connsiteX1" fmla="*/ -4004 w 109910"/>
                      <a:gd name="connsiteY1" fmla="*/ 2950 h 43660"/>
                      <a:gd name="connsiteX2" fmla="*/ 16377 w 109910"/>
                      <a:gd name="connsiteY2" fmla="*/ 26958 h 43660"/>
                      <a:gd name="connsiteX3" fmla="*/ 79730 w 109910"/>
                      <a:gd name="connsiteY3" fmla="*/ 24061 h 43660"/>
                      <a:gd name="connsiteX4" fmla="*/ 102260 w 109910"/>
                      <a:gd name="connsiteY4" fmla="*/ -2521 h 43660"/>
                      <a:gd name="connsiteX5" fmla="*/ 104103 w 109910"/>
                      <a:gd name="connsiteY5" fmla="*/ -5498 h 43660"/>
                      <a:gd name="connsiteX6" fmla="*/ -5808 w 109910"/>
                      <a:gd name="connsiteY6" fmla="*/ 114 h 43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910" h="43660">
                        <a:moveTo>
                          <a:pt x="-5808" y="114"/>
                        </a:moveTo>
                        <a:cubicBezTo>
                          <a:pt x="-5199" y="1086"/>
                          <a:pt x="-4774" y="2423"/>
                          <a:pt x="-4004" y="2950"/>
                        </a:cubicBezTo>
                        <a:cubicBezTo>
                          <a:pt x="10178" y="12432"/>
                          <a:pt x="10319" y="21954"/>
                          <a:pt x="16377" y="26958"/>
                        </a:cubicBezTo>
                        <a:cubicBezTo>
                          <a:pt x="37832" y="44767"/>
                          <a:pt x="62873" y="39499"/>
                          <a:pt x="79730" y="24061"/>
                        </a:cubicBezTo>
                        <a:cubicBezTo>
                          <a:pt x="89414" y="15166"/>
                          <a:pt x="90651" y="5138"/>
                          <a:pt x="102260" y="-2521"/>
                        </a:cubicBezTo>
                        <a:cubicBezTo>
                          <a:pt x="103232" y="-3230"/>
                          <a:pt x="103900" y="-4303"/>
                          <a:pt x="104103" y="-5498"/>
                        </a:cubicBezTo>
                        <a:cubicBezTo>
                          <a:pt x="42087" y="20860"/>
                          <a:pt x="-5808" y="114"/>
                          <a:pt x="-5808" y="114"/>
                        </a:cubicBezTo>
                        <a:close/>
                      </a:path>
                    </a:pathLst>
                  </a:custGeom>
                  <a:solidFill>
                    <a:srgbClr val="711E22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3" name="Freeform: Shape 162">
                    <a:extLst>
                      <a:ext uri="{FF2B5EF4-FFF2-40B4-BE49-F238E27FC236}">
                        <a16:creationId xmlns:a16="http://schemas.microsoft.com/office/drawing/2014/main" id="{1876C373-6345-A72B-58EA-A6DA87288304}"/>
                      </a:ext>
                    </a:extLst>
                  </p:cNvPr>
                  <p:cNvSpPr/>
                  <p:nvPr/>
                </p:nvSpPr>
                <p:spPr>
                  <a:xfrm>
                    <a:off x="4593819" y="907605"/>
                    <a:ext cx="32233" cy="10032"/>
                  </a:xfrm>
                  <a:custGeom>
                    <a:avLst/>
                    <a:gdLst>
                      <a:gd name="connsiteX0" fmla="*/ 10806 w 32233"/>
                      <a:gd name="connsiteY0" fmla="*/ -3918 h 10032"/>
                      <a:gd name="connsiteX1" fmla="*/ -5808 w 32233"/>
                      <a:gd name="connsiteY1" fmla="*/ -3411 h 10032"/>
                      <a:gd name="connsiteX2" fmla="*/ 9813 w 32233"/>
                      <a:gd name="connsiteY2" fmla="*/ 4531 h 10032"/>
                      <a:gd name="connsiteX3" fmla="*/ 26426 w 32233"/>
                      <a:gd name="connsiteY3" fmla="*/ -4404 h 10032"/>
                      <a:gd name="connsiteX4" fmla="*/ 10806 w 32233"/>
                      <a:gd name="connsiteY4" fmla="*/ -3918 h 100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33" h="10032">
                        <a:moveTo>
                          <a:pt x="10806" y="-3918"/>
                        </a:moveTo>
                        <a:cubicBezTo>
                          <a:pt x="2439" y="-3654"/>
                          <a:pt x="-5808" y="-5944"/>
                          <a:pt x="-5808" y="-3411"/>
                        </a:cubicBezTo>
                        <a:cubicBezTo>
                          <a:pt x="-5808" y="-879"/>
                          <a:pt x="1445" y="4693"/>
                          <a:pt x="9813" y="4531"/>
                        </a:cubicBezTo>
                        <a:cubicBezTo>
                          <a:pt x="18181" y="4368"/>
                          <a:pt x="26426" y="-1791"/>
                          <a:pt x="26426" y="-4404"/>
                        </a:cubicBezTo>
                        <a:cubicBezTo>
                          <a:pt x="26426" y="-7017"/>
                          <a:pt x="19153" y="-4161"/>
                          <a:pt x="10806" y="-3918"/>
                        </a:cubicBezTo>
                        <a:close/>
                      </a:path>
                    </a:pathLst>
                  </a:custGeom>
                  <a:solidFill>
                    <a:srgbClr val="FDD8B3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4" name="Freeform: Shape 163">
                    <a:extLst>
                      <a:ext uri="{FF2B5EF4-FFF2-40B4-BE49-F238E27FC236}">
                        <a16:creationId xmlns:a16="http://schemas.microsoft.com/office/drawing/2014/main" id="{752BB8DA-F046-F8CD-31A1-C46233ED8FA1}"/>
                      </a:ext>
                    </a:extLst>
                  </p:cNvPr>
                  <p:cNvSpPr/>
                  <p:nvPr/>
                </p:nvSpPr>
                <p:spPr>
                  <a:xfrm>
                    <a:off x="4576760" y="881721"/>
                    <a:ext cx="63799" cy="20725"/>
                  </a:xfrm>
                  <a:custGeom>
                    <a:avLst/>
                    <a:gdLst>
                      <a:gd name="connsiteX0" fmla="*/ -2060 w 63799"/>
                      <a:gd name="connsiteY0" fmla="*/ -3237 h 20725"/>
                      <a:gd name="connsiteX1" fmla="*/ -5808 w 63799"/>
                      <a:gd name="connsiteY1" fmla="*/ 3408 h 20725"/>
                      <a:gd name="connsiteX2" fmla="*/ 26608 w 63799"/>
                      <a:gd name="connsiteY2" fmla="*/ 15200 h 20725"/>
                      <a:gd name="connsiteX3" fmla="*/ 57991 w 63799"/>
                      <a:gd name="connsiteY3" fmla="*/ 410 h 20725"/>
                      <a:gd name="connsiteX4" fmla="*/ 51811 w 63799"/>
                      <a:gd name="connsiteY4" fmla="*/ -5365 h 20725"/>
                      <a:gd name="connsiteX5" fmla="*/ 25616 w 63799"/>
                      <a:gd name="connsiteY5" fmla="*/ 713 h 20725"/>
                      <a:gd name="connsiteX6" fmla="*/ -2060 w 63799"/>
                      <a:gd name="connsiteY6" fmla="*/ -3237 h 20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3799" h="20725">
                        <a:moveTo>
                          <a:pt x="-2060" y="-3237"/>
                        </a:moveTo>
                        <a:cubicBezTo>
                          <a:pt x="-4673" y="-3925"/>
                          <a:pt x="-5808" y="3408"/>
                          <a:pt x="-5808" y="3408"/>
                        </a:cubicBezTo>
                        <a:cubicBezTo>
                          <a:pt x="2074" y="12323"/>
                          <a:pt x="11556" y="15564"/>
                          <a:pt x="26608" y="15200"/>
                        </a:cubicBezTo>
                        <a:cubicBezTo>
                          <a:pt x="38683" y="14895"/>
                          <a:pt x="50069" y="9527"/>
                          <a:pt x="57991" y="410"/>
                        </a:cubicBezTo>
                        <a:cubicBezTo>
                          <a:pt x="57991" y="410"/>
                          <a:pt x="55134" y="-6539"/>
                          <a:pt x="51811" y="-5365"/>
                        </a:cubicBezTo>
                        <a:cubicBezTo>
                          <a:pt x="46118" y="-3339"/>
                          <a:pt x="35421" y="430"/>
                          <a:pt x="25616" y="713"/>
                        </a:cubicBezTo>
                        <a:cubicBezTo>
                          <a:pt x="14979" y="1119"/>
                          <a:pt x="4018" y="-1717"/>
                          <a:pt x="-2060" y="-3237"/>
                        </a:cubicBezTo>
                        <a:close/>
                      </a:path>
                    </a:pathLst>
                  </a:custGeom>
                  <a:solidFill>
                    <a:srgbClr val="E8D9D7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5" name="Freeform: Shape 164">
                    <a:extLst>
                      <a:ext uri="{FF2B5EF4-FFF2-40B4-BE49-F238E27FC236}">
                        <a16:creationId xmlns:a16="http://schemas.microsoft.com/office/drawing/2014/main" id="{3CCD182A-8110-6E46-E24B-0A85629E235F}"/>
                      </a:ext>
                    </a:extLst>
                  </p:cNvPr>
                  <p:cNvSpPr/>
                  <p:nvPr/>
                </p:nvSpPr>
                <p:spPr>
                  <a:xfrm>
                    <a:off x="4579556" y="908801"/>
                    <a:ext cx="63151" cy="21384"/>
                  </a:xfrm>
                  <a:custGeom>
                    <a:avLst/>
                    <a:gdLst>
                      <a:gd name="connsiteX0" fmla="*/ -5808 w 63151"/>
                      <a:gd name="connsiteY0" fmla="*/ -778 h 21384"/>
                      <a:gd name="connsiteX1" fmla="*/ 57343 w 63151"/>
                      <a:gd name="connsiteY1" fmla="*/ -5498 h 21384"/>
                      <a:gd name="connsiteX2" fmla="*/ -5808 w 63151"/>
                      <a:gd name="connsiteY2" fmla="*/ -778 h 21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3151" h="21384">
                        <a:moveTo>
                          <a:pt x="-5808" y="-778"/>
                        </a:moveTo>
                        <a:cubicBezTo>
                          <a:pt x="26467" y="39296"/>
                          <a:pt x="57343" y="-5498"/>
                          <a:pt x="57343" y="-5498"/>
                        </a:cubicBezTo>
                        <a:cubicBezTo>
                          <a:pt x="24725" y="23251"/>
                          <a:pt x="-5808" y="-778"/>
                          <a:pt x="-5808" y="-77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F455E24F-F672-3E86-0587-F289FE5C338F}"/>
                      </a:ext>
                    </a:extLst>
                  </p:cNvPr>
                  <p:cNvSpPr/>
                  <p:nvPr/>
                </p:nvSpPr>
                <p:spPr>
                  <a:xfrm>
                    <a:off x="4568920" y="864067"/>
                    <a:ext cx="80270" cy="24566"/>
                  </a:xfrm>
                  <a:custGeom>
                    <a:avLst/>
                    <a:gdLst>
                      <a:gd name="connsiteX0" fmla="*/ -5808 w 80270"/>
                      <a:gd name="connsiteY0" fmla="*/ -1406 h 24566"/>
                      <a:gd name="connsiteX1" fmla="*/ -216 w 80270"/>
                      <a:gd name="connsiteY1" fmla="*/ 10588 h 24566"/>
                      <a:gd name="connsiteX2" fmla="*/ 37204 w 80270"/>
                      <a:gd name="connsiteY2" fmla="*/ 18692 h 24566"/>
                      <a:gd name="connsiteX3" fmla="*/ 71079 w 80270"/>
                      <a:gd name="connsiteY3" fmla="*/ 3862 h 24566"/>
                      <a:gd name="connsiteX4" fmla="*/ 74462 w 80270"/>
                      <a:gd name="connsiteY4" fmla="*/ -5498 h 24566"/>
                      <a:gd name="connsiteX5" fmla="*/ -5808 w 80270"/>
                      <a:gd name="connsiteY5" fmla="*/ -1406 h 24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270" h="24566">
                        <a:moveTo>
                          <a:pt x="-5808" y="-1406"/>
                        </a:moveTo>
                        <a:cubicBezTo>
                          <a:pt x="-5808" y="-1406"/>
                          <a:pt x="-5605" y="7043"/>
                          <a:pt x="-216" y="10588"/>
                        </a:cubicBezTo>
                        <a:cubicBezTo>
                          <a:pt x="2924" y="12614"/>
                          <a:pt x="9914" y="20921"/>
                          <a:pt x="37204" y="18692"/>
                        </a:cubicBezTo>
                        <a:cubicBezTo>
                          <a:pt x="64495" y="16463"/>
                          <a:pt x="69844" y="5746"/>
                          <a:pt x="71079" y="3862"/>
                        </a:cubicBezTo>
                        <a:cubicBezTo>
                          <a:pt x="72720" y="945"/>
                          <a:pt x="73855" y="-2216"/>
                          <a:pt x="74462" y="-5498"/>
                        </a:cubicBezTo>
                        <a:cubicBezTo>
                          <a:pt x="74462" y="-5498"/>
                          <a:pt x="33395" y="8765"/>
                          <a:pt x="-5808" y="-1406"/>
                        </a:cubicBezTo>
                        <a:close/>
                      </a:path>
                    </a:pathLst>
                  </a:custGeom>
                  <a:solidFill>
                    <a:srgbClr val="E8D9D7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16A98DDD-7122-185D-7D8C-7D4728DA5CF8}"/>
                      </a:ext>
                    </a:extLst>
                  </p:cNvPr>
                  <p:cNvSpPr/>
                  <p:nvPr/>
                </p:nvSpPr>
                <p:spPr>
                  <a:xfrm>
                    <a:off x="4568819" y="863236"/>
                    <a:ext cx="80554" cy="16070"/>
                  </a:xfrm>
                  <a:custGeom>
                    <a:avLst/>
                    <a:gdLst>
                      <a:gd name="connsiteX0" fmla="*/ -5808 w 80554"/>
                      <a:gd name="connsiteY0" fmla="*/ -1365 h 16070"/>
                      <a:gd name="connsiteX1" fmla="*/ -4734 w 80554"/>
                      <a:gd name="connsiteY1" fmla="*/ 4713 h 16070"/>
                      <a:gd name="connsiteX2" fmla="*/ 34246 w 80554"/>
                      <a:gd name="connsiteY2" fmla="*/ 10548 h 16070"/>
                      <a:gd name="connsiteX3" fmla="*/ 72922 w 80554"/>
                      <a:gd name="connsiteY3" fmla="*/ 1127 h 16070"/>
                      <a:gd name="connsiteX4" fmla="*/ 74746 w 80554"/>
                      <a:gd name="connsiteY4" fmla="*/ -5498 h 16070"/>
                      <a:gd name="connsiteX5" fmla="*/ -5808 w 80554"/>
                      <a:gd name="connsiteY5" fmla="*/ -1365 h 16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554" h="16070">
                        <a:moveTo>
                          <a:pt x="-5808" y="-1365"/>
                        </a:moveTo>
                        <a:cubicBezTo>
                          <a:pt x="-5707" y="701"/>
                          <a:pt x="-5342" y="2748"/>
                          <a:pt x="-4734" y="4713"/>
                        </a:cubicBezTo>
                        <a:cubicBezTo>
                          <a:pt x="-3985" y="6577"/>
                          <a:pt x="17795" y="10933"/>
                          <a:pt x="34246" y="10548"/>
                        </a:cubicBezTo>
                        <a:cubicBezTo>
                          <a:pt x="50698" y="10163"/>
                          <a:pt x="72153" y="2667"/>
                          <a:pt x="72922" y="1127"/>
                        </a:cubicBezTo>
                        <a:cubicBezTo>
                          <a:pt x="73794" y="-1000"/>
                          <a:pt x="74401" y="-3229"/>
                          <a:pt x="74746" y="-5498"/>
                        </a:cubicBezTo>
                        <a:cubicBezTo>
                          <a:pt x="74746" y="-5498"/>
                          <a:pt x="56248" y="5098"/>
                          <a:pt x="-5808" y="-1365"/>
                        </a:cubicBezTo>
                        <a:close/>
                      </a:path>
                    </a:pathLst>
                  </a:custGeom>
                  <a:solidFill>
                    <a:srgbClr val="F3ECEB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0D3192AF-B2E2-C470-EE1C-E6AB84F85242}"/>
                      </a:ext>
                    </a:extLst>
                  </p:cNvPr>
                  <p:cNvSpPr/>
                  <p:nvPr/>
                </p:nvSpPr>
                <p:spPr>
                  <a:xfrm>
                    <a:off x="4551537" y="855497"/>
                    <a:ext cx="116636" cy="16186"/>
                  </a:xfrm>
                  <a:custGeom>
                    <a:avLst/>
                    <a:gdLst>
                      <a:gd name="connsiteX0" fmla="*/ -5808 w 116636"/>
                      <a:gd name="connsiteY0" fmla="*/ 377 h 16186"/>
                      <a:gd name="connsiteX1" fmla="*/ -2445 w 116636"/>
                      <a:gd name="connsiteY1" fmla="*/ 2930 h 16186"/>
                      <a:gd name="connsiteX2" fmla="*/ 107465 w 116636"/>
                      <a:gd name="connsiteY2" fmla="*/ -2682 h 16186"/>
                      <a:gd name="connsiteX3" fmla="*/ 110829 w 116636"/>
                      <a:gd name="connsiteY3" fmla="*/ -5498 h 16186"/>
                      <a:gd name="connsiteX4" fmla="*/ -5808 w 116636"/>
                      <a:gd name="connsiteY4" fmla="*/ 377 h 161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636" h="16186">
                        <a:moveTo>
                          <a:pt x="-5808" y="377"/>
                        </a:moveTo>
                        <a:cubicBezTo>
                          <a:pt x="-5808" y="377"/>
                          <a:pt x="-1756" y="3903"/>
                          <a:pt x="-2445" y="2930"/>
                        </a:cubicBezTo>
                        <a:cubicBezTo>
                          <a:pt x="-2445" y="2930"/>
                          <a:pt x="45510" y="23676"/>
                          <a:pt x="107465" y="-2682"/>
                        </a:cubicBezTo>
                        <a:lnTo>
                          <a:pt x="110829" y="-5498"/>
                        </a:lnTo>
                        <a:cubicBezTo>
                          <a:pt x="77177" y="4652"/>
                          <a:pt x="-5808" y="377"/>
                          <a:pt x="-5808" y="37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15AD97D4-3FDD-82B8-8EB4-E2F96306FCA1}"/>
                      </a:ext>
                    </a:extLst>
                  </p:cNvPr>
                  <p:cNvSpPr/>
                  <p:nvPr/>
                </p:nvSpPr>
                <p:spPr>
                  <a:xfrm>
                    <a:off x="4580509" y="928158"/>
                    <a:ext cx="55734" cy="11742"/>
                  </a:xfrm>
                  <a:custGeom>
                    <a:avLst/>
                    <a:gdLst>
                      <a:gd name="connsiteX0" fmla="*/ -5808 w 55734"/>
                      <a:gd name="connsiteY0" fmla="*/ 6245 h 11742"/>
                      <a:gd name="connsiteX1" fmla="*/ 49927 w 55734"/>
                      <a:gd name="connsiteY1" fmla="*/ 3407 h 11742"/>
                      <a:gd name="connsiteX2" fmla="*/ -5808 w 55734"/>
                      <a:gd name="connsiteY2" fmla="*/ 6245 h 11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734" h="11742">
                        <a:moveTo>
                          <a:pt x="-5808" y="6245"/>
                        </a:moveTo>
                        <a:cubicBezTo>
                          <a:pt x="12527" y="2618"/>
                          <a:pt x="31308" y="1665"/>
                          <a:pt x="49927" y="3407"/>
                        </a:cubicBezTo>
                        <a:cubicBezTo>
                          <a:pt x="27641" y="-18169"/>
                          <a:pt x="-5808" y="6245"/>
                          <a:pt x="-5808" y="624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CD9D9B6D-927E-A91B-C035-2C9BD7CD1EE0}"/>
                      </a:ext>
                    </a:extLst>
                  </p:cNvPr>
                  <p:cNvSpPr/>
                  <p:nvPr/>
                </p:nvSpPr>
                <p:spPr>
                  <a:xfrm>
                    <a:off x="4558810" y="973025"/>
                    <a:ext cx="96397" cy="35115"/>
                  </a:xfrm>
                  <a:custGeom>
                    <a:avLst/>
                    <a:gdLst>
                      <a:gd name="connsiteX0" fmla="*/ -5808 w 96397"/>
                      <a:gd name="connsiteY0" fmla="*/ -5498 h 35115"/>
                      <a:gd name="connsiteX1" fmla="*/ 21462 w 96397"/>
                      <a:gd name="connsiteY1" fmla="*/ 18997 h 35115"/>
                      <a:gd name="connsiteX2" fmla="*/ 66763 w 96397"/>
                      <a:gd name="connsiteY2" fmla="*/ 18490 h 35115"/>
                      <a:gd name="connsiteX3" fmla="*/ 90589 w 96397"/>
                      <a:gd name="connsiteY3" fmla="*/ 256 h 35115"/>
                      <a:gd name="connsiteX4" fmla="*/ 71666 w 96397"/>
                      <a:gd name="connsiteY4" fmla="*/ 25703 h 35115"/>
                      <a:gd name="connsiteX5" fmla="*/ 20469 w 96397"/>
                      <a:gd name="connsiteY5" fmla="*/ 24973 h 35115"/>
                      <a:gd name="connsiteX6" fmla="*/ -5808 w 96397"/>
                      <a:gd name="connsiteY6" fmla="*/ -5498 h 35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6397" h="35115">
                        <a:moveTo>
                          <a:pt x="-5808" y="-5498"/>
                        </a:moveTo>
                        <a:cubicBezTo>
                          <a:pt x="-5808" y="-5498"/>
                          <a:pt x="15830" y="18125"/>
                          <a:pt x="21462" y="18997"/>
                        </a:cubicBezTo>
                        <a:cubicBezTo>
                          <a:pt x="27094" y="19867"/>
                          <a:pt x="58720" y="21144"/>
                          <a:pt x="66763" y="18490"/>
                        </a:cubicBezTo>
                        <a:cubicBezTo>
                          <a:pt x="76407" y="15289"/>
                          <a:pt x="90589" y="256"/>
                          <a:pt x="90589" y="256"/>
                        </a:cubicBezTo>
                        <a:cubicBezTo>
                          <a:pt x="90589" y="256"/>
                          <a:pt x="79406" y="23150"/>
                          <a:pt x="71666" y="25703"/>
                        </a:cubicBezTo>
                        <a:cubicBezTo>
                          <a:pt x="59672" y="29633"/>
                          <a:pt x="35198" y="32369"/>
                          <a:pt x="20469" y="24973"/>
                        </a:cubicBezTo>
                        <a:cubicBezTo>
                          <a:pt x="5741" y="17578"/>
                          <a:pt x="-5808" y="-5498"/>
                          <a:pt x="-5808" y="-549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1" name="Freeform: Shape 170">
                    <a:extLst>
                      <a:ext uri="{FF2B5EF4-FFF2-40B4-BE49-F238E27FC236}">
                        <a16:creationId xmlns:a16="http://schemas.microsoft.com/office/drawing/2014/main" id="{12C7E18C-379C-92D6-E2D1-7A8F010063BD}"/>
                      </a:ext>
                    </a:extLst>
                  </p:cNvPr>
                  <p:cNvSpPr/>
                  <p:nvPr/>
                </p:nvSpPr>
                <p:spPr>
                  <a:xfrm>
                    <a:off x="4509964" y="475906"/>
                    <a:ext cx="147411" cy="92729"/>
                  </a:xfrm>
                  <a:custGeom>
                    <a:avLst/>
                    <a:gdLst>
                      <a:gd name="connsiteX0" fmla="*/ -5808 w 147411"/>
                      <a:gd name="connsiteY0" fmla="*/ 87232 h 92729"/>
                      <a:gd name="connsiteX1" fmla="*/ 141259 w 147411"/>
                      <a:gd name="connsiteY1" fmla="*/ -5498 h 92729"/>
                      <a:gd name="connsiteX2" fmla="*/ -5808 w 147411"/>
                      <a:gd name="connsiteY2" fmla="*/ 87232 h 92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7411" h="92729">
                        <a:moveTo>
                          <a:pt x="-5808" y="87232"/>
                        </a:moveTo>
                        <a:cubicBezTo>
                          <a:pt x="33354" y="-46099"/>
                          <a:pt x="136235" y="56416"/>
                          <a:pt x="141259" y="-5498"/>
                        </a:cubicBezTo>
                        <a:cubicBezTo>
                          <a:pt x="148876" y="91992"/>
                          <a:pt x="27945" y="-4121"/>
                          <a:pt x="-5808" y="8723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2" name="Freeform: Shape 171">
                    <a:extLst>
                      <a:ext uri="{FF2B5EF4-FFF2-40B4-BE49-F238E27FC236}">
                        <a16:creationId xmlns:a16="http://schemas.microsoft.com/office/drawing/2014/main" id="{88509863-4360-C13D-1236-DE40C3F850B1}"/>
                      </a:ext>
                    </a:extLst>
                  </p:cNvPr>
                  <p:cNvSpPr/>
                  <p:nvPr/>
                </p:nvSpPr>
                <p:spPr>
                  <a:xfrm>
                    <a:off x="4583629" y="840869"/>
                    <a:ext cx="50346" cy="19032"/>
                  </a:xfrm>
                  <a:custGeom>
                    <a:avLst/>
                    <a:gdLst>
                      <a:gd name="connsiteX0" fmla="*/ -5808 w 50346"/>
                      <a:gd name="connsiteY0" fmla="*/ -2520 h 19032"/>
                      <a:gd name="connsiteX1" fmla="*/ 19416 w 50346"/>
                      <a:gd name="connsiteY1" fmla="*/ 13506 h 19032"/>
                      <a:gd name="connsiteX2" fmla="*/ 44538 w 50346"/>
                      <a:gd name="connsiteY2" fmla="*/ -2580 h 19032"/>
                      <a:gd name="connsiteX3" fmla="*/ 43728 w 50346"/>
                      <a:gd name="connsiteY3" fmla="*/ -5498 h 19032"/>
                      <a:gd name="connsiteX4" fmla="*/ 18605 w 50346"/>
                      <a:gd name="connsiteY4" fmla="*/ -2925 h 19032"/>
                      <a:gd name="connsiteX5" fmla="*/ -2243 w 50346"/>
                      <a:gd name="connsiteY5" fmla="*/ -3472 h 190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346" h="19032">
                        <a:moveTo>
                          <a:pt x="-5808" y="-2520"/>
                        </a:moveTo>
                        <a:cubicBezTo>
                          <a:pt x="-5808" y="-2520"/>
                          <a:pt x="13845" y="14317"/>
                          <a:pt x="19416" y="13506"/>
                        </a:cubicBezTo>
                        <a:cubicBezTo>
                          <a:pt x="24988" y="12695"/>
                          <a:pt x="44538" y="-2580"/>
                          <a:pt x="44538" y="-2580"/>
                        </a:cubicBezTo>
                        <a:lnTo>
                          <a:pt x="43728" y="-5498"/>
                        </a:lnTo>
                        <a:lnTo>
                          <a:pt x="18605" y="-2925"/>
                        </a:lnTo>
                        <a:lnTo>
                          <a:pt x="-2243" y="-347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3" name="Freeform: Shape 172">
                    <a:extLst>
                      <a:ext uri="{FF2B5EF4-FFF2-40B4-BE49-F238E27FC236}">
                        <a16:creationId xmlns:a16="http://schemas.microsoft.com/office/drawing/2014/main" id="{A522873E-94E5-B071-7F78-363C035FBC0C}"/>
                      </a:ext>
                    </a:extLst>
                  </p:cNvPr>
                  <p:cNvSpPr/>
                  <p:nvPr/>
                </p:nvSpPr>
                <p:spPr>
                  <a:xfrm>
                    <a:off x="4597533" y="741147"/>
                    <a:ext cx="22339" cy="95940"/>
                  </a:xfrm>
                  <a:custGeom>
                    <a:avLst/>
                    <a:gdLst>
                      <a:gd name="connsiteX0" fmla="*/ 13149 w 22339"/>
                      <a:gd name="connsiteY0" fmla="*/ 35044 h 95940"/>
                      <a:gd name="connsiteX1" fmla="*/ 3972 w 22339"/>
                      <a:gd name="connsiteY1" fmla="*/ -5476 h 95940"/>
                      <a:gd name="connsiteX2" fmla="*/ -4457 w 22339"/>
                      <a:gd name="connsiteY2" fmla="*/ 35207 h 95940"/>
                      <a:gd name="connsiteX3" fmla="*/ -5712 w 22339"/>
                      <a:gd name="connsiteY3" fmla="*/ 81805 h 95940"/>
                      <a:gd name="connsiteX4" fmla="*/ 4113 w 22339"/>
                      <a:gd name="connsiteY4" fmla="*/ 90436 h 95940"/>
                      <a:gd name="connsiteX5" fmla="*/ 16391 w 22339"/>
                      <a:gd name="connsiteY5" fmla="*/ 81541 h 95940"/>
                      <a:gd name="connsiteX6" fmla="*/ 13149 w 22339"/>
                      <a:gd name="connsiteY6" fmla="*/ 35044 h 95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39" h="95940">
                        <a:moveTo>
                          <a:pt x="13149" y="35044"/>
                        </a:moveTo>
                        <a:cubicBezTo>
                          <a:pt x="14123" y="1839"/>
                          <a:pt x="9097" y="-5982"/>
                          <a:pt x="3972" y="-5476"/>
                        </a:cubicBezTo>
                        <a:cubicBezTo>
                          <a:pt x="-1154" y="-4969"/>
                          <a:pt x="-5449" y="10003"/>
                          <a:pt x="-4457" y="35207"/>
                        </a:cubicBezTo>
                        <a:cubicBezTo>
                          <a:pt x="-3463" y="60410"/>
                          <a:pt x="-6361" y="70095"/>
                          <a:pt x="-5712" y="81805"/>
                        </a:cubicBezTo>
                        <a:cubicBezTo>
                          <a:pt x="-5389" y="87173"/>
                          <a:pt x="-3929" y="90618"/>
                          <a:pt x="4113" y="90436"/>
                        </a:cubicBezTo>
                        <a:cubicBezTo>
                          <a:pt x="12947" y="90233"/>
                          <a:pt x="16027" y="86566"/>
                          <a:pt x="16391" y="81541"/>
                        </a:cubicBezTo>
                        <a:cubicBezTo>
                          <a:pt x="17425" y="67806"/>
                          <a:pt x="12420" y="58971"/>
                          <a:pt x="13149" y="35044"/>
                        </a:cubicBezTo>
                        <a:close/>
                      </a:path>
                    </a:pathLst>
                  </a:custGeom>
                  <a:solidFill>
                    <a:srgbClr val="FFD9B3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" name="Freeform: Shape 173">
                    <a:extLst>
                      <a:ext uri="{FF2B5EF4-FFF2-40B4-BE49-F238E27FC236}">
                        <a16:creationId xmlns:a16="http://schemas.microsoft.com/office/drawing/2014/main" id="{0AC1B291-3603-641A-0D16-BC622D3F3CBD}"/>
                      </a:ext>
                    </a:extLst>
                  </p:cNvPr>
                  <p:cNvSpPr/>
                  <p:nvPr/>
                </p:nvSpPr>
                <p:spPr>
                  <a:xfrm>
                    <a:off x="4617463" y="837056"/>
                    <a:ext cx="16633" cy="9080"/>
                  </a:xfrm>
                  <a:custGeom>
                    <a:avLst/>
                    <a:gdLst>
                      <a:gd name="connsiteX0" fmla="*/ -5808 w 16633"/>
                      <a:gd name="connsiteY0" fmla="*/ 3582 h 9080"/>
                      <a:gd name="connsiteX1" fmla="*/ 10826 w 16633"/>
                      <a:gd name="connsiteY1" fmla="*/ 968 h 9080"/>
                      <a:gd name="connsiteX2" fmla="*/ -5808 w 16633"/>
                      <a:gd name="connsiteY2" fmla="*/ 3582 h 9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633" h="9080">
                        <a:moveTo>
                          <a:pt x="-5808" y="3582"/>
                        </a:moveTo>
                        <a:cubicBezTo>
                          <a:pt x="6125" y="-1847"/>
                          <a:pt x="10826" y="968"/>
                          <a:pt x="10826" y="968"/>
                        </a:cubicBezTo>
                        <a:cubicBezTo>
                          <a:pt x="9306" y="-14975"/>
                          <a:pt x="-5808" y="3582"/>
                          <a:pt x="-5808" y="3582"/>
                        </a:cubicBezTo>
                        <a:close/>
                      </a:path>
                    </a:pathLst>
                  </a:custGeom>
                  <a:solidFill>
                    <a:srgbClr val="DCA57B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5" name="Freeform: Shape 174">
                    <a:extLst>
                      <a:ext uri="{FF2B5EF4-FFF2-40B4-BE49-F238E27FC236}">
                        <a16:creationId xmlns:a16="http://schemas.microsoft.com/office/drawing/2014/main" id="{9964F1BF-1E35-904B-20FE-D384D65E8667}"/>
                      </a:ext>
                    </a:extLst>
                  </p:cNvPr>
                  <p:cNvSpPr/>
                  <p:nvPr/>
                </p:nvSpPr>
                <p:spPr>
                  <a:xfrm>
                    <a:off x="4583629" y="837649"/>
                    <a:ext cx="15579" cy="9318"/>
                  </a:xfrm>
                  <a:custGeom>
                    <a:avLst/>
                    <a:gdLst>
                      <a:gd name="connsiteX0" fmla="*/ -5808 w 15579"/>
                      <a:gd name="connsiteY0" fmla="*/ 700 h 9318"/>
                      <a:gd name="connsiteX1" fmla="*/ 9772 w 15579"/>
                      <a:gd name="connsiteY1" fmla="*/ 3821 h 9318"/>
                      <a:gd name="connsiteX2" fmla="*/ -5808 w 15579"/>
                      <a:gd name="connsiteY2" fmla="*/ 700 h 9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579" h="9318">
                        <a:moveTo>
                          <a:pt x="-5808" y="700"/>
                        </a:moveTo>
                        <a:cubicBezTo>
                          <a:pt x="-5808" y="700"/>
                          <a:pt x="371" y="-1225"/>
                          <a:pt x="9772" y="3821"/>
                        </a:cubicBezTo>
                        <a:cubicBezTo>
                          <a:pt x="9772" y="3821"/>
                          <a:pt x="-4511" y="-14879"/>
                          <a:pt x="-5808" y="700"/>
                        </a:cubicBezTo>
                        <a:close/>
                      </a:path>
                    </a:pathLst>
                  </a:custGeom>
                  <a:solidFill>
                    <a:srgbClr val="DCA57B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6" name="Freeform: Shape 175">
                    <a:extLst>
                      <a:ext uri="{FF2B5EF4-FFF2-40B4-BE49-F238E27FC236}">
                        <a16:creationId xmlns:a16="http://schemas.microsoft.com/office/drawing/2014/main" id="{210464FC-1A26-5DB0-CF0F-A752D9D2B7E0}"/>
                      </a:ext>
                    </a:extLst>
                  </p:cNvPr>
                  <p:cNvSpPr/>
                  <p:nvPr/>
                </p:nvSpPr>
                <p:spPr>
                  <a:xfrm>
                    <a:off x="4580345" y="805678"/>
                    <a:ext cx="56045" cy="44393"/>
                  </a:xfrm>
                  <a:custGeom>
                    <a:avLst/>
                    <a:gdLst>
                      <a:gd name="connsiteX0" fmla="*/ 37895 w 56045"/>
                      <a:gd name="connsiteY0" fmla="*/ -5498 h 44393"/>
                      <a:gd name="connsiteX1" fmla="*/ 37895 w 56045"/>
                      <a:gd name="connsiteY1" fmla="*/ 19746 h 44393"/>
                      <a:gd name="connsiteX2" fmla="*/ 22436 w 56045"/>
                      <a:gd name="connsiteY2" fmla="*/ 31355 h 44393"/>
                      <a:gd name="connsiteX3" fmla="*/ 6228 w 56045"/>
                      <a:gd name="connsiteY3" fmla="*/ 20900 h 44393"/>
                      <a:gd name="connsiteX4" fmla="*/ 5296 w 56045"/>
                      <a:gd name="connsiteY4" fmla="*/ -3412 h 44393"/>
                      <a:gd name="connsiteX5" fmla="*/ -2483 w 56045"/>
                      <a:gd name="connsiteY5" fmla="*/ 32631 h 44393"/>
                      <a:gd name="connsiteX6" fmla="*/ 2176 w 56045"/>
                      <a:gd name="connsiteY6" fmla="*/ 27728 h 44393"/>
                      <a:gd name="connsiteX7" fmla="*/ 3250 w 56045"/>
                      <a:gd name="connsiteY7" fmla="*/ 27829 h 44393"/>
                      <a:gd name="connsiteX8" fmla="*/ 22943 w 56045"/>
                      <a:gd name="connsiteY8" fmla="*/ 38891 h 44393"/>
                      <a:gd name="connsiteX9" fmla="*/ 41501 w 56045"/>
                      <a:gd name="connsiteY9" fmla="*/ 26452 h 44393"/>
                      <a:gd name="connsiteX10" fmla="*/ 47863 w 56045"/>
                      <a:gd name="connsiteY10" fmla="*/ 32530 h 44393"/>
                      <a:gd name="connsiteX11" fmla="*/ 37895 w 56045"/>
                      <a:gd name="connsiteY11" fmla="*/ -5498 h 44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6045" h="44393">
                        <a:moveTo>
                          <a:pt x="37895" y="-5498"/>
                        </a:moveTo>
                        <a:cubicBezTo>
                          <a:pt x="39718" y="2808"/>
                          <a:pt x="39718" y="11439"/>
                          <a:pt x="37895" y="19746"/>
                        </a:cubicBezTo>
                        <a:cubicBezTo>
                          <a:pt x="34572" y="30402"/>
                          <a:pt x="28191" y="31902"/>
                          <a:pt x="22436" y="31355"/>
                        </a:cubicBezTo>
                        <a:cubicBezTo>
                          <a:pt x="18080" y="32408"/>
                          <a:pt x="10442" y="31780"/>
                          <a:pt x="6228" y="20900"/>
                        </a:cubicBezTo>
                        <a:cubicBezTo>
                          <a:pt x="4486" y="16483"/>
                          <a:pt x="4810" y="4186"/>
                          <a:pt x="5296" y="-3412"/>
                        </a:cubicBezTo>
                        <a:cubicBezTo>
                          <a:pt x="5296" y="-3412"/>
                          <a:pt x="-13160" y="28416"/>
                          <a:pt x="-2483" y="32631"/>
                        </a:cubicBezTo>
                        <a:cubicBezTo>
                          <a:pt x="-2545" y="29997"/>
                          <a:pt x="-457" y="27809"/>
                          <a:pt x="2176" y="27728"/>
                        </a:cubicBezTo>
                        <a:cubicBezTo>
                          <a:pt x="2541" y="27728"/>
                          <a:pt x="2906" y="27748"/>
                          <a:pt x="3250" y="27829"/>
                        </a:cubicBezTo>
                        <a:cubicBezTo>
                          <a:pt x="8963" y="28498"/>
                          <a:pt x="9835" y="39155"/>
                          <a:pt x="22943" y="38891"/>
                        </a:cubicBezTo>
                        <a:cubicBezTo>
                          <a:pt x="34389" y="38668"/>
                          <a:pt x="34228" y="28478"/>
                          <a:pt x="41501" y="26452"/>
                        </a:cubicBezTo>
                        <a:cubicBezTo>
                          <a:pt x="48774" y="24426"/>
                          <a:pt x="46222" y="31395"/>
                          <a:pt x="47863" y="32530"/>
                        </a:cubicBezTo>
                        <a:cubicBezTo>
                          <a:pt x="51449" y="32468"/>
                          <a:pt x="52887" y="15916"/>
                          <a:pt x="37895" y="-5498"/>
                        </a:cubicBezTo>
                        <a:close/>
                      </a:path>
                    </a:pathLst>
                  </a:custGeom>
                  <a:solidFill>
                    <a:srgbClr val="F7D4AB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7" name="Freeform: Shape 176">
                    <a:extLst>
                      <a:ext uri="{FF2B5EF4-FFF2-40B4-BE49-F238E27FC236}">
                        <a16:creationId xmlns:a16="http://schemas.microsoft.com/office/drawing/2014/main" id="{0D0D4320-FDB9-D479-8275-74DDA46F6AE3}"/>
                      </a:ext>
                    </a:extLst>
                  </p:cNvPr>
                  <p:cNvSpPr/>
                  <p:nvPr/>
                </p:nvSpPr>
                <p:spPr>
                  <a:xfrm>
                    <a:off x="4597615" y="802352"/>
                    <a:ext cx="22540" cy="36015"/>
                  </a:xfrm>
                  <a:custGeom>
                    <a:avLst/>
                    <a:gdLst>
                      <a:gd name="connsiteX0" fmla="*/ -5794 w 22540"/>
                      <a:gd name="connsiteY0" fmla="*/ 20640 h 36015"/>
                      <a:gd name="connsiteX1" fmla="*/ 4984 w 22540"/>
                      <a:gd name="connsiteY1" fmla="*/ 30507 h 36015"/>
                      <a:gd name="connsiteX2" fmla="*/ 16694 w 22540"/>
                      <a:gd name="connsiteY2" fmla="*/ 19323 h 36015"/>
                      <a:gd name="connsiteX3" fmla="*/ -5794 w 22540"/>
                      <a:gd name="connsiteY3" fmla="*/ 20640 h 3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540" h="36015">
                        <a:moveTo>
                          <a:pt x="-5794" y="20640"/>
                        </a:moveTo>
                        <a:cubicBezTo>
                          <a:pt x="-6037" y="26090"/>
                          <a:pt x="-3060" y="30770"/>
                          <a:pt x="4984" y="30507"/>
                        </a:cubicBezTo>
                        <a:cubicBezTo>
                          <a:pt x="13817" y="30304"/>
                          <a:pt x="17140" y="24429"/>
                          <a:pt x="16694" y="19323"/>
                        </a:cubicBezTo>
                        <a:cubicBezTo>
                          <a:pt x="12987" y="-20528"/>
                          <a:pt x="-4518" y="-6609"/>
                          <a:pt x="-5794" y="20640"/>
                        </a:cubicBezTo>
                        <a:close/>
                      </a:path>
                    </a:pathLst>
                  </a:custGeom>
                  <a:solidFill>
                    <a:srgbClr val="FFD9B3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8" name="Freeform: Shape 177">
                    <a:extLst>
                      <a:ext uri="{FF2B5EF4-FFF2-40B4-BE49-F238E27FC236}">
                        <a16:creationId xmlns:a16="http://schemas.microsoft.com/office/drawing/2014/main" id="{50D6D482-5A3A-7394-1BD9-F2AAA322728F}"/>
                      </a:ext>
                    </a:extLst>
                  </p:cNvPr>
                  <p:cNvSpPr/>
                  <p:nvPr/>
                </p:nvSpPr>
                <p:spPr>
                  <a:xfrm>
                    <a:off x="4545419" y="859286"/>
                    <a:ext cx="9399" cy="36467"/>
                  </a:xfrm>
                  <a:custGeom>
                    <a:avLst/>
                    <a:gdLst>
                      <a:gd name="connsiteX0" fmla="*/ -5808 w 9399"/>
                      <a:gd name="connsiteY0" fmla="*/ -2722 h 36467"/>
                      <a:gd name="connsiteX1" fmla="*/ 3592 w 9399"/>
                      <a:gd name="connsiteY1" fmla="*/ 30970 h 36467"/>
                      <a:gd name="connsiteX2" fmla="*/ 837 w 9399"/>
                      <a:gd name="connsiteY2" fmla="*/ -5498 h 36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399" h="36467">
                        <a:moveTo>
                          <a:pt x="-5808" y="-2722"/>
                        </a:moveTo>
                        <a:cubicBezTo>
                          <a:pt x="-5363" y="2646"/>
                          <a:pt x="3592" y="30970"/>
                          <a:pt x="3592" y="30970"/>
                        </a:cubicBezTo>
                        <a:lnTo>
                          <a:pt x="837" y="-54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9" name="Freeform: Shape 178">
                    <a:extLst>
                      <a:ext uri="{FF2B5EF4-FFF2-40B4-BE49-F238E27FC236}">
                        <a16:creationId xmlns:a16="http://schemas.microsoft.com/office/drawing/2014/main" id="{52DEBFD4-2E98-2A83-8510-89CFFA2B3F0A}"/>
                      </a:ext>
                    </a:extLst>
                  </p:cNvPr>
                  <p:cNvSpPr/>
                  <p:nvPr/>
                </p:nvSpPr>
                <p:spPr>
                  <a:xfrm>
                    <a:off x="4663575" y="854099"/>
                    <a:ext cx="7212" cy="41431"/>
                  </a:xfrm>
                  <a:custGeom>
                    <a:avLst/>
                    <a:gdLst>
                      <a:gd name="connsiteX0" fmla="*/ 1405 w 7212"/>
                      <a:gd name="connsiteY0" fmla="*/ -4201 h 41431"/>
                      <a:gd name="connsiteX1" fmla="*/ -5808 w 7212"/>
                      <a:gd name="connsiteY1" fmla="*/ 35933 h 41431"/>
                      <a:gd name="connsiteX2" fmla="*/ -2688 w 7212"/>
                      <a:gd name="connsiteY2" fmla="*/ -5498 h 41431"/>
                      <a:gd name="connsiteX3" fmla="*/ 1405 w 7212"/>
                      <a:gd name="connsiteY3" fmla="*/ -4201 h 41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212" h="41431">
                        <a:moveTo>
                          <a:pt x="1405" y="-4201"/>
                        </a:moveTo>
                        <a:lnTo>
                          <a:pt x="-5808" y="35933"/>
                        </a:lnTo>
                        <a:lnTo>
                          <a:pt x="-2688" y="-5498"/>
                        </a:lnTo>
                        <a:cubicBezTo>
                          <a:pt x="-2688" y="-5498"/>
                          <a:pt x="979" y="-4282"/>
                          <a:pt x="1405" y="-420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0" name="Freeform: Shape 179">
                    <a:extLst>
                      <a:ext uri="{FF2B5EF4-FFF2-40B4-BE49-F238E27FC236}">
                        <a16:creationId xmlns:a16="http://schemas.microsoft.com/office/drawing/2014/main" id="{96527792-9C94-6911-CC04-5ABBF062C24D}"/>
                      </a:ext>
                    </a:extLst>
                  </p:cNvPr>
                  <p:cNvSpPr/>
                  <p:nvPr/>
                </p:nvSpPr>
                <p:spPr>
                  <a:xfrm>
                    <a:off x="4506666" y="544912"/>
                    <a:ext cx="201034" cy="205658"/>
                  </a:xfrm>
                  <a:custGeom>
                    <a:avLst/>
                    <a:gdLst>
                      <a:gd name="connsiteX0" fmla="*/ 195226 w 201034"/>
                      <a:gd name="connsiteY0" fmla="*/ 181359 h 205658"/>
                      <a:gd name="connsiteX1" fmla="*/ 194213 w 201034"/>
                      <a:gd name="connsiteY1" fmla="*/ 74366 h 205658"/>
                      <a:gd name="connsiteX2" fmla="*/ 166195 w 201034"/>
                      <a:gd name="connsiteY2" fmla="*/ -5498 h 205658"/>
                      <a:gd name="connsiteX3" fmla="*/ 93947 w 201034"/>
                      <a:gd name="connsiteY3" fmla="*/ 19381 h 205658"/>
                      <a:gd name="connsiteX4" fmla="*/ 14487 w 201034"/>
                      <a:gd name="connsiteY4" fmla="*/ 15329 h 205658"/>
                      <a:gd name="connsiteX5" fmla="*/ -5773 w 201034"/>
                      <a:gd name="connsiteY5" fmla="*/ 94808 h 205658"/>
                      <a:gd name="connsiteX6" fmla="*/ -3240 w 201034"/>
                      <a:gd name="connsiteY6" fmla="*/ 200160 h 205658"/>
                      <a:gd name="connsiteX7" fmla="*/ 1440 w 201034"/>
                      <a:gd name="connsiteY7" fmla="*/ 108990 h 205658"/>
                      <a:gd name="connsiteX8" fmla="*/ 22389 w 201034"/>
                      <a:gd name="connsiteY8" fmla="*/ 31840 h 205658"/>
                      <a:gd name="connsiteX9" fmla="*/ 83432 w 201034"/>
                      <a:gd name="connsiteY9" fmla="*/ 41788 h 205658"/>
                      <a:gd name="connsiteX10" fmla="*/ 161170 w 201034"/>
                      <a:gd name="connsiteY10" fmla="*/ 19827 h 205658"/>
                      <a:gd name="connsiteX11" fmla="*/ 187872 w 201034"/>
                      <a:gd name="connsiteY11" fmla="*/ 96693 h 205658"/>
                      <a:gd name="connsiteX12" fmla="*/ 195226 w 201034"/>
                      <a:gd name="connsiteY12" fmla="*/ 181359 h 205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1034" h="205658">
                        <a:moveTo>
                          <a:pt x="195226" y="181359"/>
                        </a:moveTo>
                        <a:cubicBezTo>
                          <a:pt x="195226" y="181359"/>
                          <a:pt x="194396" y="81518"/>
                          <a:pt x="194213" y="74366"/>
                        </a:cubicBezTo>
                        <a:cubicBezTo>
                          <a:pt x="193809" y="57509"/>
                          <a:pt x="166195" y="-5498"/>
                          <a:pt x="166195" y="-5498"/>
                        </a:cubicBezTo>
                        <a:cubicBezTo>
                          <a:pt x="130233" y="19441"/>
                          <a:pt x="112829" y="16098"/>
                          <a:pt x="93947" y="19381"/>
                        </a:cubicBezTo>
                        <a:cubicBezTo>
                          <a:pt x="75065" y="22663"/>
                          <a:pt x="14933" y="15329"/>
                          <a:pt x="14487" y="15329"/>
                        </a:cubicBezTo>
                        <a:cubicBezTo>
                          <a:pt x="12461" y="15450"/>
                          <a:pt x="-5388" y="81477"/>
                          <a:pt x="-5773" y="94808"/>
                        </a:cubicBezTo>
                        <a:cubicBezTo>
                          <a:pt x="-6158" y="108140"/>
                          <a:pt x="-3240" y="200160"/>
                          <a:pt x="-3240" y="200160"/>
                        </a:cubicBezTo>
                        <a:cubicBezTo>
                          <a:pt x="-3240" y="200160"/>
                          <a:pt x="933" y="112211"/>
                          <a:pt x="1440" y="108990"/>
                        </a:cubicBezTo>
                        <a:cubicBezTo>
                          <a:pt x="1845" y="106276"/>
                          <a:pt x="14670" y="37473"/>
                          <a:pt x="22389" y="31840"/>
                        </a:cubicBezTo>
                        <a:cubicBezTo>
                          <a:pt x="30108" y="26208"/>
                          <a:pt x="61491" y="42943"/>
                          <a:pt x="83432" y="41788"/>
                        </a:cubicBezTo>
                        <a:cubicBezTo>
                          <a:pt x="124560" y="39621"/>
                          <a:pt x="155618" y="14843"/>
                          <a:pt x="161170" y="19827"/>
                        </a:cubicBezTo>
                        <a:cubicBezTo>
                          <a:pt x="166721" y="24811"/>
                          <a:pt x="186758" y="93005"/>
                          <a:pt x="187872" y="96693"/>
                        </a:cubicBezTo>
                        <a:cubicBezTo>
                          <a:pt x="189594" y="101981"/>
                          <a:pt x="195226" y="181359"/>
                          <a:pt x="195226" y="18135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1" name="Freeform: Shape 180">
                    <a:extLst>
                      <a:ext uri="{FF2B5EF4-FFF2-40B4-BE49-F238E27FC236}">
                        <a16:creationId xmlns:a16="http://schemas.microsoft.com/office/drawing/2014/main" id="{8B32DC9B-7696-7CA3-D33B-6EC861F7BD6C}"/>
                      </a:ext>
                    </a:extLst>
                  </p:cNvPr>
                  <p:cNvSpPr/>
                  <p:nvPr/>
                </p:nvSpPr>
                <p:spPr>
                  <a:xfrm>
                    <a:off x="4550666" y="475926"/>
                    <a:ext cx="113851" cy="99954"/>
                  </a:xfrm>
                  <a:custGeom>
                    <a:avLst/>
                    <a:gdLst>
                      <a:gd name="connsiteX0" fmla="*/ -5808 w 113851"/>
                      <a:gd name="connsiteY0" fmla="*/ 81316 h 99954"/>
                      <a:gd name="connsiteX1" fmla="*/ 100557 w 113851"/>
                      <a:gd name="connsiteY1" fmla="*/ -5498 h 99954"/>
                      <a:gd name="connsiteX2" fmla="*/ -5808 w 113851"/>
                      <a:gd name="connsiteY2" fmla="*/ 81316 h 9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3851" h="99954">
                        <a:moveTo>
                          <a:pt x="-5808" y="81316"/>
                        </a:moveTo>
                        <a:cubicBezTo>
                          <a:pt x="54668" y="73394"/>
                          <a:pt x="114861" y="44585"/>
                          <a:pt x="100557" y="-5498"/>
                        </a:cubicBezTo>
                        <a:cubicBezTo>
                          <a:pt x="129731" y="74975"/>
                          <a:pt x="69316" y="117784"/>
                          <a:pt x="-5808" y="8131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3F9B1429-8A9B-0B12-9DE6-AC20EE1573E5}"/>
                    </a:ext>
                  </a:extLst>
                </p:cNvPr>
                <p:cNvSpPr/>
                <p:nvPr/>
              </p:nvSpPr>
              <p:spPr>
                <a:xfrm>
                  <a:off x="5700734" y="1642150"/>
                  <a:ext cx="21658" cy="45987"/>
                </a:xfrm>
                <a:custGeom>
                  <a:avLst/>
                  <a:gdLst>
                    <a:gd name="connsiteX0" fmla="*/ -757 w 20821"/>
                    <a:gd name="connsiteY0" fmla="*/ 35954 h 44209"/>
                    <a:gd name="connsiteX1" fmla="*/ -4465 w 20821"/>
                    <a:gd name="connsiteY1" fmla="*/ 28235 h 44209"/>
                    <a:gd name="connsiteX2" fmla="*/ -5802 w 20821"/>
                    <a:gd name="connsiteY2" fmla="*/ 16322 h 44209"/>
                    <a:gd name="connsiteX3" fmla="*/ -4465 w 20821"/>
                    <a:gd name="connsiteY3" fmla="*/ 4491 h 44209"/>
                    <a:gd name="connsiteX4" fmla="*/ -757 w 20821"/>
                    <a:gd name="connsiteY4" fmla="*/ -3047 h 44209"/>
                    <a:gd name="connsiteX5" fmla="*/ 4571 w 20821"/>
                    <a:gd name="connsiteY5" fmla="*/ -5498 h 44209"/>
                    <a:gd name="connsiteX6" fmla="*/ 9940 w 20821"/>
                    <a:gd name="connsiteY6" fmla="*/ -2763 h 44209"/>
                    <a:gd name="connsiteX7" fmla="*/ 13647 w 20821"/>
                    <a:gd name="connsiteY7" fmla="*/ 4957 h 44209"/>
                    <a:gd name="connsiteX8" fmla="*/ 15005 w 20821"/>
                    <a:gd name="connsiteY8" fmla="*/ 16890 h 44209"/>
                    <a:gd name="connsiteX9" fmla="*/ 13647 w 20821"/>
                    <a:gd name="connsiteY9" fmla="*/ 28741 h 44209"/>
                    <a:gd name="connsiteX10" fmla="*/ 9940 w 20821"/>
                    <a:gd name="connsiteY10" fmla="*/ 36259 h 44209"/>
                    <a:gd name="connsiteX11" fmla="*/ 4571 w 20821"/>
                    <a:gd name="connsiteY11" fmla="*/ 38710 h 44209"/>
                    <a:gd name="connsiteX12" fmla="*/ -757 w 20821"/>
                    <a:gd name="connsiteY12" fmla="*/ 35954 h 44209"/>
                    <a:gd name="connsiteX13" fmla="*/ 8785 w 20821"/>
                    <a:gd name="connsiteY13" fmla="*/ 28093 h 44209"/>
                    <a:gd name="connsiteX14" fmla="*/ 10345 w 20821"/>
                    <a:gd name="connsiteY14" fmla="*/ 16768 h 44209"/>
                    <a:gd name="connsiteX15" fmla="*/ 8785 w 20821"/>
                    <a:gd name="connsiteY15" fmla="*/ 5341 h 44209"/>
                    <a:gd name="connsiteX16" fmla="*/ 4571 w 20821"/>
                    <a:gd name="connsiteY16" fmla="*/ 1431 h 44209"/>
                    <a:gd name="connsiteX17" fmla="*/ 397 w 20821"/>
                    <a:gd name="connsiteY17" fmla="*/ 5139 h 44209"/>
                    <a:gd name="connsiteX18" fmla="*/ -1142 w 20821"/>
                    <a:gd name="connsiteY18" fmla="*/ 16444 h 44209"/>
                    <a:gd name="connsiteX19" fmla="*/ 397 w 20821"/>
                    <a:gd name="connsiteY19" fmla="*/ 27850 h 44209"/>
                    <a:gd name="connsiteX20" fmla="*/ 4571 w 20821"/>
                    <a:gd name="connsiteY20" fmla="*/ 31780 h 44209"/>
                    <a:gd name="connsiteX21" fmla="*/ 8785 w 20821"/>
                    <a:gd name="connsiteY21" fmla="*/ 28174 h 44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0821" h="44209">
                      <a:moveTo>
                        <a:pt x="-757" y="35954"/>
                      </a:moveTo>
                      <a:cubicBezTo>
                        <a:pt x="-2561" y="33686"/>
                        <a:pt x="-3817" y="31051"/>
                        <a:pt x="-4465" y="28235"/>
                      </a:cubicBezTo>
                      <a:cubicBezTo>
                        <a:pt x="-5418" y="24345"/>
                        <a:pt x="-5863" y="20334"/>
                        <a:pt x="-5802" y="16322"/>
                      </a:cubicBezTo>
                      <a:cubicBezTo>
                        <a:pt x="-5863" y="12331"/>
                        <a:pt x="-5418" y="8361"/>
                        <a:pt x="-4465" y="4491"/>
                      </a:cubicBezTo>
                      <a:cubicBezTo>
                        <a:pt x="-3837" y="1715"/>
                        <a:pt x="-2561" y="-858"/>
                        <a:pt x="-757" y="-3047"/>
                      </a:cubicBezTo>
                      <a:cubicBezTo>
                        <a:pt x="560" y="-4626"/>
                        <a:pt x="2524" y="-5518"/>
                        <a:pt x="4571" y="-5498"/>
                      </a:cubicBezTo>
                      <a:cubicBezTo>
                        <a:pt x="6678" y="-5417"/>
                        <a:pt x="8623" y="-4404"/>
                        <a:pt x="9940" y="-2763"/>
                      </a:cubicBezTo>
                      <a:cubicBezTo>
                        <a:pt x="11743" y="-514"/>
                        <a:pt x="13019" y="2140"/>
                        <a:pt x="13647" y="4957"/>
                      </a:cubicBezTo>
                      <a:cubicBezTo>
                        <a:pt x="14620" y="8867"/>
                        <a:pt x="15086" y="12879"/>
                        <a:pt x="15005" y="16890"/>
                      </a:cubicBezTo>
                      <a:cubicBezTo>
                        <a:pt x="15086" y="20881"/>
                        <a:pt x="14620" y="24872"/>
                        <a:pt x="13647" y="28741"/>
                      </a:cubicBezTo>
                      <a:cubicBezTo>
                        <a:pt x="13019" y="31497"/>
                        <a:pt x="11763" y="34090"/>
                        <a:pt x="9940" y="36259"/>
                      </a:cubicBezTo>
                      <a:cubicBezTo>
                        <a:pt x="8602" y="37838"/>
                        <a:pt x="6638" y="38751"/>
                        <a:pt x="4571" y="38710"/>
                      </a:cubicBezTo>
                      <a:cubicBezTo>
                        <a:pt x="2484" y="38608"/>
                        <a:pt x="539" y="37595"/>
                        <a:pt x="-757" y="35954"/>
                      </a:cubicBezTo>
                      <a:close/>
                      <a:moveTo>
                        <a:pt x="8785" y="28093"/>
                      </a:moveTo>
                      <a:cubicBezTo>
                        <a:pt x="10001" y="24447"/>
                        <a:pt x="10527" y="20597"/>
                        <a:pt x="10345" y="16768"/>
                      </a:cubicBezTo>
                      <a:cubicBezTo>
                        <a:pt x="10527" y="12898"/>
                        <a:pt x="9980" y="9028"/>
                        <a:pt x="8785" y="5341"/>
                      </a:cubicBezTo>
                      <a:cubicBezTo>
                        <a:pt x="7772" y="2789"/>
                        <a:pt x="6354" y="1471"/>
                        <a:pt x="4571" y="1431"/>
                      </a:cubicBezTo>
                      <a:cubicBezTo>
                        <a:pt x="2788" y="1390"/>
                        <a:pt x="1430" y="2627"/>
                        <a:pt x="397" y="5139"/>
                      </a:cubicBezTo>
                      <a:cubicBezTo>
                        <a:pt x="-798" y="8786"/>
                        <a:pt x="-1325" y="12614"/>
                        <a:pt x="-1142" y="16444"/>
                      </a:cubicBezTo>
                      <a:cubicBezTo>
                        <a:pt x="-1325" y="20314"/>
                        <a:pt x="-798" y="24163"/>
                        <a:pt x="397" y="27850"/>
                      </a:cubicBezTo>
                      <a:cubicBezTo>
                        <a:pt x="1430" y="30423"/>
                        <a:pt x="2829" y="31720"/>
                        <a:pt x="4571" y="31780"/>
                      </a:cubicBezTo>
                      <a:cubicBezTo>
                        <a:pt x="6313" y="31842"/>
                        <a:pt x="7772" y="30585"/>
                        <a:pt x="8785" y="2817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CDFD117-745C-BC84-0C77-3092C10E75D2}"/>
                    </a:ext>
                  </a:extLst>
                </p:cNvPr>
                <p:cNvSpPr/>
                <p:nvPr/>
              </p:nvSpPr>
              <p:spPr>
                <a:xfrm>
                  <a:off x="4985040" y="710577"/>
                  <a:ext cx="268240" cy="444455"/>
                </a:xfrm>
                <a:custGeom>
                  <a:avLst/>
                  <a:gdLst>
                    <a:gd name="connsiteX0" fmla="*/ 252062 w 257869"/>
                    <a:gd name="connsiteY0" fmla="*/ 204988 h 427271"/>
                    <a:gd name="connsiteX1" fmla="*/ 123127 w 257869"/>
                    <a:gd name="connsiteY1" fmla="*/ 421770 h 427271"/>
                    <a:gd name="connsiteX2" fmla="*/ -5808 w 257869"/>
                    <a:gd name="connsiteY2" fmla="*/ 211349 h 427271"/>
                    <a:gd name="connsiteX3" fmla="*/ 123127 w 257869"/>
                    <a:gd name="connsiteY3" fmla="*/ -5432 h 427271"/>
                    <a:gd name="connsiteX4" fmla="*/ 252062 w 257869"/>
                    <a:gd name="connsiteY4" fmla="*/ 204988 h 427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869" h="427271">
                      <a:moveTo>
                        <a:pt x="252062" y="204988"/>
                      </a:moveTo>
                      <a:cubicBezTo>
                        <a:pt x="252062" y="324096"/>
                        <a:pt x="194341" y="421142"/>
                        <a:pt x="123127" y="421770"/>
                      </a:cubicBezTo>
                      <a:cubicBezTo>
                        <a:pt x="51913" y="422397"/>
                        <a:pt x="-5808" y="328189"/>
                        <a:pt x="-5808" y="211349"/>
                      </a:cubicBezTo>
                      <a:cubicBezTo>
                        <a:pt x="-5808" y="94510"/>
                        <a:pt x="51913" y="-2515"/>
                        <a:pt x="123127" y="-5432"/>
                      </a:cubicBezTo>
                      <a:cubicBezTo>
                        <a:pt x="194341" y="-8350"/>
                        <a:pt x="252062" y="85880"/>
                        <a:pt x="252062" y="204988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B680F93A-734F-CCAC-9601-7DAEC26136CF}"/>
                    </a:ext>
                  </a:extLst>
                </p:cNvPr>
                <p:cNvSpPr/>
                <p:nvPr/>
              </p:nvSpPr>
              <p:spPr>
                <a:xfrm>
                  <a:off x="5078360" y="812880"/>
                  <a:ext cx="111505" cy="242022"/>
                </a:xfrm>
                <a:custGeom>
                  <a:avLst/>
                  <a:gdLst>
                    <a:gd name="connsiteX0" fmla="*/ 101387 w 107194"/>
                    <a:gd name="connsiteY0" fmla="*/ 108180 h 232665"/>
                    <a:gd name="connsiteX1" fmla="*/ -5808 w 107194"/>
                    <a:gd name="connsiteY1" fmla="*/ -5498 h 232665"/>
                    <a:gd name="connsiteX2" fmla="*/ -5808 w 107194"/>
                    <a:gd name="connsiteY2" fmla="*/ 227167 h 232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7194" h="232665">
                      <a:moveTo>
                        <a:pt x="101387" y="108180"/>
                      </a:moveTo>
                      <a:lnTo>
                        <a:pt x="-5808" y="-5498"/>
                      </a:lnTo>
                      <a:cubicBezTo>
                        <a:pt x="-5666" y="169892"/>
                        <a:pt x="-5808" y="83828"/>
                        <a:pt x="-5808" y="2271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0B4B3042-56F0-D4C5-6876-7C5471A5B1CC}"/>
                    </a:ext>
                  </a:extLst>
                </p:cNvPr>
                <p:cNvSpPr/>
                <p:nvPr/>
              </p:nvSpPr>
              <p:spPr>
                <a:xfrm>
                  <a:off x="4227044" y="1534290"/>
                  <a:ext cx="1784231" cy="376395"/>
                </a:xfrm>
                <a:custGeom>
                  <a:avLst/>
                  <a:gdLst>
                    <a:gd name="connsiteX0" fmla="*/ 1715250 w 1715249"/>
                    <a:gd name="connsiteY0" fmla="*/ 361843 h 361843"/>
                    <a:gd name="connsiteX1" fmla="*/ 0 w 1715249"/>
                    <a:gd name="connsiteY1" fmla="*/ 288340 h 361843"/>
                    <a:gd name="connsiteX2" fmla="*/ 0 w 1715249"/>
                    <a:gd name="connsiteY2" fmla="*/ 0 h 361843"/>
                    <a:gd name="connsiteX3" fmla="*/ 1715250 w 1715249"/>
                    <a:gd name="connsiteY3" fmla="*/ 33976 h 361843"/>
                    <a:gd name="connsiteX4" fmla="*/ 1715250 w 1715249"/>
                    <a:gd name="connsiteY4" fmla="*/ 361843 h 361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5249" h="361843">
                      <a:moveTo>
                        <a:pt x="1715250" y="361843"/>
                      </a:moveTo>
                      <a:lnTo>
                        <a:pt x="0" y="288340"/>
                      </a:lnTo>
                      <a:lnTo>
                        <a:pt x="0" y="0"/>
                      </a:lnTo>
                      <a:lnTo>
                        <a:pt x="1715250" y="33976"/>
                      </a:lnTo>
                      <a:lnTo>
                        <a:pt x="1715250" y="361843"/>
                      </a:lnTo>
                      <a:close/>
                    </a:path>
                  </a:pathLst>
                </a:custGeom>
                <a:solidFill>
                  <a:srgbClr val="121212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2F560874-4560-31B0-8574-AFF95A6FAD71}"/>
                    </a:ext>
                  </a:extLst>
                </p:cNvPr>
                <p:cNvSpPr/>
                <p:nvPr/>
              </p:nvSpPr>
              <p:spPr>
                <a:xfrm>
                  <a:off x="4334230" y="1614859"/>
                  <a:ext cx="70833" cy="145415"/>
                </a:xfrm>
                <a:custGeom>
                  <a:avLst/>
                  <a:gdLst>
                    <a:gd name="connsiteX0" fmla="*/ 62287 w 68094"/>
                    <a:gd name="connsiteY0" fmla="*/ 66566 h 139793"/>
                    <a:gd name="connsiteX1" fmla="*/ -5808 w 68094"/>
                    <a:gd name="connsiteY1" fmla="*/ -5498 h 139793"/>
                    <a:gd name="connsiteX2" fmla="*/ -5808 w 68094"/>
                    <a:gd name="connsiteY2" fmla="*/ 134296 h 139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094" h="139793">
                      <a:moveTo>
                        <a:pt x="62287" y="66566"/>
                      </a:moveTo>
                      <a:lnTo>
                        <a:pt x="-5808" y="-5498"/>
                      </a:lnTo>
                      <a:cubicBezTo>
                        <a:pt x="-5706" y="99854"/>
                        <a:pt x="-5808" y="48191"/>
                        <a:pt x="-5808" y="13429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0E3FCA57-AB26-BBBB-4C15-E2A0EB4C8057}"/>
                    </a:ext>
                  </a:extLst>
                </p:cNvPr>
                <p:cNvSpPr/>
                <p:nvPr/>
              </p:nvSpPr>
              <p:spPr>
                <a:xfrm>
                  <a:off x="4595874" y="1734543"/>
                  <a:ext cx="27606" cy="57829"/>
                </a:xfrm>
                <a:custGeom>
                  <a:avLst/>
                  <a:gdLst>
                    <a:gd name="connsiteX0" fmla="*/ 20732 w 26539"/>
                    <a:gd name="connsiteY0" fmla="*/ 23251 h 55593"/>
                    <a:gd name="connsiteX1" fmla="*/ -5808 w 26539"/>
                    <a:gd name="connsiteY1" fmla="*/ -5498 h 55593"/>
                    <a:gd name="connsiteX2" fmla="*/ -5808 w 26539"/>
                    <a:gd name="connsiteY2" fmla="*/ 50095 h 55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539" h="55593">
                      <a:moveTo>
                        <a:pt x="20732" y="23251"/>
                      </a:moveTo>
                      <a:lnTo>
                        <a:pt x="-5808" y="-5498"/>
                      </a:lnTo>
                      <a:cubicBezTo>
                        <a:pt x="-5808" y="36399"/>
                        <a:pt x="-5808" y="15835"/>
                        <a:pt x="-5808" y="5009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AED15069-09F5-D7E6-4330-0550731E1D2A}"/>
                    </a:ext>
                  </a:extLst>
                </p:cNvPr>
                <p:cNvSpPr/>
                <p:nvPr/>
              </p:nvSpPr>
              <p:spPr>
                <a:xfrm>
                  <a:off x="4622996" y="1735449"/>
                  <a:ext cx="5183" cy="58145"/>
                </a:xfrm>
                <a:custGeom>
                  <a:avLst/>
                  <a:gdLst>
                    <a:gd name="connsiteX0" fmla="*/ 0 w 4983"/>
                    <a:gd name="connsiteY0" fmla="*/ 55715 h 55897"/>
                    <a:gd name="connsiteX1" fmla="*/ 4984 w 4983"/>
                    <a:gd name="connsiteY1" fmla="*/ 55897 h 55897"/>
                    <a:gd name="connsiteX2" fmla="*/ 4984 w 4983"/>
                    <a:gd name="connsiteY2" fmla="*/ 182 h 55897"/>
                    <a:gd name="connsiteX3" fmla="*/ 0 w 4983"/>
                    <a:gd name="connsiteY3" fmla="*/ 0 h 55897"/>
                    <a:gd name="connsiteX4" fmla="*/ 0 w 4983"/>
                    <a:gd name="connsiteY4" fmla="*/ 55715 h 55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83" h="55897">
                      <a:moveTo>
                        <a:pt x="0" y="55715"/>
                      </a:moveTo>
                      <a:lnTo>
                        <a:pt x="4984" y="55897"/>
                      </a:lnTo>
                      <a:lnTo>
                        <a:pt x="4984" y="182"/>
                      </a:lnTo>
                      <a:lnTo>
                        <a:pt x="0" y="0"/>
                      </a:lnTo>
                      <a:lnTo>
                        <a:pt x="0" y="557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C1B7FBD4-0F06-F85A-BE08-E33BE81B9FB7}"/>
                    </a:ext>
                  </a:extLst>
                </p:cNvPr>
                <p:cNvSpPr/>
                <p:nvPr/>
              </p:nvSpPr>
              <p:spPr>
                <a:xfrm>
                  <a:off x="4485568" y="1731634"/>
                  <a:ext cx="27607" cy="57492"/>
                </a:xfrm>
                <a:custGeom>
                  <a:avLst/>
                  <a:gdLst>
                    <a:gd name="connsiteX0" fmla="*/ -5808 w 26540"/>
                    <a:gd name="connsiteY0" fmla="*/ 21164 h 55269"/>
                    <a:gd name="connsiteX1" fmla="*/ 20733 w 26540"/>
                    <a:gd name="connsiteY1" fmla="*/ 49772 h 55269"/>
                    <a:gd name="connsiteX2" fmla="*/ 20733 w 26540"/>
                    <a:gd name="connsiteY2" fmla="*/ -5498 h 55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540" h="55269">
                      <a:moveTo>
                        <a:pt x="-5808" y="21164"/>
                      </a:moveTo>
                      <a:lnTo>
                        <a:pt x="20733" y="49772"/>
                      </a:lnTo>
                      <a:cubicBezTo>
                        <a:pt x="20733" y="8117"/>
                        <a:pt x="20733" y="28559"/>
                        <a:pt x="20733" y="-54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AB67B1F5-6532-71C7-4D9B-5161DBE3D923}"/>
                    </a:ext>
                  </a:extLst>
                </p:cNvPr>
                <p:cNvSpPr/>
                <p:nvPr/>
              </p:nvSpPr>
              <p:spPr>
                <a:xfrm>
                  <a:off x="4480868" y="1730581"/>
                  <a:ext cx="5183" cy="57533"/>
                </a:xfrm>
                <a:custGeom>
                  <a:avLst/>
                  <a:gdLst>
                    <a:gd name="connsiteX0" fmla="*/ 4984 w 4983"/>
                    <a:gd name="connsiteY0" fmla="*/ 182 h 55309"/>
                    <a:gd name="connsiteX1" fmla="*/ 0 w 4983"/>
                    <a:gd name="connsiteY1" fmla="*/ 0 h 55309"/>
                    <a:gd name="connsiteX2" fmla="*/ 0 w 4983"/>
                    <a:gd name="connsiteY2" fmla="*/ 55127 h 55309"/>
                    <a:gd name="connsiteX3" fmla="*/ 4984 w 4983"/>
                    <a:gd name="connsiteY3" fmla="*/ 55310 h 55309"/>
                    <a:gd name="connsiteX4" fmla="*/ 4984 w 4983"/>
                    <a:gd name="connsiteY4" fmla="*/ 182 h 55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83" h="55309">
                      <a:moveTo>
                        <a:pt x="4984" y="182"/>
                      </a:moveTo>
                      <a:lnTo>
                        <a:pt x="0" y="0"/>
                      </a:lnTo>
                      <a:lnTo>
                        <a:pt x="0" y="55127"/>
                      </a:lnTo>
                      <a:lnTo>
                        <a:pt x="4984" y="55310"/>
                      </a:lnTo>
                      <a:lnTo>
                        <a:pt x="4984" y="1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7E9876AE-87DC-6239-5CEB-9CC30879C695}"/>
                    </a:ext>
                  </a:extLst>
                </p:cNvPr>
                <p:cNvSpPr/>
                <p:nvPr/>
              </p:nvSpPr>
              <p:spPr>
                <a:xfrm>
                  <a:off x="4478635" y="1624996"/>
                  <a:ext cx="1167815" cy="49672"/>
                </a:xfrm>
                <a:custGeom>
                  <a:avLst/>
                  <a:gdLst>
                    <a:gd name="connsiteX0" fmla="*/ 1122666 w 1122665"/>
                    <a:gd name="connsiteY0" fmla="*/ 47753 h 47752"/>
                    <a:gd name="connsiteX1" fmla="*/ 0 w 1122665"/>
                    <a:gd name="connsiteY1" fmla="*/ 16775 h 47752"/>
                    <a:gd name="connsiteX2" fmla="*/ 0 w 1122665"/>
                    <a:gd name="connsiteY2" fmla="*/ 0 h 47752"/>
                    <a:gd name="connsiteX3" fmla="*/ 1122666 w 1122665"/>
                    <a:gd name="connsiteY3" fmla="*/ 29499 h 47752"/>
                    <a:gd name="connsiteX4" fmla="*/ 1122666 w 1122665"/>
                    <a:gd name="connsiteY4" fmla="*/ 47753 h 47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2665" h="47752">
                      <a:moveTo>
                        <a:pt x="1122666" y="47753"/>
                      </a:moveTo>
                      <a:lnTo>
                        <a:pt x="0" y="16775"/>
                      </a:lnTo>
                      <a:lnTo>
                        <a:pt x="0" y="0"/>
                      </a:lnTo>
                      <a:lnTo>
                        <a:pt x="1122666" y="29499"/>
                      </a:lnTo>
                      <a:lnTo>
                        <a:pt x="1122666" y="47753"/>
                      </a:lnTo>
                      <a:close/>
                    </a:path>
                  </a:pathLst>
                </a:custGeom>
                <a:solidFill>
                  <a:srgbClr val="525252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137D815D-8392-25B7-09A3-9663AAF7C36D}"/>
                    </a:ext>
                  </a:extLst>
                </p:cNvPr>
                <p:cNvSpPr/>
                <p:nvPr/>
              </p:nvSpPr>
              <p:spPr>
                <a:xfrm>
                  <a:off x="4478635" y="1624996"/>
                  <a:ext cx="346574" cy="27018"/>
                </a:xfrm>
                <a:custGeom>
                  <a:avLst/>
                  <a:gdLst>
                    <a:gd name="connsiteX0" fmla="*/ 333175 w 333175"/>
                    <a:gd name="connsiteY0" fmla="*/ 25973 h 25973"/>
                    <a:gd name="connsiteX1" fmla="*/ 0 w 333175"/>
                    <a:gd name="connsiteY1" fmla="*/ 16775 h 25973"/>
                    <a:gd name="connsiteX2" fmla="*/ 0 w 333175"/>
                    <a:gd name="connsiteY2" fmla="*/ 0 h 25973"/>
                    <a:gd name="connsiteX3" fmla="*/ 333175 w 333175"/>
                    <a:gd name="connsiteY3" fmla="*/ 8752 h 25973"/>
                    <a:gd name="connsiteX4" fmla="*/ 333175 w 333175"/>
                    <a:gd name="connsiteY4" fmla="*/ 25973 h 25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175" h="25973">
                      <a:moveTo>
                        <a:pt x="333175" y="25973"/>
                      </a:moveTo>
                      <a:lnTo>
                        <a:pt x="0" y="16775"/>
                      </a:lnTo>
                      <a:lnTo>
                        <a:pt x="0" y="0"/>
                      </a:lnTo>
                      <a:lnTo>
                        <a:pt x="333175" y="8752"/>
                      </a:lnTo>
                      <a:lnTo>
                        <a:pt x="333175" y="25973"/>
                      </a:lnTo>
                      <a:close/>
                    </a:path>
                  </a:pathLst>
                </a:custGeom>
                <a:solidFill>
                  <a:srgbClr val="0060F6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6F531A46-9B70-1413-65F4-52A961062A86}"/>
                    </a:ext>
                  </a:extLst>
                </p:cNvPr>
                <p:cNvSpPr/>
                <p:nvPr/>
              </p:nvSpPr>
              <p:spPr>
                <a:xfrm>
                  <a:off x="4810436" y="1619071"/>
                  <a:ext cx="29504" cy="47973"/>
                </a:xfrm>
                <a:custGeom>
                  <a:avLst/>
                  <a:gdLst>
                    <a:gd name="connsiteX0" fmla="*/ 22556 w 28363"/>
                    <a:gd name="connsiteY0" fmla="*/ 17945 h 46118"/>
                    <a:gd name="connsiteX1" fmla="*/ 8374 w 28363"/>
                    <a:gd name="connsiteY1" fmla="*/ 40616 h 46118"/>
                    <a:gd name="connsiteX2" fmla="*/ -5808 w 28363"/>
                    <a:gd name="connsiteY2" fmla="*/ 17176 h 46118"/>
                    <a:gd name="connsiteX3" fmla="*/ 8374 w 28363"/>
                    <a:gd name="connsiteY3" fmla="*/ -5495 h 46118"/>
                    <a:gd name="connsiteX4" fmla="*/ 22556 w 28363"/>
                    <a:gd name="connsiteY4" fmla="*/ 17945 h 46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363" h="46118">
                      <a:moveTo>
                        <a:pt x="22556" y="17945"/>
                      </a:moveTo>
                      <a:cubicBezTo>
                        <a:pt x="22556" y="30689"/>
                        <a:pt x="16173" y="40859"/>
                        <a:pt x="8374" y="40616"/>
                      </a:cubicBezTo>
                      <a:cubicBezTo>
                        <a:pt x="574" y="40373"/>
                        <a:pt x="-5808" y="29898"/>
                        <a:pt x="-5808" y="17176"/>
                      </a:cubicBezTo>
                      <a:cubicBezTo>
                        <a:pt x="-5808" y="4452"/>
                        <a:pt x="553" y="-5698"/>
                        <a:pt x="8374" y="-5495"/>
                      </a:cubicBezTo>
                      <a:cubicBezTo>
                        <a:pt x="16194" y="-5293"/>
                        <a:pt x="22556" y="5141"/>
                        <a:pt x="22556" y="17945"/>
                      </a:cubicBezTo>
                      <a:close/>
                    </a:path>
                  </a:pathLst>
                </a:custGeom>
                <a:solidFill>
                  <a:srgbClr val="121212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C350AE5-E8D3-235E-956A-214BB91A37DE}"/>
                    </a:ext>
                  </a:extLst>
                </p:cNvPr>
                <p:cNvSpPr/>
                <p:nvPr/>
              </p:nvSpPr>
              <p:spPr>
                <a:xfrm>
                  <a:off x="4805484" y="1611125"/>
                  <a:ext cx="39324" cy="63760"/>
                </a:xfrm>
                <a:custGeom>
                  <a:avLst/>
                  <a:gdLst>
                    <a:gd name="connsiteX0" fmla="*/ 13095 w 37804"/>
                    <a:gd name="connsiteY0" fmla="*/ 55792 h 61295"/>
                    <a:gd name="connsiteX1" fmla="*/ -5808 w 37804"/>
                    <a:gd name="connsiteY1" fmla="*/ 24631 h 61295"/>
                    <a:gd name="connsiteX2" fmla="*/ 13095 w 37804"/>
                    <a:gd name="connsiteY2" fmla="*/ -5494 h 61295"/>
                    <a:gd name="connsiteX3" fmla="*/ 31997 w 37804"/>
                    <a:gd name="connsiteY3" fmla="*/ 25644 h 61295"/>
                    <a:gd name="connsiteX4" fmla="*/ 13095 w 37804"/>
                    <a:gd name="connsiteY4" fmla="*/ 55792 h 61295"/>
                    <a:gd name="connsiteX5" fmla="*/ 13095 w 37804"/>
                    <a:gd name="connsiteY5" fmla="*/ 9680 h 61295"/>
                    <a:gd name="connsiteX6" fmla="*/ 3552 w 37804"/>
                    <a:gd name="connsiteY6" fmla="*/ 24896 h 61295"/>
                    <a:gd name="connsiteX7" fmla="*/ 13095 w 37804"/>
                    <a:gd name="connsiteY7" fmla="*/ 40617 h 61295"/>
                    <a:gd name="connsiteX8" fmla="*/ 22637 w 37804"/>
                    <a:gd name="connsiteY8" fmla="*/ 25402 h 61295"/>
                    <a:gd name="connsiteX9" fmla="*/ 13095 w 37804"/>
                    <a:gd name="connsiteY9" fmla="*/ 9680 h 61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804" h="61295">
                      <a:moveTo>
                        <a:pt x="13095" y="55792"/>
                      </a:moveTo>
                      <a:cubicBezTo>
                        <a:pt x="2660" y="55487"/>
                        <a:pt x="-5808" y="41508"/>
                        <a:pt x="-5808" y="24631"/>
                      </a:cubicBezTo>
                      <a:cubicBezTo>
                        <a:pt x="-5808" y="7756"/>
                        <a:pt x="2660" y="-5759"/>
                        <a:pt x="13095" y="-5494"/>
                      </a:cubicBezTo>
                      <a:cubicBezTo>
                        <a:pt x="23529" y="-5231"/>
                        <a:pt x="31997" y="8688"/>
                        <a:pt x="31997" y="25644"/>
                      </a:cubicBezTo>
                      <a:cubicBezTo>
                        <a:pt x="31997" y="42602"/>
                        <a:pt x="23508" y="56096"/>
                        <a:pt x="13095" y="55792"/>
                      </a:cubicBezTo>
                      <a:close/>
                      <a:moveTo>
                        <a:pt x="13095" y="9680"/>
                      </a:moveTo>
                      <a:cubicBezTo>
                        <a:pt x="7827" y="9538"/>
                        <a:pt x="3552" y="16366"/>
                        <a:pt x="3552" y="24896"/>
                      </a:cubicBezTo>
                      <a:cubicBezTo>
                        <a:pt x="3552" y="33425"/>
                        <a:pt x="7827" y="40475"/>
                        <a:pt x="13095" y="40617"/>
                      </a:cubicBezTo>
                      <a:cubicBezTo>
                        <a:pt x="18362" y="40759"/>
                        <a:pt x="22637" y="33931"/>
                        <a:pt x="22637" y="25402"/>
                      </a:cubicBezTo>
                      <a:cubicBezTo>
                        <a:pt x="22637" y="16873"/>
                        <a:pt x="18342" y="9801"/>
                        <a:pt x="13095" y="9680"/>
                      </a:cubicBezTo>
                      <a:close/>
                    </a:path>
                  </a:pathLst>
                </a:custGeom>
                <a:solidFill>
                  <a:srgbClr val="0060F6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C7A2696F-746C-3CF3-B21E-914FC9EC2119}"/>
                    </a:ext>
                  </a:extLst>
                </p:cNvPr>
                <p:cNvSpPr/>
                <p:nvPr/>
              </p:nvSpPr>
              <p:spPr>
                <a:xfrm>
                  <a:off x="4715388" y="1739221"/>
                  <a:ext cx="17576" cy="58439"/>
                </a:xfrm>
                <a:custGeom>
                  <a:avLst/>
                  <a:gdLst>
                    <a:gd name="connsiteX0" fmla="*/ 11089 w 16896"/>
                    <a:gd name="connsiteY0" fmla="*/ -5498 h 56180"/>
                    <a:gd name="connsiteX1" fmla="*/ -5808 w 16896"/>
                    <a:gd name="connsiteY1" fmla="*/ 13749 h 56180"/>
                    <a:gd name="connsiteX2" fmla="*/ -5808 w 16896"/>
                    <a:gd name="connsiteY2" fmla="*/ 30200 h 56180"/>
                    <a:gd name="connsiteX3" fmla="*/ 11089 w 16896"/>
                    <a:gd name="connsiteY3" fmla="*/ 50683 h 56180"/>
                    <a:gd name="connsiteX4" fmla="*/ 11089 w 16896"/>
                    <a:gd name="connsiteY4" fmla="*/ -5498 h 56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896" h="56180">
                      <a:moveTo>
                        <a:pt x="11089" y="-5498"/>
                      </a:moveTo>
                      <a:lnTo>
                        <a:pt x="-5808" y="13749"/>
                      </a:lnTo>
                      <a:lnTo>
                        <a:pt x="-5808" y="30200"/>
                      </a:lnTo>
                      <a:lnTo>
                        <a:pt x="11089" y="50683"/>
                      </a:lnTo>
                      <a:cubicBezTo>
                        <a:pt x="11069" y="8339"/>
                        <a:pt x="11089" y="29106"/>
                        <a:pt x="11089" y="-54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517EB208-4238-FDB7-FAC3-51DB98E9E6E6}"/>
                    </a:ext>
                  </a:extLst>
                </p:cNvPr>
                <p:cNvSpPr/>
                <p:nvPr/>
              </p:nvSpPr>
              <p:spPr>
                <a:xfrm>
                  <a:off x="4710900" y="1753425"/>
                  <a:ext cx="9230" cy="28745"/>
                </a:xfrm>
                <a:custGeom>
                  <a:avLst/>
                  <a:gdLst>
                    <a:gd name="connsiteX0" fmla="*/ 8874 w 8873"/>
                    <a:gd name="connsiteY0" fmla="*/ 324 h 27634"/>
                    <a:gd name="connsiteX1" fmla="*/ 0 w 8873"/>
                    <a:gd name="connsiteY1" fmla="*/ 0 h 27634"/>
                    <a:gd name="connsiteX2" fmla="*/ 0 w 8873"/>
                    <a:gd name="connsiteY2" fmla="*/ 27310 h 27634"/>
                    <a:gd name="connsiteX3" fmla="*/ 8874 w 8873"/>
                    <a:gd name="connsiteY3" fmla="*/ 27635 h 27634"/>
                    <a:gd name="connsiteX4" fmla="*/ 8874 w 8873"/>
                    <a:gd name="connsiteY4" fmla="*/ 324 h 27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73" h="27634">
                      <a:moveTo>
                        <a:pt x="8874" y="324"/>
                      </a:moveTo>
                      <a:lnTo>
                        <a:pt x="0" y="0"/>
                      </a:lnTo>
                      <a:lnTo>
                        <a:pt x="0" y="27310"/>
                      </a:lnTo>
                      <a:lnTo>
                        <a:pt x="8874" y="27635"/>
                      </a:lnTo>
                      <a:lnTo>
                        <a:pt x="8874" y="3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6E8FB49F-90BB-C7B2-8ED7-A37C57F34E6D}"/>
                    </a:ext>
                  </a:extLst>
                </p:cNvPr>
                <p:cNvSpPr/>
                <p:nvPr/>
              </p:nvSpPr>
              <p:spPr>
                <a:xfrm>
                  <a:off x="4742019" y="1740226"/>
                  <a:ext cx="14676" cy="57078"/>
                </a:xfrm>
                <a:custGeom>
                  <a:avLst/>
                  <a:gdLst>
                    <a:gd name="connsiteX0" fmla="*/ -3693 w 14109"/>
                    <a:gd name="connsiteY0" fmla="*/ 49373 h 54871"/>
                    <a:gd name="connsiteX1" fmla="*/ -5598 w 14109"/>
                    <a:gd name="connsiteY1" fmla="*/ 47246 h 54871"/>
                    <a:gd name="connsiteX2" fmla="*/ -4503 w 14109"/>
                    <a:gd name="connsiteY2" fmla="*/ 42889 h 54871"/>
                    <a:gd name="connsiteX3" fmla="*/ -5 w 14109"/>
                    <a:gd name="connsiteY3" fmla="*/ 38189 h 54871"/>
                    <a:gd name="connsiteX4" fmla="*/ 3034 w 14109"/>
                    <a:gd name="connsiteY4" fmla="*/ 31058 h 54871"/>
                    <a:gd name="connsiteX5" fmla="*/ 4148 w 14109"/>
                    <a:gd name="connsiteY5" fmla="*/ 22225 h 54871"/>
                    <a:gd name="connsiteX6" fmla="*/ 3034 w 14109"/>
                    <a:gd name="connsiteY6" fmla="*/ 13310 h 54871"/>
                    <a:gd name="connsiteX7" fmla="*/ -5 w 14109"/>
                    <a:gd name="connsiteY7" fmla="*/ 5955 h 54871"/>
                    <a:gd name="connsiteX8" fmla="*/ -4503 w 14109"/>
                    <a:gd name="connsiteY8" fmla="*/ 911 h 54871"/>
                    <a:gd name="connsiteX9" fmla="*/ -5598 w 14109"/>
                    <a:gd name="connsiteY9" fmla="*/ -3526 h 54871"/>
                    <a:gd name="connsiteX10" fmla="*/ -2862 w 14109"/>
                    <a:gd name="connsiteY10" fmla="*/ -5207 h 54871"/>
                    <a:gd name="connsiteX11" fmla="*/ 2932 w 14109"/>
                    <a:gd name="connsiteY11" fmla="*/ 1316 h 54871"/>
                    <a:gd name="connsiteX12" fmla="*/ 6862 w 14109"/>
                    <a:gd name="connsiteY12" fmla="*/ 10838 h 54871"/>
                    <a:gd name="connsiteX13" fmla="*/ 8302 w 14109"/>
                    <a:gd name="connsiteY13" fmla="*/ 22366 h 54871"/>
                    <a:gd name="connsiteX14" fmla="*/ 6862 w 14109"/>
                    <a:gd name="connsiteY14" fmla="*/ 33813 h 54871"/>
                    <a:gd name="connsiteX15" fmla="*/ 2932 w 14109"/>
                    <a:gd name="connsiteY15" fmla="*/ 43032 h 54871"/>
                    <a:gd name="connsiteX16" fmla="*/ -2882 w 14109"/>
                    <a:gd name="connsiteY16" fmla="*/ 49110 h 54871"/>
                    <a:gd name="connsiteX17" fmla="*/ -3693 w 14109"/>
                    <a:gd name="connsiteY17" fmla="*/ 49373 h 54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4109" h="54871">
                      <a:moveTo>
                        <a:pt x="-3693" y="49373"/>
                      </a:moveTo>
                      <a:cubicBezTo>
                        <a:pt x="-4503" y="49373"/>
                        <a:pt x="-5253" y="48542"/>
                        <a:pt x="-5598" y="47246"/>
                      </a:cubicBezTo>
                      <a:cubicBezTo>
                        <a:pt x="-6104" y="45706"/>
                        <a:pt x="-5679" y="44004"/>
                        <a:pt x="-4503" y="42889"/>
                      </a:cubicBezTo>
                      <a:cubicBezTo>
                        <a:pt x="-2680" y="41674"/>
                        <a:pt x="-1140" y="40074"/>
                        <a:pt x="-5" y="38189"/>
                      </a:cubicBezTo>
                      <a:cubicBezTo>
                        <a:pt x="1372" y="35981"/>
                        <a:pt x="2385" y="33570"/>
                        <a:pt x="3034" y="31058"/>
                      </a:cubicBezTo>
                      <a:cubicBezTo>
                        <a:pt x="3783" y="28181"/>
                        <a:pt x="4148" y="25202"/>
                        <a:pt x="4148" y="22225"/>
                      </a:cubicBezTo>
                      <a:cubicBezTo>
                        <a:pt x="4148" y="19226"/>
                        <a:pt x="3783" y="16228"/>
                        <a:pt x="3034" y="13310"/>
                      </a:cubicBezTo>
                      <a:cubicBezTo>
                        <a:pt x="2385" y="10717"/>
                        <a:pt x="1352" y="8245"/>
                        <a:pt x="-5" y="5955"/>
                      </a:cubicBezTo>
                      <a:cubicBezTo>
                        <a:pt x="-1140" y="3991"/>
                        <a:pt x="-2680" y="2268"/>
                        <a:pt x="-4503" y="911"/>
                      </a:cubicBezTo>
                      <a:cubicBezTo>
                        <a:pt x="-5658" y="-244"/>
                        <a:pt x="-6083" y="-1966"/>
                        <a:pt x="-5598" y="-3526"/>
                      </a:cubicBezTo>
                      <a:cubicBezTo>
                        <a:pt x="-5151" y="-5207"/>
                        <a:pt x="-3936" y="-5957"/>
                        <a:pt x="-2862" y="-5207"/>
                      </a:cubicBezTo>
                      <a:cubicBezTo>
                        <a:pt x="-512" y="-3445"/>
                        <a:pt x="1453" y="-1217"/>
                        <a:pt x="2932" y="1316"/>
                      </a:cubicBezTo>
                      <a:cubicBezTo>
                        <a:pt x="4695" y="4275"/>
                        <a:pt x="6032" y="7496"/>
                        <a:pt x="6862" y="10838"/>
                      </a:cubicBezTo>
                      <a:cubicBezTo>
                        <a:pt x="7835" y="14606"/>
                        <a:pt x="8302" y="18476"/>
                        <a:pt x="8302" y="22366"/>
                      </a:cubicBezTo>
                      <a:cubicBezTo>
                        <a:pt x="8321" y="26236"/>
                        <a:pt x="7835" y="30085"/>
                        <a:pt x="6862" y="33813"/>
                      </a:cubicBezTo>
                      <a:cubicBezTo>
                        <a:pt x="6032" y="37075"/>
                        <a:pt x="4715" y="40175"/>
                        <a:pt x="2932" y="43032"/>
                      </a:cubicBezTo>
                      <a:cubicBezTo>
                        <a:pt x="1453" y="45462"/>
                        <a:pt x="-533" y="47529"/>
                        <a:pt x="-2882" y="49110"/>
                      </a:cubicBezTo>
                      <a:cubicBezTo>
                        <a:pt x="-3125" y="49292"/>
                        <a:pt x="-3409" y="49373"/>
                        <a:pt x="-3693" y="4937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5A0CD17A-7659-DDD0-8BE5-D1CE3795112F}"/>
                    </a:ext>
                  </a:extLst>
                </p:cNvPr>
                <p:cNvSpPr/>
                <p:nvPr/>
              </p:nvSpPr>
              <p:spPr>
                <a:xfrm>
                  <a:off x="4738112" y="1754139"/>
                  <a:ext cx="8763" cy="29086"/>
                </a:xfrm>
                <a:custGeom>
                  <a:avLst/>
                  <a:gdLst>
                    <a:gd name="connsiteX0" fmla="*/ -3827 w 8424"/>
                    <a:gd name="connsiteY0" fmla="*/ 22464 h 27961"/>
                    <a:gd name="connsiteX1" fmla="*/ -5630 w 8424"/>
                    <a:gd name="connsiteY1" fmla="*/ 20438 h 27961"/>
                    <a:gd name="connsiteX2" fmla="*/ -4577 w 8424"/>
                    <a:gd name="connsiteY2" fmla="*/ 16386 h 27961"/>
                    <a:gd name="connsiteX3" fmla="*/ -2895 w 8424"/>
                    <a:gd name="connsiteY3" fmla="*/ 14603 h 27961"/>
                    <a:gd name="connsiteX4" fmla="*/ -1739 w 8424"/>
                    <a:gd name="connsiteY4" fmla="*/ 11908 h 27961"/>
                    <a:gd name="connsiteX5" fmla="*/ -1314 w 8424"/>
                    <a:gd name="connsiteY5" fmla="*/ 8566 h 27961"/>
                    <a:gd name="connsiteX6" fmla="*/ -1739 w 8424"/>
                    <a:gd name="connsiteY6" fmla="*/ 5202 h 27961"/>
                    <a:gd name="connsiteX7" fmla="*/ -2895 w 8424"/>
                    <a:gd name="connsiteY7" fmla="*/ 2427 h 27961"/>
                    <a:gd name="connsiteX8" fmla="*/ -4577 w 8424"/>
                    <a:gd name="connsiteY8" fmla="*/ 523 h 27961"/>
                    <a:gd name="connsiteX9" fmla="*/ -5630 w 8424"/>
                    <a:gd name="connsiteY9" fmla="*/ -3631 h 27961"/>
                    <a:gd name="connsiteX10" fmla="*/ -3077 w 8424"/>
                    <a:gd name="connsiteY10" fmla="*/ -5211 h 27961"/>
                    <a:gd name="connsiteX11" fmla="*/ -139 w 8424"/>
                    <a:gd name="connsiteY11" fmla="*/ -1909 h 27961"/>
                    <a:gd name="connsiteX12" fmla="*/ 1887 w 8424"/>
                    <a:gd name="connsiteY12" fmla="*/ 2893 h 27961"/>
                    <a:gd name="connsiteX13" fmla="*/ 2616 w 8424"/>
                    <a:gd name="connsiteY13" fmla="*/ 8707 h 27961"/>
                    <a:gd name="connsiteX14" fmla="*/ 1887 w 8424"/>
                    <a:gd name="connsiteY14" fmla="*/ 14481 h 27961"/>
                    <a:gd name="connsiteX15" fmla="*/ -139 w 8424"/>
                    <a:gd name="connsiteY15" fmla="*/ 19142 h 27961"/>
                    <a:gd name="connsiteX16" fmla="*/ -3077 w 8424"/>
                    <a:gd name="connsiteY16" fmla="*/ 22221 h 27961"/>
                    <a:gd name="connsiteX17" fmla="*/ -3827 w 8424"/>
                    <a:gd name="connsiteY17" fmla="*/ 22464 h 27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424" h="27961">
                      <a:moveTo>
                        <a:pt x="-3827" y="22464"/>
                      </a:moveTo>
                      <a:cubicBezTo>
                        <a:pt x="-4577" y="22464"/>
                        <a:pt x="-5306" y="21694"/>
                        <a:pt x="-5630" y="20438"/>
                      </a:cubicBezTo>
                      <a:cubicBezTo>
                        <a:pt x="-6055" y="18999"/>
                        <a:pt x="-5650" y="17439"/>
                        <a:pt x="-4577" y="16386"/>
                      </a:cubicBezTo>
                      <a:cubicBezTo>
                        <a:pt x="-3887" y="15920"/>
                        <a:pt x="-3320" y="15312"/>
                        <a:pt x="-2895" y="14603"/>
                      </a:cubicBezTo>
                      <a:cubicBezTo>
                        <a:pt x="-2367" y="13772"/>
                        <a:pt x="-1983" y="12861"/>
                        <a:pt x="-1739" y="11908"/>
                      </a:cubicBezTo>
                      <a:cubicBezTo>
                        <a:pt x="-1456" y="10814"/>
                        <a:pt x="-1314" y="9700"/>
                        <a:pt x="-1314" y="8566"/>
                      </a:cubicBezTo>
                      <a:cubicBezTo>
                        <a:pt x="-1314" y="7431"/>
                        <a:pt x="-1456" y="6296"/>
                        <a:pt x="-1739" y="5202"/>
                      </a:cubicBezTo>
                      <a:cubicBezTo>
                        <a:pt x="-1983" y="4230"/>
                        <a:pt x="-2367" y="3278"/>
                        <a:pt x="-2895" y="2427"/>
                      </a:cubicBezTo>
                      <a:cubicBezTo>
                        <a:pt x="-3320" y="1677"/>
                        <a:pt x="-3887" y="1029"/>
                        <a:pt x="-4577" y="523"/>
                      </a:cubicBezTo>
                      <a:cubicBezTo>
                        <a:pt x="-5670" y="-571"/>
                        <a:pt x="-6075" y="-2152"/>
                        <a:pt x="-5630" y="-3631"/>
                      </a:cubicBezTo>
                      <a:cubicBezTo>
                        <a:pt x="-5204" y="-5232"/>
                        <a:pt x="-4049" y="-5941"/>
                        <a:pt x="-3077" y="-5211"/>
                      </a:cubicBezTo>
                      <a:cubicBezTo>
                        <a:pt x="-1882" y="-4320"/>
                        <a:pt x="-889" y="-3206"/>
                        <a:pt x="-139" y="-1909"/>
                      </a:cubicBezTo>
                      <a:cubicBezTo>
                        <a:pt x="772" y="-410"/>
                        <a:pt x="1461" y="1191"/>
                        <a:pt x="1887" y="2893"/>
                      </a:cubicBezTo>
                      <a:cubicBezTo>
                        <a:pt x="2373" y="4797"/>
                        <a:pt x="2616" y="6742"/>
                        <a:pt x="2616" y="8707"/>
                      </a:cubicBezTo>
                      <a:cubicBezTo>
                        <a:pt x="2616" y="10653"/>
                        <a:pt x="2373" y="12598"/>
                        <a:pt x="1887" y="14481"/>
                      </a:cubicBezTo>
                      <a:cubicBezTo>
                        <a:pt x="1461" y="16122"/>
                        <a:pt x="772" y="17703"/>
                        <a:pt x="-139" y="19142"/>
                      </a:cubicBezTo>
                      <a:cubicBezTo>
                        <a:pt x="-869" y="20377"/>
                        <a:pt x="-1882" y="21431"/>
                        <a:pt x="-3077" y="22221"/>
                      </a:cubicBezTo>
                      <a:cubicBezTo>
                        <a:pt x="-3299" y="22382"/>
                        <a:pt x="-3564" y="22464"/>
                        <a:pt x="-3827" y="224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29922BB2-366D-0F80-8161-62A68B060260}"/>
                    </a:ext>
                  </a:extLst>
                </p:cNvPr>
                <p:cNvSpPr/>
                <p:nvPr/>
              </p:nvSpPr>
              <p:spPr>
                <a:xfrm>
                  <a:off x="5911382" y="1822951"/>
                  <a:ext cx="15637" cy="27587"/>
                </a:xfrm>
                <a:custGeom>
                  <a:avLst/>
                  <a:gdLst>
                    <a:gd name="connsiteX0" fmla="*/ 10009 w 15032"/>
                    <a:gd name="connsiteY0" fmla="*/ 17545 h 26520"/>
                    <a:gd name="connsiteX1" fmla="*/ 0 w 15032"/>
                    <a:gd name="connsiteY1" fmla="*/ 17160 h 26520"/>
                    <a:gd name="connsiteX2" fmla="*/ 0 w 15032"/>
                    <a:gd name="connsiteY2" fmla="*/ 25933 h 26520"/>
                    <a:gd name="connsiteX3" fmla="*/ 15033 w 15032"/>
                    <a:gd name="connsiteY3" fmla="*/ 26520 h 26520"/>
                    <a:gd name="connsiteX4" fmla="*/ 15033 w 15032"/>
                    <a:gd name="connsiteY4" fmla="*/ 182 h 26520"/>
                    <a:gd name="connsiteX5" fmla="*/ 10009 w 15032"/>
                    <a:gd name="connsiteY5" fmla="*/ 0 h 26520"/>
                    <a:gd name="connsiteX6" fmla="*/ 10009 w 15032"/>
                    <a:gd name="connsiteY6" fmla="*/ 17545 h 2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32" h="26520">
                      <a:moveTo>
                        <a:pt x="10009" y="17545"/>
                      </a:moveTo>
                      <a:lnTo>
                        <a:pt x="0" y="17160"/>
                      </a:lnTo>
                      <a:lnTo>
                        <a:pt x="0" y="25933"/>
                      </a:lnTo>
                      <a:lnTo>
                        <a:pt x="15033" y="26520"/>
                      </a:lnTo>
                      <a:lnTo>
                        <a:pt x="15033" y="182"/>
                      </a:lnTo>
                      <a:lnTo>
                        <a:pt x="10009" y="0"/>
                      </a:lnTo>
                      <a:lnTo>
                        <a:pt x="10009" y="175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C23F4193-8BDC-7C87-4E32-9F11453FD0CE}"/>
                    </a:ext>
                  </a:extLst>
                </p:cNvPr>
                <p:cNvSpPr/>
                <p:nvPr/>
              </p:nvSpPr>
              <p:spPr>
                <a:xfrm>
                  <a:off x="5882888" y="1821497"/>
                  <a:ext cx="15637" cy="27924"/>
                </a:xfrm>
                <a:custGeom>
                  <a:avLst/>
                  <a:gdLst>
                    <a:gd name="connsiteX0" fmla="*/ 5025 w 15032"/>
                    <a:gd name="connsiteY0" fmla="*/ 182 h 26844"/>
                    <a:gd name="connsiteX1" fmla="*/ 0 w 15032"/>
                    <a:gd name="connsiteY1" fmla="*/ 0 h 26844"/>
                    <a:gd name="connsiteX2" fmla="*/ 0 w 15032"/>
                    <a:gd name="connsiteY2" fmla="*/ 26257 h 26844"/>
                    <a:gd name="connsiteX3" fmla="*/ 15033 w 15032"/>
                    <a:gd name="connsiteY3" fmla="*/ 26844 h 26844"/>
                    <a:gd name="connsiteX4" fmla="*/ 15033 w 15032"/>
                    <a:gd name="connsiteY4" fmla="*/ 18092 h 26844"/>
                    <a:gd name="connsiteX5" fmla="*/ 5025 w 15032"/>
                    <a:gd name="connsiteY5" fmla="*/ 17707 h 26844"/>
                    <a:gd name="connsiteX6" fmla="*/ 5025 w 15032"/>
                    <a:gd name="connsiteY6" fmla="*/ 182 h 2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32" h="26844">
                      <a:moveTo>
                        <a:pt x="5025" y="182"/>
                      </a:moveTo>
                      <a:lnTo>
                        <a:pt x="0" y="0"/>
                      </a:lnTo>
                      <a:lnTo>
                        <a:pt x="0" y="26257"/>
                      </a:lnTo>
                      <a:lnTo>
                        <a:pt x="15033" y="26844"/>
                      </a:lnTo>
                      <a:lnTo>
                        <a:pt x="15033" y="18092"/>
                      </a:lnTo>
                      <a:lnTo>
                        <a:pt x="5025" y="17707"/>
                      </a:lnTo>
                      <a:lnTo>
                        <a:pt x="5025" y="1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2B4C2C92-7516-EECF-CAD9-73C8B0E90280}"/>
                    </a:ext>
                  </a:extLst>
                </p:cNvPr>
                <p:cNvSpPr/>
                <p:nvPr/>
              </p:nvSpPr>
              <p:spPr>
                <a:xfrm>
                  <a:off x="5882888" y="1771739"/>
                  <a:ext cx="15637" cy="27502"/>
                </a:xfrm>
                <a:custGeom>
                  <a:avLst/>
                  <a:gdLst>
                    <a:gd name="connsiteX0" fmla="*/ 0 w 15032"/>
                    <a:gd name="connsiteY0" fmla="*/ 26257 h 26439"/>
                    <a:gd name="connsiteX1" fmla="*/ 5025 w 15032"/>
                    <a:gd name="connsiteY1" fmla="*/ 26439 h 26439"/>
                    <a:gd name="connsiteX2" fmla="*/ 5025 w 15032"/>
                    <a:gd name="connsiteY2" fmla="*/ 8914 h 26439"/>
                    <a:gd name="connsiteX3" fmla="*/ 15033 w 15032"/>
                    <a:gd name="connsiteY3" fmla="*/ 9259 h 26439"/>
                    <a:gd name="connsiteX4" fmla="*/ 15033 w 15032"/>
                    <a:gd name="connsiteY4" fmla="*/ 506 h 26439"/>
                    <a:gd name="connsiteX5" fmla="*/ 0 w 15032"/>
                    <a:gd name="connsiteY5" fmla="*/ 0 h 26439"/>
                    <a:gd name="connsiteX6" fmla="*/ 0 w 15032"/>
                    <a:gd name="connsiteY6" fmla="*/ 26257 h 26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32" h="26439">
                      <a:moveTo>
                        <a:pt x="0" y="26257"/>
                      </a:moveTo>
                      <a:lnTo>
                        <a:pt x="5025" y="26439"/>
                      </a:lnTo>
                      <a:lnTo>
                        <a:pt x="5025" y="8914"/>
                      </a:lnTo>
                      <a:lnTo>
                        <a:pt x="15033" y="9259"/>
                      </a:lnTo>
                      <a:lnTo>
                        <a:pt x="15033" y="506"/>
                      </a:lnTo>
                      <a:lnTo>
                        <a:pt x="0" y="0"/>
                      </a:lnTo>
                      <a:lnTo>
                        <a:pt x="0" y="2625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68F9B2E9-C421-D94E-2224-781D14927F8E}"/>
                    </a:ext>
                  </a:extLst>
                </p:cNvPr>
                <p:cNvSpPr/>
                <p:nvPr/>
              </p:nvSpPr>
              <p:spPr>
                <a:xfrm>
                  <a:off x="5911382" y="1772688"/>
                  <a:ext cx="15637" cy="27944"/>
                </a:xfrm>
                <a:custGeom>
                  <a:avLst/>
                  <a:gdLst>
                    <a:gd name="connsiteX0" fmla="*/ 0 w 15032"/>
                    <a:gd name="connsiteY0" fmla="*/ 0 h 26864"/>
                    <a:gd name="connsiteX1" fmla="*/ 0 w 15032"/>
                    <a:gd name="connsiteY1" fmla="*/ 8772 h 26864"/>
                    <a:gd name="connsiteX2" fmla="*/ 10009 w 15032"/>
                    <a:gd name="connsiteY2" fmla="*/ 9117 h 26864"/>
                    <a:gd name="connsiteX3" fmla="*/ 10009 w 15032"/>
                    <a:gd name="connsiteY3" fmla="*/ 26682 h 26864"/>
                    <a:gd name="connsiteX4" fmla="*/ 15033 w 15032"/>
                    <a:gd name="connsiteY4" fmla="*/ 26865 h 26864"/>
                    <a:gd name="connsiteX5" fmla="*/ 15033 w 15032"/>
                    <a:gd name="connsiteY5" fmla="*/ 506 h 26864"/>
                    <a:gd name="connsiteX6" fmla="*/ 0 w 15032"/>
                    <a:gd name="connsiteY6" fmla="*/ 0 h 26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32" h="26864">
                      <a:moveTo>
                        <a:pt x="0" y="0"/>
                      </a:moveTo>
                      <a:lnTo>
                        <a:pt x="0" y="8772"/>
                      </a:lnTo>
                      <a:lnTo>
                        <a:pt x="10009" y="9117"/>
                      </a:lnTo>
                      <a:lnTo>
                        <a:pt x="10009" y="26682"/>
                      </a:lnTo>
                      <a:lnTo>
                        <a:pt x="15033" y="26865"/>
                      </a:lnTo>
                      <a:lnTo>
                        <a:pt x="15033" y="50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710CE463-B452-C06F-B3C7-A0D6E98D3E61}"/>
                    </a:ext>
                  </a:extLst>
                </p:cNvPr>
                <p:cNvSpPr/>
                <p:nvPr/>
              </p:nvSpPr>
              <p:spPr>
                <a:xfrm>
                  <a:off x="5769717" y="1763541"/>
                  <a:ext cx="49947" cy="87080"/>
                </a:xfrm>
                <a:custGeom>
                  <a:avLst/>
                  <a:gdLst>
                    <a:gd name="connsiteX0" fmla="*/ 36516 w 48016"/>
                    <a:gd name="connsiteY0" fmla="*/ 30686 h 83713"/>
                    <a:gd name="connsiteX1" fmla="*/ 42209 w 48016"/>
                    <a:gd name="connsiteY1" fmla="*/ 29531 h 83713"/>
                    <a:gd name="connsiteX2" fmla="*/ 42209 w 48016"/>
                    <a:gd name="connsiteY2" fmla="*/ 44908 h 83713"/>
                    <a:gd name="connsiteX3" fmla="*/ 36516 w 48016"/>
                    <a:gd name="connsiteY3" fmla="*/ 43348 h 83713"/>
                    <a:gd name="connsiteX4" fmla="*/ 33720 w 48016"/>
                    <a:gd name="connsiteY4" fmla="*/ 54937 h 83713"/>
                    <a:gd name="connsiteX5" fmla="*/ 38319 w 48016"/>
                    <a:gd name="connsiteY5" fmla="*/ 61178 h 83713"/>
                    <a:gd name="connsiteX6" fmla="*/ 32058 w 48016"/>
                    <a:gd name="connsiteY6" fmla="*/ 71793 h 83713"/>
                    <a:gd name="connsiteX7" fmla="*/ 28574 w 48016"/>
                    <a:gd name="connsiteY7" fmla="*/ 63689 h 83713"/>
                    <a:gd name="connsiteX8" fmla="*/ 21847 w 48016"/>
                    <a:gd name="connsiteY8" fmla="*/ 68269 h 83713"/>
                    <a:gd name="connsiteX9" fmla="*/ 22617 w 48016"/>
                    <a:gd name="connsiteY9" fmla="*/ 78216 h 83713"/>
                    <a:gd name="connsiteX10" fmla="*/ 13783 w 48016"/>
                    <a:gd name="connsiteY10" fmla="*/ 77852 h 83713"/>
                    <a:gd name="connsiteX11" fmla="*/ 14574 w 48016"/>
                    <a:gd name="connsiteY11" fmla="*/ 67985 h 83713"/>
                    <a:gd name="connsiteX12" fmla="*/ 7848 w 48016"/>
                    <a:gd name="connsiteY12" fmla="*/ 62879 h 83713"/>
                    <a:gd name="connsiteX13" fmla="*/ 4363 w 48016"/>
                    <a:gd name="connsiteY13" fmla="*/ 70699 h 83713"/>
                    <a:gd name="connsiteX14" fmla="*/ -1897 w 48016"/>
                    <a:gd name="connsiteY14" fmla="*/ 59637 h 83713"/>
                    <a:gd name="connsiteX15" fmla="*/ 2702 w 48016"/>
                    <a:gd name="connsiteY15" fmla="*/ 53762 h 83713"/>
                    <a:gd name="connsiteX16" fmla="*/ -94 w 48016"/>
                    <a:gd name="connsiteY16" fmla="*/ 41991 h 83713"/>
                    <a:gd name="connsiteX17" fmla="*/ -5808 w 48016"/>
                    <a:gd name="connsiteY17" fmla="*/ 43126 h 83713"/>
                    <a:gd name="connsiteX18" fmla="*/ -5808 w 48016"/>
                    <a:gd name="connsiteY18" fmla="*/ 27789 h 83713"/>
                    <a:gd name="connsiteX19" fmla="*/ -94 w 48016"/>
                    <a:gd name="connsiteY19" fmla="*/ 29349 h 83713"/>
                    <a:gd name="connsiteX20" fmla="*/ 2702 w 48016"/>
                    <a:gd name="connsiteY20" fmla="*/ 17781 h 83713"/>
                    <a:gd name="connsiteX21" fmla="*/ -1897 w 48016"/>
                    <a:gd name="connsiteY21" fmla="*/ 11581 h 83713"/>
                    <a:gd name="connsiteX22" fmla="*/ 4363 w 48016"/>
                    <a:gd name="connsiteY22" fmla="*/ 945 h 83713"/>
                    <a:gd name="connsiteX23" fmla="*/ 7848 w 48016"/>
                    <a:gd name="connsiteY23" fmla="*/ 9049 h 83713"/>
                    <a:gd name="connsiteX24" fmla="*/ 14574 w 48016"/>
                    <a:gd name="connsiteY24" fmla="*/ 4429 h 83713"/>
                    <a:gd name="connsiteX25" fmla="*/ 13783 w 48016"/>
                    <a:gd name="connsiteY25" fmla="*/ -5498 h 83713"/>
                    <a:gd name="connsiteX26" fmla="*/ 22617 w 48016"/>
                    <a:gd name="connsiteY26" fmla="*/ -5195 h 83713"/>
                    <a:gd name="connsiteX27" fmla="*/ 21847 w 48016"/>
                    <a:gd name="connsiteY27" fmla="*/ 4692 h 83713"/>
                    <a:gd name="connsiteX28" fmla="*/ 28574 w 48016"/>
                    <a:gd name="connsiteY28" fmla="*/ 9757 h 83713"/>
                    <a:gd name="connsiteX29" fmla="*/ 32058 w 48016"/>
                    <a:gd name="connsiteY29" fmla="*/ 1917 h 83713"/>
                    <a:gd name="connsiteX30" fmla="*/ 38319 w 48016"/>
                    <a:gd name="connsiteY30" fmla="*/ 12979 h 83713"/>
                    <a:gd name="connsiteX31" fmla="*/ 33720 w 48016"/>
                    <a:gd name="connsiteY31" fmla="*/ 18895 h 83713"/>
                    <a:gd name="connsiteX32" fmla="*/ 18282 w 48016"/>
                    <a:gd name="connsiteY32" fmla="*/ 17822 h 83713"/>
                    <a:gd name="connsiteX33" fmla="*/ 7624 w 48016"/>
                    <a:gd name="connsiteY33" fmla="*/ 35954 h 83713"/>
                    <a:gd name="connsiteX34" fmla="*/ 18282 w 48016"/>
                    <a:gd name="connsiteY34" fmla="*/ 54897 h 83713"/>
                    <a:gd name="connsiteX35" fmla="*/ 28959 w 48016"/>
                    <a:gd name="connsiteY35" fmla="*/ 36663 h 83713"/>
                    <a:gd name="connsiteX36" fmla="*/ 18200 w 48016"/>
                    <a:gd name="connsiteY36" fmla="*/ 17822 h 83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8016" h="83713">
                      <a:moveTo>
                        <a:pt x="36516" y="30686"/>
                      </a:moveTo>
                      <a:cubicBezTo>
                        <a:pt x="38379" y="30119"/>
                        <a:pt x="40284" y="29734"/>
                        <a:pt x="42209" y="29531"/>
                      </a:cubicBezTo>
                      <a:lnTo>
                        <a:pt x="42209" y="44908"/>
                      </a:lnTo>
                      <a:cubicBezTo>
                        <a:pt x="40264" y="44564"/>
                        <a:pt x="38360" y="44058"/>
                        <a:pt x="36516" y="43348"/>
                      </a:cubicBezTo>
                      <a:lnTo>
                        <a:pt x="33720" y="54937"/>
                      </a:lnTo>
                      <a:cubicBezTo>
                        <a:pt x="35361" y="56943"/>
                        <a:pt x="36900" y="59030"/>
                        <a:pt x="38319" y="61178"/>
                      </a:cubicBezTo>
                      <a:lnTo>
                        <a:pt x="32058" y="71793"/>
                      </a:lnTo>
                      <a:cubicBezTo>
                        <a:pt x="30762" y="69079"/>
                        <a:pt x="29647" y="66526"/>
                        <a:pt x="28574" y="63689"/>
                      </a:cubicBezTo>
                      <a:lnTo>
                        <a:pt x="21847" y="68269"/>
                      </a:lnTo>
                      <a:cubicBezTo>
                        <a:pt x="22232" y="71550"/>
                        <a:pt x="22455" y="74711"/>
                        <a:pt x="22617" y="78216"/>
                      </a:cubicBezTo>
                      <a:lnTo>
                        <a:pt x="13783" y="77852"/>
                      </a:lnTo>
                      <a:cubicBezTo>
                        <a:pt x="13966" y="74387"/>
                        <a:pt x="14189" y="71246"/>
                        <a:pt x="14574" y="67985"/>
                      </a:cubicBezTo>
                      <a:lnTo>
                        <a:pt x="7848" y="62879"/>
                      </a:lnTo>
                      <a:cubicBezTo>
                        <a:pt x="6774" y="65614"/>
                        <a:pt x="5660" y="68086"/>
                        <a:pt x="4363" y="70699"/>
                      </a:cubicBezTo>
                      <a:lnTo>
                        <a:pt x="-1897" y="59637"/>
                      </a:lnTo>
                      <a:cubicBezTo>
                        <a:pt x="-480" y="57592"/>
                        <a:pt x="1040" y="55626"/>
                        <a:pt x="2702" y="53762"/>
                      </a:cubicBezTo>
                      <a:lnTo>
                        <a:pt x="-94" y="41991"/>
                      </a:lnTo>
                      <a:cubicBezTo>
                        <a:pt x="-1959" y="42538"/>
                        <a:pt x="-3863" y="42923"/>
                        <a:pt x="-5808" y="43126"/>
                      </a:cubicBezTo>
                      <a:lnTo>
                        <a:pt x="-5808" y="27789"/>
                      </a:lnTo>
                      <a:cubicBezTo>
                        <a:pt x="-3863" y="28134"/>
                        <a:pt x="-1959" y="28660"/>
                        <a:pt x="-94" y="29349"/>
                      </a:cubicBezTo>
                      <a:lnTo>
                        <a:pt x="2702" y="17781"/>
                      </a:lnTo>
                      <a:cubicBezTo>
                        <a:pt x="1061" y="15796"/>
                        <a:pt x="-480" y="13729"/>
                        <a:pt x="-1897" y="11581"/>
                      </a:cubicBezTo>
                      <a:lnTo>
                        <a:pt x="4363" y="945"/>
                      </a:lnTo>
                      <a:cubicBezTo>
                        <a:pt x="5660" y="3659"/>
                        <a:pt x="6774" y="6212"/>
                        <a:pt x="7848" y="9049"/>
                      </a:cubicBezTo>
                      <a:lnTo>
                        <a:pt x="14574" y="4429"/>
                      </a:lnTo>
                      <a:cubicBezTo>
                        <a:pt x="14189" y="1147"/>
                        <a:pt x="13966" y="-2013"/>
                        <a:pt x="13783" y="-5498"/>
                      </a:cubicBezTo>
                      <a:lnTo>
                        <a:pt x="22617" y="-5195"/>
                      </a:lnTo>
                      <a:cubicBezTo>
                        <a:pt x="22455" y="-1730"/>
                        <a:pt x="22232" y="1431"/>
                        <a:pt x="21847" y="4692"/>
                      </a:cubicBezTo>
                      <a:lnTo>
                        <a:pt x="28574" y="9757"/>
                      </a:lnTo>
                      <a:cubicBezTo>
                        <a:pt x="29647" y="7023"/>
                        <a:pt x="30762" y="4531"/>
                        <a:pt x="32058" y="1917"/>
                      </a:cubicBezTo>
                      <a:lnTo>
                        <a:pt x="38319" y="12979"/>
                      </a:lnTo>
                      <a:cubicBezTo>
                        <a:pt x="36900" y="15046"/>
                        <a:pt x="35361" y="17010"/>
                        <a:pt x="33720" y="18895"/>
                      </a:cubicBezTo>
                      <a:close/>
                      <a:moveTo>
                        <a:pt x="18282" y="17822"/>
                      </a:moveTo>
                      <a:cubicBezTo>
                        <a:pt x="12406" y="17598"/>
                        <a:pt x="7624" y="25742"/>
                        <a:pt x="7624" y="35954"/>
                      </a:cubicBezTo>
                      <a:cubicBezTo>
                        <a:pt x="7624" y="46165"/>
                        <a:pt x="12406" y="54674"/>
                        <a:pt x="18282" y="54897"/>
                      </a:cubicBezTo>
                      <a:cubicBezTo>
                        <a:pt x="24157" y="55119"/>
                        <a:pt x="28959" y="46996"/>
                        <a:pt x="28959" y="36663"/>
                      </a:cubicBezTo>
                      <a:cubicBezTo>
                        <a:pt x="28959" y="26330"/>
                        <a:pt x="24096" y="18023"/>
                        <a:pt x="18200" y="178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0DEA6DD9-5B5F-A0B9-EEFE-E95178FC0CA1}"/>
                    </a:ext>
                  </a:extLst>
                </p:cNvPr>
                <p:cNvSpPr/>
                <p:nvPr/>
              </p:nvSpPr>
              <p:spPr>
                <a:xfrm>
                  <a:off x="5724734" y="1642741"/>
                  <a:ext cx="21663" cy="46090"/>
                </a:xfrm>
                <a:custGeom>
                  <a:avLst/>
                  <a:gdLst>
                    <a:gd name="connsiteX0" fmla="*/ -755 w 20825"/>
                    <a:gd name="connsiteY0" fmla="*/ 36035 h 44308"/>
                    <a:gd name="connsiteX1" fmla="*/ -4442 w 20825"/>
                    <a:gd name="connsiteY1" fmla="*/ 28316 h 44308"/>
                    <a:gd name="connsiteX2" fmla="*/ -5799 w 20825"/>
                    <a:gd name="connsiteY2" fmla="*/ 16382 h 44308"/>
                    <a:gd name="connsiteX3" fmla="*/ -4442 w 20825"/>
                    <a:gd name="connsiteY3" fmla="*/ 4510 h 44308"/>
                    <a:gd name="connsiteX4" fmla="*/ -755 w 20825"/>
                    <a:gd name="connsiteY4" fmla="*/ -3027 h 44308"/>
                    <a:gd name="connsiteX5" fmla="*/ 4594 w 20825"/>
                    <a:gd name="connsiteY5" fmla="*/ -5498 h 44308"/>
                    <a:gd name="connsiteX6" fmla="*/ 9943 w 20825"/>
                    <a:gd name="connsiteY6" fmla="*/ -2743 h 44308"/>
                    <a:gd name="connsiteX7" fmla="*/ 13651 w 20825"/>
                    <a:gd name="connsiteY7" fmla="*/ 4976 h 44308"/>
                    <a:gd name="connsiteX8" fmla="*/ 15008 w 20825"/>
                    <a:gd name="connsiteY8" fmla="*/ 16930 h 44308"/>
                    <a:gd name="connsiteX9" fmla="*/ 13651 w 20825"/>
                    <a:gd name="connsiteY9" fmla="*/ 28802 h 44308"/>
                    <a:gd name="connsiteX10" fmla="*/ 9943 w 20825"/>
                    <a:gd name="connsiteY10" fmla="*/ 36339 h 44308"/>
                    <a:gd name="connsiteX11" fmla="*/ 4594 w 20825"/>
                    <a:gd name="connsiteY11" fmla="*/ 38810 h 44308"/>
                    <a:gd name="connsiteX12" fmla="*/ -755 w 20825"/>
                    <a:gd name="connsiteY12" fmla="*/ 36035 h 44308"/>
                    <a:gd name="connsiteX13" fmla="*/ 8809 w 20825"/>
                    <a:gd name="connsiteY13" fmla="*/ 28154 h 44308"/>
                    <a:gd name="connsiteX14" fmla="*/ 10348 w 20825"/>
                    <a:gd name="connsiteY14" fmla="*/ 16808 h 44308"/>
                    <a:gd name="connsiteX15" fmla="*/ 8809 w 20825"/>
                    <a:gd name="connsiteY15" fmla="*/ 5381 h 44308"/>
                    <a:gd name="connsiteX16" fmla="*/ 4594 w 20825"/>
                    <a:gd name="connsiteY16" fmla="*/ 1451 h 44308"/>
                    <a:gd name="connsiteX17" fmla="*/ 401 w 20825"/>
                    <a:gd name="connsiteY17" fmla="*/ 5158 h 44308"/>
                    <a:gd name="connsiteX18" fmla="*/ -1139 w 20825"/>
                    <a:gd name="connsiteY18" fmla="*/ 16504 h 44308"/>
                    <a:gd name="connsiteX19" fmla="*/ 401 w 20825"/>
                    <a:gd name="connsiteY19" fmla="*/ 27931 h 44308"/>
                    <a:gd name="connsiteX20" fmla="*/ 4594 w 20825"/>
                    <a:gd name="connsiteY20" fmla="*/ 31841 h 44308"/>
                    <a:gd name="connsiteX21" fmla="*/ 8809 w 20825"/>
                    <a:gd name="connsiteY21" fmla="*/ 28154 h 44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0825" h="44308">
                      <a:moveTo>
                        <a:pt x="-755" y="36035"/>
                      </a:moveTo>
                      <a:cubicBezTo>
                        <a:pt x="-2557" y="33766"/>
                        <a:pt x="-3813" y="31132"/>
                        <a:pt x="-4442" y="28316"/>
                      </a:cubicBezTo>
                      <a:cubicBezTo>
                        <a:pt x="-5414" y="24405"/>
                        <a:pt x="-5860" y="20394"/>
                        <a:pt x="-5799" y="16382"/>
                      </a:cubicBezTo>
                      <a:cubicBezTo>
                        <a:pt x="-5880" y="12392"/>
                        <a:pt x="-5414" y="8400"/>
                        <a:pt x="-4442" y="4510"/>
                      </a:cubicBezTo>
                      <a:cubicBezTo>
                        <a:pt x="-3813" y="1755"/>
                        <a:pt x="-2557" y="-838"/>
                        <a:pt x="-755" y="-3027"/>
                      </a:cubicBezTo>
                      <a:cubicBezTo>
                        <a:pt x="563" y="-4607"/>
                        <a:pt x="2528" y="-5519"/>
                        <a:pt x="4594" y="-5498"/>
                      </a:cubicBezTo>
                      <a:cubicBezTo>
                        <a:pt x="6682" y="-5397"/>
                        <a:pt x="8646" y="-4384"/>
                        <a:pt x="9943" y="-2743"/>
                      </a:cubicBezTo>
                      <a:cubicBezTo>
                        <a:pt x="11766" y="-494"/>
                        <a:pt x="13023" y="2160"/>
                        <a:pt x="13651" y="4976"/>
                      </a:cubicBezTo>
                      <a:cubicBezTo>
                        <a:pt x="14623" y="8886"/>
                        <a:pt x="15069" y="12898"/>
                        <a:pt x="15008" y="16930"/>
                      </a:cubicBezTo>
                      <a:cubicBezTo>
                        <a:pt x="15089" y="20921"/>
                        <a:pt x="14623" y="24912"/>
                        <a:pt x="13651" y="28802"/>
                      </a:cubicBezTo>
                      <a:cubicBezTo>
                        <a:pt x="13043" y="31577"/>
                        <a:pt x="11766" y="34151"/>
                        <a:pt x="9943" y="36339"/>
                      </a:cubicBezTo>
                      <a:cubicBezTo>
                        <a:pt x="8627" y="37919"/>
                        <a:pt x="6661" y="38831"/>
                        <a:pt x="4594" y="38810"/>
                      </a:cubicBezTo>
                      <a:cubicBezTo>
                        <a:pt x="2487" y="38709"/>
                        <a:pt x="542" y="37696"/>
                        <a:pt x="-755" y="36035"/>
                      </a:cubicBezTo>
                      <a:close/>
                      <a:moveTo>
                        <a:pt x="8809" y="28154"/>
                      </a:moveTo>
                      <a:cubicBezTo>
                        <a:pt x="10004" y="24507"/>
                        <a:pt x="10531" y="20657"/>
                        <a:pt x="10348" y="16808"/>
                      </a:cubicBezTo>
                      <a:cubicBezTo>
                        <a:pt x="10531" y="12938"/>
                        <a:pt x="10004" y="9069"/>
                        <a:pt x="8809" y="5381"/>
                      </a:cubicBezTo>
                      <a:cubicBezTo>
                        <a:pt x="7775" y="2808"/>
                        <a:pt x="6357" y="1491"/>
                        <a:pt x="4594" y="1451"/>
                      </a:cubicBezTo>
                      <a:cubicBezTo>
                        <a:pt x="2832" y="1410"/>
                        <a:pt x="1434" y="2647"/>
                        <a:pt x="401" y="5158"/>
                      </a:cubicBezTo>
                      <a:cubicBezTo>
                        <a:pt x="-795" y="8806"/>
                        <a:pt x="-1321" y="12655"/>
                        <a:pt x="-1139" y="16504"/>
                      </a:cubicBezTo>
                      <a:cubicBezTo>
                        <a:pt x="-1321" y="20374"/>
                        <a:pt x="-795" y="24243"/>
                        <a:pt x="401" y="27931"/>
                      </a:cubicBezTo>
                      <a:cubicBezTo>
                        <a:pt x="1434" y="30483"/>
                        <a:pt x="2832" y="31800"/>
                        <a:pt x="4594" y="31841"/>
                      </a:cubicBezTo>
                      <a:cubicBezTo>
                        <a:pt x="6357" y="31881"/>
                        <a:pt x="7775" y="30665"/>
                        <a:pt x="8809" y="2815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4E478FBA-D472-84D0-EB95-DFEC1DAE8469}"/>
                    </a:ext>
                  </a:extLst>
                </p:cNvPr>
                <p:cNvSpPr/>
                <p:nvPr/>
              </p:nvSpPr>
              <p:spPr>
                <a:xfrm>
                  <a:off x="5748656" y="1654837"/>
                  <a:ext cx="5979" cy="35047"/>
                </a:xfrm>
                <a:custGeom>
                  <a:avLst/>
                  <a:gdLst>
                    <a:gd name="connsiteX0" fmla="*/ -4949 w 5748"/>
                    <a:gd name="connsiteY0" fmla="*/ 3234 h 33692"/>
                    <a:gd name="connsiteX1" fmla="*/ -5800 w 5748"/>
                    <a:gd name="connsiteY1" fmla="*/ -474 h 33692"/>
                    <a:gd name="connsiteX2" fmla="*/ -4949 w 5748"/>
                    <a:gd name="connsiteY2" fmla="*/ -4141 h 33692"/>
                    <a:gd name="connsiteX3" fmla="*/ -2923 w 5748"/>
                    <a:gd name="connsiteY3" fmla="*/ -5498 h 33692"/>
                    <a:gd name="connsiteX4" fmla="*/ -897 w 5748"/>
                    <a:gd name="connsiteY4" fmla="*/ -4019 h 33692"/>
                    <a:gd name="connsiteX5" fmla="*/ -67 w 5748"/>
                    <a:gd name="connsiteY5" fmla="*/ -312 h 33692"/>
                    <a:gd name="connsiteX6" fmla="*/ -918 w 5748"/>
                    <a:gd name="connsiteY6" fmla="*/ 3335 h 33692"/>
                    <a:gd name="connsiteX7" fmla="*/ -2944 w 5748"/>
                    <a:gd name="connsiteY7" fmla="*/ 4734 h 33692"/>
                    <a:gd name="connsiteX8" fmla="*/ -4949 w 5748"/>
                    <a:gd name="connsiteY8" fmla="*/ 3234 h 33692"/>
                    <a:gd name="connsiteX9" fmla="*/ -4949 w 5748"/>
                    <a:gd name="connsiteY9" fmla="*/ 26695 h 33692"/>
                    <a:gd name="connsiteX10" fmla="*/ -5800 w 5748"/>
                    <a:gd name="connsiteY10" fmla="*/ 22987 h 33692"/>
                    <a:gd name="connsiteX11" fmla="*/ -4949 w 5748"/>
                    <a:gd name="connsiteY11" fmla="*/ 19320 h 33692"/>
                    <a:gd name="connsiteX12" fmla="*/ -2923 w 5748"/>
                    <a:gd name="connsiteY12" fmla="*/ 17963 h 33692"/>
                    <a:gd name="connsiteX13" fmla="*/ -897 w 5748"/>
                    <a:gd name="connsiteY13" fmla="*/ 19442 h 33692"/>
                    <a:gd name="connsiteX14" fmla="*/ -67 w 5748"/>
                    <a:gd name="connsiteY14" fmla="*/ 23169 h 33692"/>
                    <a:gd name="connsiteX15" fmla="*/ -918 w 5748"/>
                    <a:gd name="connsiteY15" fmla="*/ 26796 h 33692"/>
                    <a:gd name="connsiteX16" fmla="*/ -2944 w 5748"/>
                    <a:gd name="connsiteY16" fmla="*/ 28194 h 33692"/>
                    <a:gd name="connsiteX17" fmla="*/ -4949 w 5748"/>
                    <a:gd name="connsiteY17" fmla="*/ 26695 h 33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748" h="33692">
                      <a:moveTo>
                        <a:pt x="-4949" y="3234"/>
                      </a:moveTo>
                      <a:cubicBezTo>
                        <a:pt x="-5558" y="2099"/>
                        <a:pt x="-5841" y="823"/>
                        <a:pt x="-5800" y="-474"/>
                      </a:cubicBezTo>
                      <a:cubicBezTo>
                        <a:pt x="-5861" y="-1750"/>
                        <a:pt x="-5558" y="-3026"/>
                        <a:pt x="-4949" y="-4141"/>
                      </a:cubicBezTo>
                      <a:cubicBezTo>
                        <a:pt x="-4585" y="-4951"/>
                        <a:pt x="-3795" y="-5477"/>
                        <a:pt x="-2923" y="-5498"/>
                      </a:cubicBezTo>
                      <a:cubicBezTo>
                        <a:pt x="-2032" y="-5396"/>
                        <a:pt x="-1262" y="-4849"/>
                        <a:pt x="-897" y="-4019"/>
                      </a:cubicBezTo>
                      <a:cubicBezTo>
                        <a:pt x="-310" y="-2885"/>
                        <a:pt x="-6" y="-1608"/>
                        <a:pt x="-67" y="-312"/>
                      </a:cubicBezTo>
                      <a:cubicBezTo>
                        <a:pt x="-6" y="965"/>
                        <a:pt x="-310" y="2221"/>
                        <a:pt x="-918" y="3335"/>
                      </a:cubicBezTo>
                      <a:cubicBezTo>
                        <a:pt x="-1282" y="4146"/>
                        <a:pt x="-2053" y="4693"/>
                        <a:pt x="-2944" y="4734"/>
                      </a:cubicBezTo>
                      <a:cubicBezTo>
                        <a:pt x="-3835" y="4612"/>
                        <a:pt x="-4585" y="4044"/>
                        <a:pt x="-4949" y="3234"/>
                      </a:cubicBezTo>
                      <a:close/>
                      <a:moveTo>
                        <a:pt x="-4949" y="26695"/>
                      </a:moveTo>
                      <a:cubicBezTo>
                        <a:pt x="-5558" y="25560"/>
                        <a:pt x="-5841" y="24284"/>
                        <a:pt x="-5800" y="22987"/>
                      </a:cubicBezTo>
                      <a:cubicBezTo>
                        <a:pt x="-5861" y="21711"/>
                        <a:pt x="-5558" y="20435"/>
                        <a:pt x="-4949" y="19320"/>
                      </a:cubicBezTo>
                      <a:cubicBezTo>
                        <a:pt x="-4585" y="18530"/>
                        <a:pt x="-3795" y="18004"/>
                        <a:pt x="-2923" y="17963"/>
                      </a:cubicBezTo>
                      <a:cubicBezTo>
                        <a:pt x="-2032" y="18064"/>
                        <a:pt x="-1262" y="18632"/>
                        <a:pt x="-897" y="19442"/>
                      </a:cubicBezTo>
                      <a:cubicBezTo>
                        <a:pt x="-310" y="20596"/>
                        <a:pt x="-6" y="21873"/>
                        <a:pt x="-67" y="23169"/>
                      </a:cubicBezTo>
                      <a:cubicBezTo>
                        <a:pt x="-27" y="24426"/>
                        <a:pt x="-310" y="25682"/>
                        <a:pt x="-918" y="26796"/>
                      </a:cubicBezTo>
                      <a:cubicBezTo>
                        <a:pt x="-1282" y="27607"/>
                        <a:pt x="-2053" y="28153"/>
                        <a:pt x="-2944" y="28194"/>
                      </a:cubicBezTo>
                      <a:cubicBezTo>
                        <a:pt x="-3835" y="28073"/>
                        <a:pt x="-4585" y="27505"/>
                        <a:pt x="-4949" y="2669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154C369C-A994-CFF9-DA66-B5BFC6BD617A}"/>
                    </a:ext>
                  </a:extLst>
                </p:cNvPr>
                <p:cNvSpPr/>
                <p:nvPr/>
              </p:nvSpPr>
              <p:spPr>
                <a:xfrm>
                  <a:off x="5780718" y="1645270"/>
                  <a:ext cx="20125" cy="45268"/>
                </a:xfrm>
                <a:custGeom>
                  <a:avLst/>
                  <a:gdLst>
                    <a:gd name="connsiteX0" fmla="*/ 13540 w 19347"/>
                    <a:gd name="connsiteY0" fmla="*/ -4951 h 43518"/>
                    <a:gd name="connsiteX1" fmla="*/ 13540 w 19347"/>
                    <a:gd name="connsiteY1" fmla="*/ 418 h 43518"/>
                    <a:gd name="connsiteX2" fmla="*/ 3856 w 19347"/>
                    <a:gd name="connsiteY2" fmla="*/ 38020 h 43518"/>
                    <a:gd name="connsiteX3" fmla="*/ -1087 w 19347"/>
                    <a:gd name="connsiteY3" fmla="*/ 37898 h 43518"/>
                    <a:gd name="connsiteX4" fmla="*/ 8272 w 19347"/>
                    <a:gd name="connsiteY4" fmla="*/ 1695 h 43518"/>
                    <a:gd name="connsiteX5" fmla="*/ -1513 w 19347"/>
                    <a:gd name="connsiteY5" fmla="*/ 1451 h 43518"/>
                    <a:gd name="connsiteX6" fmla="*/ -1513 w 19347"/>
                    <a:gd name="connsiteY6" fmla="*/ 8805 h 43518"/>
                    <a:gd name="connsiteX7" fmla="*/ -5808 w 19347"/>
                    <a:gd name="connsiteY7" fmla="*/ 8684 h 43518"/>
                    <a:gd name="connsiteX8" fmla="*/ -5808 w 19347"/>
                    <a:gd name="connsiteY8" fmla="*/ -5498 h 43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347" h="43518">
                      <a:moveTo>
                        <a:pt x="13540" y="-4951"/>
                      </a:moveTo>
                      <a:lnTo>
                        <a:pt x="13540" y="418"/>
                      </a:lnTo>
                      <a:lnTo>
                        <a:pt x="3856" y="38020"/>
                      </a:lnTo>
                      <a:lnTo>
                        <a:pt x="-1087" y="37898"/>
                      </a:lnTo>
                      <a:lnTo>
                        <a:pt x="8272" y="1695"/>
                      </a:lnTo>
                      <a:lnTo>
                        <a:pt x="-1513" y="1451"/>
                      </a:lnTo>
                      <a:lnTo>
                        <a:pt x="-1513" y="8805"/>
                      </a:lnTo>
                      <a:lnTo>
                        <a:pt x="-5808" y="8684"/>
                      </a:lnTo>
                      <a:lnTo>
                        <a:pt x="-5808" y="-549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2E9198C9-7C27-B90C-4451-FDD201A63B36}"/>
                    </a:ext>
                  </a:extLst>
                </p:cNvPr>
                <p:cNvSpPr/>
                <p:nvPr/>
              </p:nvSpPr>
              <p:spPr>
                <a:xfrm>
                  <a:off x="5811277" y="1637262"/>
                  <a:ext cx="16417" cy="60316"/>
                </a:xfrm>
                <a:custGeom>
                  <a:avLst/>
                  <a:gdLst>
                    <a:gd name="connsiteX0" fmla="*/ 5923 w 15782"/>
                    <a:gd name="connsiteY0" fmla="*/ -5498 h 57984"/>
                    <a:gd name="connsiteX1" fmla="*/ 9975 w 15782"/>
                    <a:gd name="connsiteY1" fmla="*/ -5498 h 57984"/>
                    <a:gd name="connsiteX2" fmla="*/ -1756 w 15782"/>
                    <a:gd name="connsiteY2" fmla="*/ 52486 h 57984"/>
                    <a:gd name="connsiteX3" fmla="*/ -5808 w 15782"/>
                    <a:gd name="connsiteY3" fmla="*/ 52364 h 57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782" h="57984">
                      <a:moveTo>
                        <a:pt x="5923" y="-5498"/>
                      </a:moveTo>
                      <a:lnTo>
                        <a:pt x="9975" y="-5498"/>
                      </a:lnTo>
                      <a:lnTo>
                        <a:pt x="-1756" y="52486"/>
                      </a:lnTo>
                      <a:lnTo>
                        <a:pt x="-5808" y="523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F8FC8387-8E2D-AF9D-71F5-09BD7C90EFC6}"/>
                    </a:ext>
                  </a:extLst>
                </p:cNvPr>
                <p:cNvSpPr/>
                <p:nvPr/>
              </p:nvSpPr>
              <p:spPr>
                <a:xfrm>
                  <a:off x="5854311" y="1647188"/>
                  <a:ext cx="10284" cy="45457"/>
                </a:xfrm>
                <a:custGeom>
                  <a:avLst/>
                  <a:gdLst>
                    <a:gd name="connsiteX0" fmla="*/ 4079 w 9886"/>
                    <a:gd name="connsiteY0" fmla="*/ -5255 h 43700"/>
                    <a:gd name="connsiteX1" fmla="*/ 4079 w 9886"/>
                    <a:gd name="connsiteY1" fmla="*/ 38202 h 43700"/>
                    <a:gd name="connsiteX2" fmla="*/ -540 w 9886"/>
                    <a:gd name="connsiteY2" fmla="*/ 38061 h 43700"/>
                    <a:gd name="connsiteX3" fmla="*/ -540 w 9886"/>
                    <a:gd name="connsiteY3" fmla="*/ 1390 h 43700"/>
                    <a:gd name="connsiteX4" fmla="*/ -5808 w 9886"/>
                    <a:gd name="connsiteY4" fmla="*/ 1248 h 43700"/>
                    <a:gd name="connsiteX5" fmla="*/ -5808 w 9886"/>
                    <a:gd name="connsiteY5" fmla="*/ -5498 h 43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886" h="43700">
                      <a:moveTo>
                        <a:pt x="4079" y="-5255"/>
                      </a:moveTo>
                      <a:lnTo>
                        <a:pt x="4079" y="38202"/>
                      </a:lnTo>
                      <a:lnTo>
                        <a:pt x="-540" y="38061"/>
                      </a:lnTo>
                      <a:lnTo>
                        <a:pt x="-540" y="1390"/>
                      </a:lnTo>
                      <a:lnTo>
                        <a:pt x="-5808" y="1248"/>
                      </a:lnTo>
                      <a:lnTo>
                        <a:pt x="-5808" y="-549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F22FBD53-7316-6C69-C0DE-F5C94205DF06}"/>
                    </a:ext>
                  </a:extLst>
                </p:cNvPr>
                <p:cNvSpPr/>
                <p:nvPr/>
              </p:nvSpPr>
              <p:spPr>
                <a:xfrm>
                  <a:off x="5831014" y="1646302"/>
                  <a:ext cx="21661" cy="46427"/>
                </a:xfrm>
                <a:custGeom>
                  <a:avLst/>
                  <a:gdLst>
                    <a:gd name="connsiteX0" fmla="*/ -754 w 20824"/>
                    <a:gd name="connsiteY0" fmla="*/ 36339 h 44632"/>
                    <a:gd name="connsiteX1" fmla="*/ -4441 w 20824"/>
                    <a:gd name="connsiteY1" fmla="*/ 28559 h 44632"/>
                    <a:gd name="connsiteX2" fmla="*/ -5799 w 20824"/>
                    <a:gd name="connsiteY2" fmla="*/ 16545 h 44632"/>
                    <a:gd name="connsiteX3" fmla="*/ -4441 w 20824"/>
                    <a:gd name="connsiteY3" fmla="*/ 4592 h 44632"/>
                    <a:gd name="connsiteX4" fmla="*/ -754 w 20824"/>
                    <a:gd name="connsiteY4" fmla="*/ -3006 h 44632"/>
                    <a:gd name="connsiteX5" fmla="*/ 4595 w 20824"/>
                    <a:gd name="connsiteY5" fmla="*/ -5498 h 44632"/>
                    <a:gd name="connsiteX6" fmla="*/ 9943 w 20824"/>
                    <a:gd name="connsiteY6" fmla="*/ -2722 h 44632"/>
                    <a:gd name="connsiteX7" fmla="*/ 13651 w 20824"/>
                    <a:gd name="connsiteY7" fmla="*/ 5057 h 44632"/>
                    <a:gd name="connsiteX8" fmla="*/ 15008 w 20824"/>
                    <a:gd name="connsiteY8" fmla="*/ 17092 h 44632"/>
                    <a:gd name="connsiteX9" fmla="*/ 13651 w 20824"/>
                    <a:gd name="connsiteY9" fmla="*/ 29066 h 44632"/>
                    <a:gd name="connsiteX10" fmla="*/ 9943 w 20824"/>
                    <a:gd name="connsiteY10" fmla="*/ 36642 h 44632"/>
                    <a:gd name="connsiteX11" fmla="*/ 4595 w 20824"/>
                    <a:gd name="connsiteY11" fmla="*/ 39134 h 44632"/>
                    <a:gd name="connsiteX12" fmla="*/ -754 w 20824"/>
                    <a:gd name="connsiteY12" fmla="*/ 36339 h 44632"/>
                    <a:gd name="connsiteX13" fmla="*/ 8809 w 20824"/>
                    <a:gd name="connsiteY13" fmla="*/ 28397 h 44632"/>
                    <a:gd name="connsiteX14" fmla="*/ 10349 w 20824"/>
                    <a:gd name="connsiteY14" fmla="*/ 16970 h 44632"/>
                    <a:gd name="connsiteX15" fmla="*/ 8809 w 20824"/>
                    <a:gd name="connsiteY15" fmla="*/ 5462 h 44632"/>
                    <a:gd name="connsiteX16" fmla="*/ 4595 w 20824"/>
                    <a:gd name="connsiteY16" fmla="*/ 1512 h 44632"/>
                    <a:gd name="connsiteX17" fmla="*/ 401 w 20824"/>
                    <a:gd name="connsiteY17" fmla="*/ 5239 h 44632"/>
                    <a:gd name="connsiteX18" fmla="*/ -1139 w 20824"/>
                    <a:gd name="connsiteY18" fmla="*/ 16666 h 44632"/>
                    <a:gd name="connsiteX19" fmla="*/ 401 w 20824"/>
                    <a:gd name="connsiteY19" fmla="*/ 28174 h 44632"/>
                    <a:gd name="connsiteX20" fmla="*/ 4595 w 20824"/>
                    <a:gd name="connsiteY20" fmla="*/ 32125 h 44632"/>
                    <a:gd name="connsiteX21" fmla="*/ 8728 w 20824"/>
                    <a:gd name="connsiteY21" fmla="*/ 28235 h 44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0824" h="44632">
                      <a:moveTo>
                        <a:pt x="-754" y="36339"/>
                      </a:moveTo>
                      <a:cubicBezTo>
                        <a:pt x="-2557" y="34050"/>
                        <a:pt x="-3813" y="31395"/>
                        <a:pt x="-4441" y="28559"/>
                      </a:cubicBezTo>
                      <a:cubicBezTo>
                        <a:pt x="-5413" y="24629"/>
                        <a:pt x="-5859" y="20597"/>
                        <a:pt x="-5799" y="16545"/>
                      </a:cubicBezTo>
                      <a:cubicBezTo>
                        <a:pt x="-5879" y="12513"/>
                        <a:pt x="-5413" y="8501"/>
                        <a:pt x="-4441" y="4592"/>
                      </a:cubicBezTo>
                      <a:cubicBezTo>
                        <a:pt x="-3833" y="1816"/>
                        <a:pt x="-2557" y="-798"/>
                        <a:pt x="-754" y="-3006"/>
                      </a:cubicBezTo>
                      <a:cubicBezTo>
                        <a:pt x="563" y="-4587"/>
                        <a:pt x="2529" y="-5519"/>
                        <a:pt x="4595" y="-5498"/>
                      </a:cubicBezTo>
                      <a:cubicBezTo>
                        <a:pt x="6702" y="-5397"/>
                        <a:pt x="8647" y="-4384"/>
                        <a:pt x="9943" y="-2722"/>
                      </a:cubicBezTo>
                      <a:cubicBezTo>
                        <a:pt x="11767" y="-454"/>
                        <a:pt x="13023" y="2221"/>
                        <a:pt x="13651" y="5057"/>
                      </a:cubicBezTo>
                      <a:cubicBezTo>
                        <a:pt x="14623" y="8988"/>
                        <a:pt x="15069" y="13040"/>
                        <a:pt x="15008" y="17092"/>
                      </a:cubicBezTo>
                      <a:cubicBezTo>
                        <a:pt x="15089" y="21124"/>
                        <a:pt x="14623" y="25155"/>
                        <a:pt x="13651" y="29066"/>
                      </a:cubicBezTo>
                      <a:cubicBezTo>
                        <a:pt x="13043" y="31861"/>
                        <a:pt x="11767" y="34454"/>
                        <a:pt x="9943" y="36642"/>
                      </a:cubicBezTo>
                      <a:cubicBezTo>
                        <a:pt x="8626" y="38243"/>
                        <a:pt x="6662" y="39155"/>
                        <a:pt x="4595" y="39134"/>
                      </a:cubicBezTo>
                      <a:cubicBezTo>
                        <a:pt x="2488" y="39013"/>
                        <a:pt x="543" y="38000"/>
                        <a:pt x="-754" y="36339"/>
                      </a:cubicBezTo>
                      <a:close/>
                      <a:moveTo>
                        <a:pt x="8809" y="28397"/>
                      </a:moveTo>
                      <a:cubicBezTo>
                        <a:pt x="10004" y="24709"/>
                        <a:pt x="10531" y="20840"/>
                        <a:pt x="10349" y="16970"/>
                      </a:cubicBezTo>
                      <a:cubicBezTo>
                        <a:pt x="10531" y="13080"/>
                        <a:pt x="10004" y="9170"/>
                        <a:pt x="8809" y="5462"/>
                      </a:cubicBezTo>
                      <a:cubicBezTo>
                        <a:pt x="7776" y="2869"/>
                        <a:pt x="6357" y="1553"/>
                        <a:pt x="4595" y="1512"/>
                      </a:cubicBezTo>
                      <a:cubicBezTo>
                        <a:pt x="2832" y="1471"/>
                        <a:pt x="1434" y="2707"/>
                        <a:pt x="401" y="5239"/>
                      </a:cubicBezTo>
                      <a:cubicBezTo>
                        <a:pt x="-794" y="8927"/>
                        <a:pt x="-1321" y="12796"/>
                        <a:pt x="-1139" y="16666"/>
                      </a:cubicBezTo>
                      <a:cubicBezTo>
                        <a:pt x="-1321" y="20556"/>
                        <a:pt x="-794" y="24467"/>
                        <a:pt x="401" y="28174"/>
                      </a:cubicBezTo>
                      <a:cubicBezTo>
                        <a:pt x="1434" y="30747"/>
                        <a:pt x="2832" y="32064"/>
                        <a:pt x="4595" y="32125"/>
                      </a:cubicBezTo>
                      <a:cubicBezTo>
                        <a:pt x="6277" y="32084"/>
                        <a:pt x="7694" y="30848"/>
                        <a:pt x="8728" y="282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F6A45F01-9993-432B-906B-F9413225DF8B}"/>
                    </a:ext>
                  </a:extLst>
                </p:cNvPr>
                <p:cNvSpPr/>
                <p:nvPr/>
              </p:nvSpPr>
              <p:spPr>
                <a:xfrm>
                  <a:off x="5876769" y="1658167"/>
                  <a:ext cx="5979" cy="35362"/>
                </a:xfrm>
                <a:custGeom>
                  <a:avLst/>
                  <a:gdLst>
                    <a:gd name="connsiteX0" fmla="*/ -4949 w 5748"/>
                    <a:gd name="connsiteY0" fmla="*/ 3315 h 33995"/>
                    <a:gd name="connsiteX1" fmla="*/ -5800 w 5748"/>
                    <a:gd name="connsiteY1" fmla="*/ -412 h 33995"/>
                    <a:gd name="connsiteX2" fmla="*/ -4949 w 5748"/>
                    <a:gd name="connsiteY2" fmla="*/ -4120 h 33995"/>
                    <a:gd name="connsiteX3" fmla="*/ -2923 w 5748"/>
                    <a:gd name="connsiteY3" fmla="*/ -5498 h 33995"/>
                    <a:gd name="connsiteX4" fmla="*/ -897 w 5748"/>
                    <a:gd name="connsiteY4" fmla="*/ -4019 h 33995"/>
                    <a:gd name="connsiteX5" fmla="*/ -67 w 5748"/>
                    <a:gd name="connsiteY5" fmla="*/ -271 h 33995"/>
                    <a:gd name="connsiteX6" fmla="*/ -918 w 5748"/>
                    <a:gd name="connsiteY6" fmla="*/ 3416 h 33995"/>
                    <a:gd name="connsiteX7" fmla="*/ -2944 w 5748"/>
                    <a:gd name="connsiteY7" fmla="*/ 4814 h 33995"/>
                    <a:gd name="connsiteX8" fmla="*/ -4949 w 5748"/>
                    <a:gd name="connsiteY8" fmla="*/ 3315 h 33995"/>
                    <a:gd name="connsiteX9" fmla="*/ -4949 w 5748"/>
                    <a:gd name="connsiteY9" fmla="*/ 26978 h 33995"/>
                    <a:gd name="connsiteX10" fmla="*/ -5800 w 5748"/>
                    <a:gd name="connsiteY10" fmla="*/ 23251 h 33995"/>
                    <a:gd name="connsiteX11" fmla="*/ -4949 w 5748"/>
                    <a:gd name="connsiteY11" fmla="*/ 19543 h 33995"/>
                    <a:gd name="connsiteX12" fmla="*/ -2923 w 5748"/>
                    <a:gd name="connsiteY12" fmla="*/ 18186 h 33995"/>
                    <a:gd name="connsiteX13" fmla="*/ -897 w 5748"/>
                    <a:gd name="connsiteY13" fmla="*/ 19664 h 33995"/>
                    <a:gd name="connsiteX14" fmla="*/ -67 w 5748"/>
                    <a:gd name="connsiteY14" fmla="*/ 23413 h 33995"/>
                    <a:gd name="connsiteX15" fmla="*/ -918 w 5748"/>
                    <a:gd name="connsiteY15" fmla="*/ 27100 h 33995"/>
                    <a:gd name="connsiteX16" fmla="*/ -2944 w 5748"/>
                    <a:gd name="connsiteY16" fmla="*/ 28498 h 33995"/>
                    <a:gd name="connsiteX17" fmla="*/ -4949 w 5748"/>
                    <a:gd name="connsiteY17" fmla="*/ 26958 h 33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748" h="33995">
                      <a:moveTo>
                        <a:pt x="-4949" y="3315"/>
                      </a:moveTo>
                      <a:cubicBezTo>
                        <a:pt x="-5558" y="2160"/>
                        <a:pt x="-5841" y="883"/>
                        <a:pt x="-5800" y="-412"/>
                      </a:cubicBezTo>
                      <a:cubicBezTo>
                        <a:pt x="-5861" y="-1709"/>
                        <a:pt x="-5558" y="-2986"/>
                        <a:pt x="-4949" y="-4120"/>
                      </a:cubicBezTo>
                      <a:cubicBezTo>
                        <a:pt x="-4585" y="-4931"/>
                        <a:pt x="-3795" y="-5458"/>
                        <a:pt x="-2923" y="-5498"/>
                      </a:cubicBezTo>
                      <a:cubicBezTo>
                        <a:pt x="-2032" y="-5397"/>
                        <a:pt x="-1262" y="-4850"/>
                        <a:pt x="-897" y="-4019"/>
                      </a:cubicBezTo>
                      <a:cubicBezTo>
                        <a:pt x="-310" y="-2865"/>
                        <a:pt x="-27" y="-1568"/>
                        <a:pt x="-67" y="-271"/>
                      </a:cubicBezTo>
                      <a:cubicBezTo>
                        <a:pt x="-6" y="1005"/>
                        <a:pt x="-310" y="2281"/>
                        <a:pt x="-918" y="3416"/>
                      </a:cubicBezTo>
                      <a:cubicBezTo>
                        <a:pt x="-1262" y="4226"/>
                        <a:pt x="-2053" y="4773"/>
                        <a:pt x="-2944" y="4814"/>
                      </a:cubicBezTo>
                      <a:cubicBezTo>
                        <a:pt x="-3835" y="4713"/>
                        <a:pt x="-4585" y="4125"/>
                        <a:pt x="-4949" y="3315"/>
                      </a:cubicBezTo>
                      <a:close/>
                      <a:moveTo>
                        <a:pt x="-4949" y="26978"/>
                      </a:moveTo>
                      <a:cubicBezTo>
                        <a:pt x="-5558" y="25824"/>
                        <a:pt x="-5841" y="24547"/>
                        <a:pt x="-5800" y="23251"/>
                      </a:cubicBezTo>
                      <a:cubicBezTo>
                        <a:pt x="-5861" y="21954"/>
                        <a:pt x="-5558" y="20677"/>
                        <a:pt x="-4949" y="19543"/>
                      </a:cubicBezTo>
                      <a:cubicBezTo>
                        <a:pt x="-4585" y="18733"/>
                        <a:pt x="-3795" y="18206"/>
                        <a:pt x="-2923" y="18186"/>
                      </a:cubicBezTo>
                      <a:cubicBezTo>
                        <a:pt x="-2032" y="18287"/>
                        <a:pt x="-1262" y="18834"/>
                        <a:pt x="-897" y="19664"/>
                      </a:cubicBezTo>
                      <a:cubicBezTo>
                        <a:pt x="-310" y="20820"/>
                        <a:pt x="-27" y="22116"/>
                        <a:pt x="-67" y="23413"/>
                      </a:cubicBezTo>
                      <a:cubicBezTo>
                        <a:pt x="-6" y="24689"/>
                        <a:pt x="-310" y="25965"/>
                        <a:pt x="-918" y="27100"/>
                      </a:cubicBezTo>
                      <a:cubicBezTo>
                        <a:pt x="-1282" y="27911"/>
                        <a:pt x="-2053" y="28458"/>
                        <a:pt x="-2944" y="28498"/>
                      </a:cubicBezTo>
                      <a:cubicBezTo>
                        <a:pt x="-3835" y="28377"/>
                        <a:pt x="-4605" y="27789"/>
                        <a:pt x="-4949" y="2695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2F4AA818-173F-09B3-C6A1-6A3B5082B1F8}"/>
                    </a:ext>
                  </a:extLst>
                </p:cNvPr>
                <p:cNvSpPr/>
                <p:nvPr/>
              </p:nvSpPr>
              <p:spPr>
                <a:xfrm>
                  <a:off x="5885956" y="1647609"/>
                  <a:ext cx="21658" cy="46681"/>
                </a:xfrm>
                <a:custGeom>
                  <a:avLst/>
                  <a:gdLst>
                    <a:gd name="connsiteX0" fmla="*/ -755 w 20821"/>
                    <a:gd name="connsiteY0" fmla="*/ 36501 h 44876"/>
                    <a:gd name="connsiteX1" fmla="*/ -4461 w 20821"/>
                    <a:gd name="connsiteY1" fmla="*/ 28680 h 44876"/>
                    <a:gd name="connsiteX2" fmla="*/ -5799 w 20821"/>
                    <a:gd name="connsiteY2" fmla="*/ 16626 h 44876"/>
                    <a:gd name="connsiteX3" fmla="*/ -4461 w 20821"/>
                    <a:gd name="connsiteY3" fmla="*/ 4632 h 44876"/>
                    <a:gd name="connsiteX4" fmla="*/ -755 w 20821"/>
                    <a:gd name="connsiteY4" fmla="*/ -2986 h 44876"/>
                    <a:gd name="connsiteX5" fmla="*/ 4575 w 20821"/>
                    <a:gd name="connsiteY5" fmla="*/ -5498 h 44876"/>
                    <a:gd name="connsiteX6" fmla="*/ 9943 w 20821"/>
                    <a:gd name="connsiteY6" fmla="*/ -2723 h 44876"/>
                    <a:gd name="connsiteX7" fmla="*/ 13651 w 20821"/>
                    <a:gd name="connsiteY7" fmla="*/ 5098 h 44876"/>
                    <a:gd name="connsiteX8" fmla="*/ 15008 w 20821"/>
                    <a:gd name="connsiteY8" fmla="*/ 17254 h 44876"/>
                    <a:gd name="connsiteX9" fmla="*/ 13651 w 20821"/>
                    <a:gd name="connsiteY9" fmla="*/ 29268 h 44876"/>
                    <a:gd name="connsiteX10" fmla="*/ 9943 w 20821"/>
                    <a:gd name="connsiteY10" fmla="*/ 36886 h 44876"/>
                    <a:gd name="connsiteX11" fmla="*/ 4575 w 20821"/>
                    <a:gd name="connsiteY11" fmla="*/ 39378 h 44876"/>
                    <a:gd name="connsiteX12" fmla="*/ -755 w 20821"/>
                    <a:gd name="connsiteY12" fmla="*/ 36501 h 44876"/>
                    <a:gd name="connsiteX13" fmla="*/ 8788 w 20821"/>
                    <a:gd name="connsiteY13" fmla="*/ 28518 h 44876"/>
                    <a:gd name="connsiteX14" fmla="*/ 10348 w 20821"/>
                    <a:gd name="connsiteY14" fmla="*/ 17051 h 44876"/>
                    <a:gd name="connsiteX15" fmla="*/ 8788 w 20821"/>
                    <a:gd name="connsiteY15" fmla="*/ 5503 h 44876"/>
                    <a:gd name="connsiteX16" fmla="*/ 4575 w 20821"/>
                    <a:gd name="connsiteY16" fmla="*/ 1451 h 44876"/>
                    <a:gd name="connsiteX17" fmla="*/ 401 w 20821"/>
                    <a:gd name="connsiteY17" fmla="*/ 5199 h 44876"/>
                    <a:gd name="connsiteX18" fmla="*/ -1139 w 20821"/>
                    <a:gd name="connsiteY18" fmla="*/ 16666 h 44876"/>
                    <a:gd name="connsiteX19" fmla="*/ 401 w 20821"/>
                    <a:gd name="connsiteY19" fmla="*/ 28214 h 44876"/>
                    <a:gd name="connsiteX20" fmla="*/ 4575 w 20821"/>
                    <a:gd name="connsiteY20" fmla="*/ 32266 h 44876"/>
                    <a:gd name="connsiteX21" fmla="*/ 8788 w 20821"/>
                    <a:gd name="connsiteY21" fmla="*/ 28518 h 44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0821" h="44876">
                      <a:moveTo>
                        <a:pt x="-755" y="36501"/>
                      </a:moveTo>
                      <a:cubicBezTo>
                        <a:pt x="-2557" y="34211"/>
                        <a:pt x="-3813" y="31537"/>
                        <a:pt x="-4461" y="28680"/>
                      </a:cubicBezTo>
                      <a:cubicBezTo>
                        <a:pt x="-5414" y="24730"/>
                        <a:pt x="-5860" y="20678"/>
                        <a:pt x="-5799" y="16626"/>
                      </a:cubicBezTo>
                      <a:cubicBezTo>
                        <a:pt x="-5880" y="12594"/>
                        <a:pt x="-5414" y="8562"/>
                        <a:pt x="-4461" y="4632"/>
                      </a:cubicBezTo>
                      <a:cubicBezTo>
                        <a:pt x="-3834" y="1835"/>
                        <a:pt x="-2557" y="-778"/>
                        <a:pt x="-755" y="-2986"/>
                      </a:cubicBezTo>
                      <a:cubicBezTo>
                        <a:pt x="542" y="-4587"/>
                        <a:pt x="2508" y="-5519"/>
                        <a:pt x="4575" y="-5498"/>
                      </a:cubicBezTo>
                      <a:cubicBezTo>
                        <a:pt x="6682" y="-5397"/>
                        <a:pt x="8627" y="-4384"/>
                        <a:pt x="9943" y="-2723"/>
                      </a:cubicBezTo>
                      <a:cubicBezTo>
                        <a:pt x="11747" y="-413"/>
                        <a:pt x="13002" y="2241"/>
                        <a:pt x="13651" y="5098"/>
                      </a:cubicBezTo>
                      <a:cubicBezTo>
                        <a:pt x="14623" y="9069"/>
                        <a:pt x="15069" y="13161"/>
                        <a:pt x="15008" y="17254"/>
                      </a:cubicBezTo>
                      <a:cubicBezTo>
                        <a:pt x="15069" y="21306"/>
                        <a:pt x="14623" y="25337"/>
                        <a:pt x="13651" y="29268"/>
                      </a:cubicBezTo>
                      <a:cubicBezTo>
                        <a:pt x="13023" y="32063"/>
                        <a:pt x="11747" y="34677"/>
                        <a:pt x="9943" y="36886"/>
                      </a:cubicBezTo>
                      <a:cubicBezTo>
                        <a:pt x="8627" y="38486"/>
                        <a:pt x="6641" y="39398"/>
                        <a:pt x="4575" y="39378"/>
                      </a:cubicBezTo>
                      <a:cubicBezTo>
                        <a:pt x="2467" y="39235"/>
                        <a:pt x="523" y="38203"/>
                        <a:pt x="-755" y="36501"/>
                      </a:cubicBezTo>
                      <a:close/>
                      <a:moveTo>
                        <a:pt x="8788" y="28518"/>
                      </a:moveTo>
                      <a:cubicBezTo>
                        <a:pt x="10004" y="24831"/>
                        <a:pt x="10531" y="20941"/>
                        <a:pt x="10348" y="17051"/>
                      </a:cubicBezTo>
                      <a:cubicBezTo>
                        <a:pt x="10531" y="13141"/>
                        <a:pt x="10004" y="9231"/>
                        <a:pt x="8788" y="5503"/>
                      </a:cubicBezTo>
                      <a:cubicBezTo>
                        <a:pt x="7755" y="2910"/>
                        <a:pt x="6357" y="1572"/>
                        <a:pt x="4575" y="1451"/>
                      </a:cubicBezTo>
                      <a:cubicBezTo>
                        <a:pt x="2791" y="1329"/>
                        <a:pt x="1434" y="2647"/>
                        <a:pt x="401" y="5199"/>
                      </a:cubicBezTo>
                      <a:cubicBezTo>
                        <a:pt x="-795" y="8907"/>
                        <a:pt x="-1321" y="12777"/>
                        <a:pt x="-1139" y="16666"/>
                      </a:cubicBezTo>
                      <a:cubicBezTo>
                        <a:pt x="-1321" y="20576"/>
                        <a:pt x="-795" y="24486"/>
                        <a:pt x="401" y="28214"/>
                      </a:cubicBezTo>
                      <a:cubicBezTo>
                        <a:pt x="1434" y="30808"/>
                        <a:pt x="2812" y="32125"/>
                        <a:pt x="4575" y="32266"/>
                      </a:cubicBezTo>
                      <a:cubicBezTo>
                        <a:pt x="6336" y="32408"/>
                        <a:pt x="7755" y="31030"/>
                        <a:pt x="8788" y="285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EE3B903F-C74B-62D8-ED4F-6E5612BE7DF8}"/>
                    </a:ext>
                  </a:extLst>
                </p:cNvPr>
                <p:cNvSpPr/>
                <p:nvPr/>
              </p:nvSpPr>
              <p:spPr>
                <a:xfrm>
                  <a:off x="5910845" y="1648094"/>
                  <a:ext cx="21663" cy="46743"/>
                </a:xfrm>
                <a:custGeom>
                  <a:avLst/>
                  <a:gdLst>
                    <a:gd name="connsiteX0" fmla="*/ -755 w 20825"/>
                    <a:gd name="connsiteY0" fmla="*/ 36642 h 44936"/>
                    <a:gd name="connsiteX1" fmla="*/ -4442 w 20825"/>
                    <a:gd name="connsiteY1" fmla="*/ 28822 h 44936"/>
                    <a:gd name="connsiteX2" fmla="*/ -5799 w 20825"/>
                    <a:gd name="connsiteY2" fmla="*/ 16666 h 44936"/>
                    <a:gd name="connsiteX3" fmla="*/ -4442 w 20825"/>
                    <a:gd name="connsiteY3" fmla="*/ 4632 h 44936"/>
                    <a:gd name="connsiteX4" fmla="*/ -755 w 20825"/>
                    <a:gd name="connsiteY4" fmla="*/ -2986 h 44936"/>
                    <a:gd name="connsiteX5" fmla="*/ 4594 w 20825"/>
                    <a:gd name="connsiteY5" fmla="*/ -5498 h 44936"/>
                    <a:gd name="connsiteX6" fmla="*/ 9943 w 20825"/>
                    <a:gd name="connsiteY6" fmla="*/ -2723 h 44936"/>
                    <a:gd name="connsiteX7" fmla="*/ 13651 w 20825"/>
                    <a:gd name="connsiteY7" fmla="*/ 5118 h 44936"/>
                    <a:gd name="connsiteX8" fmla="*/ 15008 w 20825"/>
                    <a:gd name="connsiteY8" fmla="*/ 17274 h 44936"/>
                    <a:gd name="connsiteX9" fmla="*/ 13651 w 20825"/>
                    <a:gd name="connsiteY9" fmla="*/ 29308 h 44936"/>
                    <a:gd name="connsiteX10" fmla="*/ 9943 w 20825"/>
                    <a:gd name="connsiteY10" fmla="*/ 36926 h 44936"/>
                    <a:gd name="connsiteX11" fmla="*/ 4594 w 20825"/>
                    <a:gd name="connsiteY11" fmla="*/ 39438 h 44936"/>
                    <a:gd name="connsiteX12" fmla="*/ -755 w 20825"/>
                    <a:gd name="connsiteY12" fmla="*/ 36642 h 44936"/>
                    <a:gd name="connsiteX13" fmla="*/ 8809 w 20825"/>
                    <a:gd name="connsiteY13" fmla="*/ 28660 h 44936"/>
                    <a:gd name="connsiteX14" fmla="*/ 10348 w 20825"/>
                    <a:gd name="connsiteY14" fmla="*/ 17173 h 44936"/>
                    <a:gd name="connsiteX15" fmla="*/ 8809 w 20825"/>
                    <a:gd name="connsiteY15" fmla="*/ 5605 h 44936"/>
                    <a:gd name="connsiteX16" fmla="*/ 4594 w 20825"/>
                    <a:gd name="connsiteY16" fmla="*/ 1553 h 44936"/>
                    <a:gd name="connsiteX17" fmla="*/ 401 w 20825"/>
                    <a:gd name="connsiteY17" fmla="*/ 5321 h 44936"/>
                    <a:gd name="connsiteX18" fmla="*/ -1139 w 20825"/>
                    <a:gd name="connsiteY18" fmla="*/ 16808 h 44936"/>
                    <a:gd name="connsiteX19" fmla="*/ 401 w 20825"/>
                    <a:gd name="connsiteY19" fmla="*/ 28376 h 44936"/>
                    <a:gd name="connsiteX20" fmla="*/ 4594 w 20825"/>
                    <a:gd name="connsiteY20" fmla="*/ 32428 h 44936"/>
                    <a:gd name="connsiteX21" fmla="*/ 8809 w 20825"/>
                    <a:gd name="connsiteY21" fmla="*/ 28720 h 44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0825" h="44936">
                      <a:moveTo>
                        <a:pt x="-755" y="36642"/>
                      </a:moveTo>
                      <a:cubicBezTo>
                        <a:pt x="-2557" y="34353"/>
                        <a:pt x="-3813" y="31678"/>
                        <a:pt x="-4442" y="28822"/>
                      </a:cubicBezTo>
                      <a:cubicBezTo>
                        <a:pt x="-5414" y="24851"/>
                        <a:pt x="-5880" y="20759"/>
                        <a:pt x="-5799" y="16666"/>
                      </a:cubicBezTo>
                      <a:cubicBezTo>
                        <a:pt x="-5880" y="12614"/>
                        <a:pt x="-5414" y="8562"/>
                        <a:pt x="-4442" y="4632"/>
                      </a:cubicBezTo>
                      <a:cubicBezTo>
                        <a:pt x="-3834" y="1835"/>
                        <a:pt x="-2557" y="-778"/>
                        <a:pt x="-755" y="-2986"/>
                      </a:cubicBezTo>
                      <a:cubicBezTo>
                        <a:pt x="562" y="-4587"/>
                        <a:pt x="2528" y="-5519"/>
                        <a:pt x="4594" y="-5498"/>
                      </a:cubicBezTo>
                      <a:cubicBezTo>
                        <a:pt x="6701" y="-5397"/>
                        <a:pt x="8646" y="-4384"/>
                        <a:pt x="9943" y="-2723"/>
                      </a:cubicBezTo>
                      <a:cubicBezTo>
                        <a:pt x="11746" y="-413"/>
                        <a:pt x="13023" y="2261"/>
                        <a:pt x="13651" y="5118"/>
                      </a:cubicBezTo>
                      <a:cubicBezTo>
                        <a:pt x="14623" y="9089"/>
                        <a:pt x="15089" y="13181"/>
                        <a:pt x="15008" y="17274"/>
                      </a:cubicBezTo>
                      <a:cubicBezTo>
                        <a:pt x="15089" y="21326"/>
                        <a:pt x="14623" y="25378"/>
                        <a:pt x="13651" y="29308"/>
                      </a:cubicBezTo>
                      <a:cubicBezTo>
                        <a:pt x="13043" y="32104"/>
                        <a:pt x="11766" y="34717"/>
                        <a:pt x="9943" y="36926"/>
                      </a:cubicBezTo>
                      <a:cubicBezTo>
                        <a:pt x="8626" y="38527"/>
                        <a:pt x="6661" y="39438"/>
                        <a:pt x="4594" y="39438"/>
                      </a:cubicBezTo>
                      <a:cubicBezTo>
                        <a:pt x="2487" y="39337"/>
                        <a:pt x="542" y="38303"/>
                        <a:pt x="-755" y="36642"/>
                      </a:cubicBezTo>
                      <a:close/>
                      <a:moveTo>
                        <a:pt x="8809" y="28660"/>
                      </a:moveTo>
                      <a:cubicBezTo>
                        <a:pt x="10004" y="24952"/>
                        <a:pt x="10531" y="21063"/>
                        <a:pt x="10348" y="17173"/>
                      </a:cubicBezTo>
                      <a:cubicBezTo>
                        <a:pt x="10510" y="13262"/>
                        <a:pt x="10004" y="9332"/>
                        <a:pt x="8809" y="5605"/>
                      </a:cubicBezTo>
                      <a:cubicBezTo>
                        <a:pt x="7775" y="2991"/>
                        <a:pt x="6357" y="1674"/>
                        <a:pt x="4594" y="1553"/>
                      </a:cubicBezTo>
                      <a:cubicBezTo>
                        <a:pt x="2832" y="1431"/>
                        <a:pt x="1434" y="2767"/>
                        <a:pt x="401" y="5321"/>
                      </a:cubicBezTo>
                      <a:cubicBezTo>
                        <a:pt x="-795" y="9028"/>
                        <a:pt x="-1321" y="12918"/>
                        <a:pt x="-1139" y="16808"/>
                      </a:cubicBezTo>
                      <a:cubicBezTo>
                        <a:pt x="-1321" y="20718"/>
                        <a:pt x="-795" y="24649"/>
                        <a:pt x="401" y="28376"/>
                      </a:cubicBezTo>
                      <a:cubicBezTo>
                        <a:pt x="1434" y="30970"/>
                        <a:pt x="2832" y="32287"/>
                        <a:pt x="4594" y="32428"/>
                      </a:cubicBezTo>
                      <a:cubicBezTo>
                        <a:pt x="6357" y="32571"/>
                        <a:pt x="7775" y="31274"/>
                        <a:pt x="8809" y="287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49E4BBD1-6AF6-9D6F-3CCE-08818AC51772}"/>
                    </a:ext>
                  </a:extLst>
                </p:cNvPr>
                <p:cNvSpPr/>
                <p:nvPr/>
              </p:nvSpPr>
              <p:spPr>
                <a:xfrm>
                  <a:off x="5763121" y="1644869"/>
                  <a:ext cx="10284" cy="45184"/>
                </a:xfrm>
                <a:custGeom>
                  <a:avLst/>
                  <a:gdLst>
                    <a:gd name="connsiteX0" fmla="*/ 4079 w 9886"/>
                    <a:gd name="connsiteY0" fmla="*/ -5235 h 43437"/>
                    <a:gd name="connsiteX1" fmla="*/ 4079 w 9886"/>
                    <a:gd name="connsiteY1" fmla="*/ 37939 h 43437"/>
                    <a:gd name="connsiteX2" fmla="*/ -540 w 9886"/>
                    <a:gd name="connsiteY2" fmla="*/ 37817 h 43437"/>
                    <a:gd name="connsiteX3" fmla="*/ -540 w 9886"/>
                    <a:gd name="connsiteY3" fmla="*/ 1349 h 43437"/>
                    <a:gd name="connsiteX4" fmla="*/ -5808 w 9886"/>
                    <a:gd name="connsiteY4" fmla="*/ 1229 h 43437"/>
                    <a:gd name="connsiteX5" fmla="*/ -5808 w 9886"/>
                    <a:gd name="connsiteY5" fmla="*/ -5498 h 43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886" h="43437">
                      <a:moveTo>
                        <a:pt x="4079" y="-5235"/>
                      </a:moveTo>
                      <a:lnTo>
                        <a:pt x="4079" y="37939"/>
                      </a:lnTo>
                      <a:lnTo>
                        <a:pt x="-540" y="37817"/>
                      </a:lnTo>
                      <a:lnTo>
                        <a:pt x="-540" y="1349"/>
                      </a:lnTo>
                      <a:lnTo>
                        <a:pt x="-5808" y="1229"/>
                      </a:lnTo>
                      <a:lnTo>
                        <a:pt x="-5808" y="-549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49" name="Graphic 3">
                  <a:extLst>
                    <a:ext uri="{FF2B5EF4-FFF2-40B4-BE49-F238E27FC236}">
                      <a16:creationId xmlns:a16="http://schemas.microsoft.com/office/drawing/2014/main" id="{CA322381-D26D-A7D3-3B7B-EB85795AC12C}"/>
                    </a:ext>
                  </a:extLst>
                </p:cNvPr>
                <p:cNvGrpSpPr/>
                <p:nvPr/>
              </p:nvGrpSpPr>
              <p:grpSpPr>
                <a:xfrm>
                  <a:off x="5296546" y="247580"/>
                  <a:ext cx="412559" cy="859778"/>
                  <a:chOff x="5244833" y="314869"/>
                  <a:chExt cx="396609" cy="826537"/>
                </a:xfrm>
                <a:solidFill>
                  <a:srgbClr val="F8C91C"/>
                </a:solidFill>
              </p:grpSpPr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783B9C05-51E5-ACAA-6BF0-F49E3A4567FC}"/>
                      </a:ext>
                    </a:extLst>
                  </p:cNvPr>
                  <p:cNvSpPr/>
                  <p:nvPr/>
                </p:nvSpPr>
                <p:spPr>
                  <a:xfrm>
                    <a:off x="5324742" y="464776"/>
                    <a:ext cx="236730" cy="544092"/>
                  </a:xfrm>
                  <a:custGeom>
                    <a:avLst/>
                    <a:gdLst>
                      <a:gd name="connsiteX0" fmla="*/ 164555 w 236730"/>
                      <a:gd name="connsiteY0" fmla="*/ 487009 h 544092"/>
                      <a:gd name="connsiteX1" fmla="*/ 164555 w 236730"/>
                      <a:gd name="connsiteY1" fmla="*/ 461015 h 544092"/>
                      <a:gd name="connsiteX2" fmla="*/ 194398 w 236730"/>
                      <a:gd name="connsiteY2" fmla="*/ 339455 h 544092"/>
                      <a:gd name="connsiteX3" fmla="*/ 197923 w 236730"/>
                      <a:gd name="connsiteY3" fmla="*/ 51986 h 544092"/>
                      <a:gd name="connsiteX4" fmla="*/ 112628 w 236730"/>
                      <a:gd name="connsiteY4" fmla="*/ -5389 h 544092"/>
                      <a:gd name="connsiteX5" fmla="*/ 99136 w 236730"/>
                      <a:gd name="connsiteY5" fmla="*/ -3363 h 544092"/>
                      <a:gd name="connsiteX6" fmla="*/ -5001 w 236730"/>
                      <a:gd name="connsiteY6" fmla="*/ 225047 h 544092"/>
                      <a:gd name="connsiteX7" fmla="*/ 30049 w 236730"/>
                      <a:gd name="connsiteY7" fmla="*/ 344074 h 544092"/>
                      <a:gd name="connsiteX8" fmla="*/ 60682 w 236730"/>
                      <a:gd name="connsiteY8" fmla="*/ 463811 h 544092"/>
                      <a:gd name="connsiteX9" fmla="*/ 60682 w 236730"/>
                      <a:gd name="connsiteY9" fmla="*/ 489561 h 544092"/>
                      <a:gd name="connsiteX10" fmla="*/ 89978 w 236730"/>
                      <a:gd name="connsiteY10" fmla="*/ 538591 h 544092"/>
                      <a:gd name="connsiteX11" fmla="*/ 89978 w 236730"/>
                      <a:gd name="connsiteY11" fmla="*/ 538591 h 544092"/>
                      <a:gd name="connsiteX12" fmla="*/ 135441 w 236730"/>
                      <a:gd name="connsiteY12" fmla="*/ 537618 h 544092"/>
                      <a:gd name="connsiteX13" fmla="*/ 164555 w 236730"/>
                      <a:gd name="connsiteY13" fmla="*/ 487009 h 544092"/>
                      <a:gd name="connsiteX14" fmla="*/ 142998 w 236730"/>
                      <a:gd name="connsiteY14" fmla="*/ 487555 h 544092"/>
                      <a:gd name="connsiteX15" fmla="*/ 135441 w 236730"/>
                      <a:gd name="connsiteY15" fmla="*/ 500988 h 544092"/>
                      <a:gd name="connsiteX16" fmla="*/ 89978 w 236730"/>
                      <a:gd name="connsiteY16" fmla="*/ 502082 h 544092"/>
                      <a:gd name="connsiteX17" fmla="*/ 82259 w 236730"/>
                      <a:gd name="connsiteY17" fmla="*/ 489075 h 544092"/>
                      <a:gd name="connsiteX18" fmla="*/ 82259 w 236730"/>
                      <a:gd name="connsiteY18" fmla="*/ 463223 h 544092"/>
                      <a:gd name="connsiteX19" fmla="*/ 45102 w 236730"/>
                      <a:gd name="connsiteY19" fmla="*/ 317351 h 544092"/>
                      <a:gd name="connsiteX20" fmla="*/ 42893 w 236730"/>
                      <a:gd name="connsiteY20" fmla="*/ 84929 h 544092"/>
                      <a:gd name="connsiteX21" fmla="*/ 180175 w 236730"/>
                      <a:gd name="connsiteY21" fmla="*/ 73644 h 544092"/>
                      <a:gd name="connsiteX22" fmla="*/ 182383 w 236730"/>
                      <a:gd name="connsiteY22" fmla="*/ 308397 h 544092"/>
                      <a:gd name="connsiteX23" fmla="*/ 179507 w 236730"/>
                      <a:gd name="connsiteY23" fmla="*/ 313381 h 544092"/>
                      <a:gd name="connsiteX24" fmla="*/ 143039 w 236730"/>
                      <a:gd name="connsiteY24" fmla="*/ 461967 h 544092"/>
                      <a:gd name="connsiteX25" fmla="*/ 143039 w 236730"/>
                      <a:gd name="connsiteY25" fmla="*/ 487535 h 544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236730" h="544092">
                        <a:moveTo>
                          <a:pt x="164555" y="487009"/>
                        </a:moveTo>
                        <a:lnTo>
                          <a:pt x="164555" y="461015"/>
                        </a:lnTo>
                        <a:cubicBezTo>
                          <a:pt x="164555" y="415572"/>
                          <a:pt x="175252" y="371669"/>
                          <a:pt x="194398" y="339455"/>
                        </a:cubicBezTo>
                        <a:cubicBezTo>
                          <a:pt x="241684" y="259854"/>
                          <a:pt x="243264" y="130778"/>
                          <a:pt x="197923" y="51986"/>
                        </a:cubicBezTo>
                        <a:cubicBezTo>
                          <a:pt x="175637" y="13492"/>
                          <a:pt x="144842" y="-7193"/>
                          <a:pt x="112628" y="-5389"/>
                        </a:cubicBezTo>
                        <a:cubicBezTo>
                          <a:pt x="108070" y="-5107"/>
                          <a:pt x="103572" y="-4438"/>
                          <a:pt x="99136" y="-3363"/>
                        </a:cubicBezTo>
                        <a:cubicBezTo>
                          <a:pt x="34040" y="13432"/>
                          <a:pt x="-12578" y="115603"/>
                          <a:pt x="-5001" y="225047"/>
                        </a:cubicBezTo>
                        <a:cubicBezTo>
                          <a:pt x="-1861" y="270632"/>
                          <a:pt x="10518" y="312631"/>
                          <a:pt x="30049" y="344074"/>
                        </a:cubicBezTo>
                        <a:cubicBezTo>
                          <a:pt x="49437" y="375011"/>
                          <a:pt x="60439" y="418185"/>
                          <a:pt x="60682" y="463811"/>
                        </a:cubicBezTo>
                        <a:lnTo>
                          <a:pt x="60682" y="489561"/>
                        </a:lnTo>
                        <a:cubicBezTo>
                          <a:pt x="60682" y="516993"/>
                          <a:pt x="73790" y="538935"/>
                          <a:pt x="89978" y="538591"/>
                        </a:cubicBezTo>
                        <a:lnTo>
                          <a:pt x="89978" y="538591"/>
                        </a:lnTo>
                        <a:lnTo>
                          <a:pt x="135441" y="537618"/>
                        </a:lnTo>
                        <a:cubicBezTo>
                          <a:pt x="151528" y="537172"/>
                          <a:pt x="164555" y="514542"/>
                          <a:pt x="164555" y="487009"/>
                        </a:cubicBezTo>
                        <a:close/>
                        <a:moveTo>
                          <a:pt x="142998" y="487555"/>
                        </a:moveTo>
                        <a:cubicBezTo>
                          <a:pt x="142998" y="494707"/>
                          <a:pt x="139635" y="500623"/>
                          <a:pt x="135441" y="500988"/>
                        </a:cubicBezTo>
                        <a:lnTo>
                          <a:pt x="89978" y="502082"/>
                        </a:lnTo>
                        <a:cubicBezTo>
                          <a:pt x="85702" y="502082"/>
                          <a:pt x="82259" y="496328"/>
                          <a:pt x="82259" y="489075"/>
                        </a:cubicBezTo>
                        <a:lnTo>
                          <a:pt x="82259" y="463223"/>
                        </a:lnTo>
                        <a:cubicBezTo>
                          <a:pt x="82036" y="407650"/>
                          <a:pt x="68644" y="355014"/>
                          <a:pt x="45102" y="317351"/>
                        </a:cubicBezTo>
                        <a:cubicBezTo>
                          <a:pt x="6608" y="255781"/>
                          <a:pt x="5595" y="152030"/>
                          <a:pt x="42893" y="84929"/>
                        </a:cubicBezTo>
                        <a:cubicBezTo>
                          <a:pt x="80192" y="17484"/>
                          <a:pt x="141661" y="12135"/>
                          <a:pt x="180175" y="73644"/>
                        </a:cubicBezTo>
                        <a:cubicBezTo>
                          <a:pt x="218669" y="135518"/>
                          <a:pt x="219682" y="240911"/>
                          <a:pt x="182383" y="308397"/>
                        </a:cubicBezTo>
                        <a:cubicBezTo>
                          <a:pt x="181431" y="310098"/>
                          <a:pt x="180479" y="311760"/>
                          <a:pt x="179507" y="313381"/>
                        </a:cubicBezTo>
                        <a:cubicBezTo>
                          <a:pt x="156086" y="352826"/>
                          <a:pt x="142897" y="406455"/>
                          <a:pt x="143039" y="461967"/>
                        </a:cubicBezTo>
                        <a:lnTo>
                          <a:pt x="143039" y="487535"/>
                        </a:lnTo>
                        <a:close/>
                      </a:path>
                    </a:pathLst>
                  </a:custGeom>
                  <a:solidFill>
                    <a:srgbClr val="F8C91C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2F3F9B6F-FC09-4529-ADE4-006BEA906123}"/>
                      </a:ext>
                    </a:extLst>
                  </p:cNvPr>
                  <p:cNvSpPr/>
                  <p:nvPr/>
                </p:nvSpPr>
                <p:spPr>
                  <a:xfrm>
                    <a:off x="5400065" y="1025903"/>
                    <a:ext cx="86327" cy="28892"/>
                  </a:xfrm>
                  <a:custGeom>
                    <a:avLst/>
                    <a:gdLst>
                      <a:gd name="connsiteX0" fmla="*/ 72416 w 86327"/>
                      <a:gd name="connsiteY0" fmla="*/ -5497 h 28892"/>
                      <a:gd name="connsiteX1" fmla="*/ 2296 w 86327"/>
                      <a:gd name="connsiteY1" fmla="*/ -4079 h 28892"/>
                      <a:gd name="connsiteX2" fmla="*/ -5808 w 86327"/>
                      <a:gd name="connsiteY2" fmla="*/ 9819 h 28892"/>
                      <a:gd name="connsiteX3" fmla="*/ 2296 w 86327"/>
                      <a:gd name="connsiteY3" fmla="*/ 23394 h 28892"/>
                      <a:gd name="connsiteX4" fmla="*/ 2296 w 86327"/>
                      <a:gd name="connsiteY4" fmla="*/ 23394 h 28892"/>
                      <a:gd name="connsiteX5" fmla="*/ 72416 w 86327"/>
                      <a:gd name="connsiteY5" fmla="*/ 22118 h 28892"/>
                      <a:gd name="connsiteX6" fmla="*/ 80520 w 86327"/>
                      <a:gd name="connsiteY6" fmla="*/ 8158 h 28892"/>
                      <a:gd name="connsiteX7" fmla="*/ 72416 w 86327"/>
                      <a:gd name="connsiteY7" fmla="*/ -5497 h 28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6327" h="28892">
                        <a:moveTo>
                          <a:pt x="72416" y="-5497"/>
                        </a:moveTo>
                        <a:lnTo>
                          <a:pt x="2296" y="-4079"/>
                        </a:lnTo>
                        <a:cubicBezTo>
                          <a:pt x="-2181" y="-4079"/>
                          <a:pt x="-5808" y="2222"/>
                          <a:pt x="-5808" y="9819"/>
                        </a:cubicBezTo>
                        <a:cubicBezTo>
                          <a:pt x="-5808" y="17417"/>
                          <a:pt x="-2202" y="23475"/>
                          <a:pt x="2296" y="23394"/>
                        </a:cubicBezTo>
                        <a:lnTo>
                          <a:pt x="2296" y="23394"/>
                        </a:lnTo>
                        <a:lnTo>
                          <a:pt x="72416" y="22118"/>
                        </a:lnTo>
                        <a:cubicBezTo>
                          <a:pt x="76873" y="22118"/>
                          <a:pt x="80520" y="15796"/>
                          <a:pt x="80520" y="8158"/>
                        </a:cubicBezTo>
                        <a:cubicBezTo>
                          <a:pt x="80520" y="520"/>
                          <a:pt x="76873" y="-5579"/>
                          <a:pt x="72416" y="-5497"/>
                        </a:cubicBezTo>
                        <a:close/>
                      </a:path>
                    </a:pathLst>
                  </a:custGeom>
                  <a:solidFill>
                    <a:srgbClr val="F8C91C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" name="Freeform: Shape 55">
                    <a:extLst>
                      <a:ext uri="{FF2B5EF4-FFF2-40B4-BE49-F238E27FC236}">
                        <a16:creationId xmlns:a16="http://schemas.microsoft.com/office/drawing/2014/main" id="{7C824BEF-6958-EA6F-DC95-2D6C151F70D4}"/>
                      </a:ext>
                    </a:extLst>
                  </p:cNvPr>
                  <p:cNvSpPr/>
                  <p:nvPr/>
                </p:nvSpPr>
                <p:spPr>
                  <a:xfrm>
                    <a:off x="5400044" y="1069543"/>
                    <a:ext cx="86328" cy="28668"/>
                  </a:xfrm>
                  <a:custGeom>
                    <a:avLst/>
                    <a:gdLst>
                      <a:gd name="connsiteX0" fmla="*/ 80521 w 86328"/>
                      <a:gd name="connsiteY0" fmla="*/ 8178 h 28668"/>
                      <a:gd name="connsiteX1" fmla="*/ 72417 w 86328"/>
                      <a:gd name="connsiteY1" fmla="*/ -5497 h 28668"/>
                      <a:gd name="connsiteX2" fmla="*/ 2296 w 86328"/>
                      <a:gd name="connsiteY2" fmla="*/ -4301 h 28668"/>
                      <a:gd name="connsiteX3" fmla="*/ -5808 w 86328"/>
                      <a:gd name="connsiteY3" fmla="*/ 9556 h 28668"/>
                      <a:gd name="connsiteX4" fmla="*/ 2296 w 86328"/>
                      <a:gd name="connsiteY4" fmla="*/ 23170 h 28668"/>
                      <a:gd name="connsiteX5" fmla="*/ 2296 w 86328"/>
                      <a:gd name="connsiteY5" fmla="*/ 23170 h 28668"/>
                      <a:gd name="connsiteX6" fmla="*/ 72417 w 86328"/>
                      <a:gd name="connsiteY6" fmla="*/ 22117 h 28668"/>
                      <a:gd name="connsiteX7" fmla="*/ 80521 w 86328"/>
                      <a:gd name="connsiteY7" fmla="*/ 8178 h 28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6328" h="28668">
                        <a:moveTo>
                          <a:pt x="80521" y="8178"/>
                        </a:moveTo>
                        <a:cubicBezTo>
                          <a:pt x="80521" y="540"/>
                          <a:pt x="76894" y="-5579"/>
                          <a:pt x="72417" y="-5497"/>
                        </a:cubicBezTo>
                        <a:lnTo>
                          <a:pt x="2296" y="-4301"/>
                        </a:lnTo>
                        <a:cubicBezTo>
                          <a:pt x="-2181" y="-4301"/>
                          <a:pt x="-5808" y="1978"/>
                          <a:pt x="-5808" y="9556"/>
                        </a:cubicBezTo>
                        <a:cubicBezTo>
                          <a:pt x="-5808" y="17133"/>
                          <a:pt x="-2201" y="23232"/>
                          <a:pt x="2296" y="23170"/>
                        </a:cubicBezTo>
                        <a:lnTo>
                          <a:pt x="2296" y="23170"/>
                        </a:lnTo>
                        <a:lnTo>
                          <a:pt x="72417" y="22117"/>
                        </a:lnTo>
                        <a:cubicBezTo>
                          <a:pt x="76894" y="22037"/>
                          <a:pt x="80521" y="15796"/>
                          <a:pt x="80521" y="8178"/>
                        </a:cubicBezTo>
                        <a:close/>
                      </a:path>
                    </a:pathLst>
                  </a:custGeom>
                  <a:solidFill>
                    <a:srgbClr val="F8C91C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" name="Freeform: Shape 56">
                    <a:extLst>
                      <a:ext uri="{FF2B5EF4-FFF2-40B4-BE49-F238E27FC236}">
                        <a16:creationId xmlns:a16="http://schemas.microsoft.com/office/drawing/2014/main" id="{F9E9A07E-9BB4-30BB-63F3-318585D3FCF0}"/>
                      </a:ext>
                    </a:extLst>
                  </p:cNvPr>
                  <p:cNvSpPr/>
                  <p:nvPr/>
                </p:nvSpPr>
                <p:spPr>
                  <a:xfrm>
                    <a:off x="5244833" y="645659"/>
                    <a:ext cx="62805" cy="29428"/>
                  </a:xfrm>
                  <a:custGeom>
                    <a:avLst/>
                    <a:gdLst>
                      <a:gd name="connsiteX0" fmla="*/ 2296 w 62805"/>
                      <a:gd name="connsiteY0" fmla="*/ 23925 h 29428"/>
                      <a:gd name="connsiteX1" fmla="*/ 48894 w 62805"/>
                      <a:gd name="connsiteY1" fmla="*/ 21757 h 29428"/>
                      <a:gd name="connsiteX2" fmla="*/ 56998 w 62805"/>
                      <a:gd name="connsiteY2" fmla="*/ 7758 h 29428"/>
                      <a:gd name="connsiteX3" fmla="*/ 48894 w 62805"/>
                      <a:gd name="connsiteY3" fmla="*/ -5492 h 29428"/>
                      <a:gd name="connsiteX4" fmla="*/ 2296 w 62805"/>
                      <a:gd name="connsiteY4" fmla="*/ -3244 h 29428"/>
                      <a:gd name="connsiteX5" fmla="*/ -5808 w 62805"/>
                      <a:gd name="connsiteY5" fmla="*/ 10736 h 29428"/>
                      <a:gd name="connsiteX6" fmla="*/ 2296 w 62805"/>
                      <a:gd name="connsiteY6" fmla="*/ 23925 h 29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2805" h="29428">
                        <a:moveTo>
                          <a:pt x="2296" y="23925"/>
                        </a:moveTo>
                        <a:lnTo>
                          <a:pt x="48894" y="21757"/>
                        </a:lnTo>
                        <a:cubicBezTo>
                          <a:pt x="53372" y="21554"/>
                          <a:pt x="56998" y="15274"/>
                          <a:pt x="56998" y="7758"/>
                        </a:cubicBezTo>
                        <a:cubicBezTo>
                          <a:pt x="56998" y="241"/>
                          <a:pt x="53372" y="-5716"/>
                          <a:pt x="48894" y="-5492"/>
                        </a:cubicBezTo>
                        <a:lnTo>
                          <a:pt x="2296" y="-3244"/>
                        </a:lnTo>
                        <a:cubicBezTo>
                          <a:pt x="-2160" y="-3021"/>
                          <a:pt x="-5808" y="3240"/>
                          <a:pt x="-5808" y="10736"/>
                        </a:cubicBezTo>
                        <a:cubicBezTo>
                          <a:pt x="-5808" y="18232"/>
                          <a:pt x="-2160" y="24127"/>
                          <a:pt x="2296" y="23925"/>
                        </a:cubicBezTo>
                        <a:close/>
                      </a:path>
                    </a:pathLst>
                  </a:custGeom>
                  <a:solidFill>
                    <a:srgbClr val="F8C91C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26F4032C-FA8D-796C-BF5B-EB1666D7EA46}"/>
                      </a:ext>
                    </a:extLst>
                  </p:cNvPr>
                  <p:cNvSpPr/>
                  <p:nvPr/>
                </p:nvSpPr>
                <p:spPr>
                  <a:xfrm>
                    <a:off x="5578637" y="629493"/>
                    <a:ext cx="62805" cy="30096"/>
                  </a:xfrm>
                  <a:custGeom>
                    <a:avLst/>
                    <a:gdLst>
                      <a:gd name="connsiteX0" fmla="*/ 56998 w 62805"/>
                      <a:gd name="connsiteY0" fmla="*/ 8101 h 30096"/>
                      <a:gd name="connsiteX1" fmla="*/ 48894 w 62805"/>
                      <a:gd name="connsiteY1" fmla="*/ -5493 h 30096"/>
                      <a:gd name="connsiteX2" fmla="*/ 2296 w 62805"/>
                      <a:gd name="connsiteY2" fmla="*/ -3225 h 30096"/>
                      <a:gd name="connsiteX3" fmla="*/ -5808 w 62805"/>
                      <a:gd name="connsiteY3" fmla="*/ 11059 h 30096"/>
                      <a:gd name="connsiteX4" fmla="*/ 2296 w 62805"/>
                      <a:gd name="connsiteY4" fmla="*/ 24592 h 30096"/>
                      <a:gd name="connsiteX5" fmla="*/ 2296 w 62805"/>
                      <a:gd name="connsiteY5" fmla="*/ 24592 h 30096"/>
                      <a:gd name="connsiteX6" fmla="*/ 48752 w 62805"/>
                      <a:gd name="connsiteY6" fmla="*/ 22445 h 30096"/>
                      <a:gd name="connsiteX7" fmla="*/ 56998 w 62805"/>
                      <a:gd name="connsiteY7" fmla="*/ 8364 h 30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805" h="30096">
                        <a:moveTo>
                          <a:pt x="56998" y="8101"/>
                        </a:moveTo>
                        <a:cubicBezTo>
                          <a:pt x="56998" y="382"/>
                          <a:pt x="53372" y="-5696"/>
                          <a:pt x="48894" y="-5493"/>
                        </a:cubicBezTo>
                        <a:lnTo>
                          <a:pt x="2296" y="-3225"/>
                        </a:lnTo>
                        <a:cubicBezTo>
                          <a:pt x="-2161" y="-3022"/>
                          <a:pt x="-5808" y="3380"/>
                          <a:pt x="-5808" y="11059"/>
                        </a:cubicBezTo>
                        <a:cubicBezTo>
                          <a:pt x="-5808" y="18738"/>
                          <a:pt x="-2181" y="24816"/>
                          <a:pt x="2296" y="24592"/>
                        </a:cubicBezTo>
                        <a:lnTo>
                          <a:pt x="2296" y="24592"/>
                        </a:lnTo>
                        <a:lnTo>
                          <a:pt x="48752" y="22445"/>
                        </a:lnTo>
                        <a:cubicBezTo>
                          <a:pt x="53209" y="22445"/>
                          <a:pt x="56856" y="16083"/>
                          <a:pt x="56998" y="8364"/>
                        </a:cubicBezTo>
                        <a:close/>
                      </a:path>
                    </a:pathLst>
                  </a:custGeom>
                  <a:solidFill>
                    <a:srgbClr val="F8C91C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B7894483-DA20-C38F-2CE6-0F1E96337613}"/>
                      </a:ext>
                    </a:extLst>
                  </p:cNvPr>
                  <p:cNvSpPr/>
                  <p:nvPr/>
                </p:nvSpPr>
                <p:spPr>
                  <a:xfrm>
                    <a:off x="5435074" y="314869"/>
                    <a:ext cx="16207" cy="106893"/>
                  </a:xfrm>
                  <a:custGeom>
                    <a:avLst/>
                    <a:gdLst>
                      <a:gd name="connsiteX0" fmla="*/ -5808 w 16207"/>
                      <a:gd name="connsiteY0" fmla="*/ 8877 h 106893"/>
                      <a:gd name="connsiteX1" fmla="*/ -5808 w 16207"/>
                      <a:gd name="connsiteY1" fmla="*/ 88154 h 106893"/>
                      <a:gd name="connsiteX2" fmla="*/ 2296 w 16207"/>
                      <a:gd name="connsiteY2" fmla="*/ 101384 h 106893"/>
                      <a:gd name="connsiteX3" fmla="*/ 10400 w 16207"/>
                      <a:gd name="connsiteY3" fmla="*/ 87101 h 106893"/>
                      <a:gd name="connsiteX4" fmla="*/ 10400 w 16207"/>
                      <a:gd name="connsiteY4" fmla="*/ 7723 h 106893"/>
                      <a:gd name="connsiteX5" fmla="*/ 2296 w 16207"/>
                      <a:gd name="connsiteY5" fmla="*/ -5487 h 106893"/>
                      <a:gd name="connsiteX6" fmla="*/ -5808 w 16207"/>
                      <a:gd name="connsiteY6" fmla="*/ 8877 h 1068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207" h="106893">
                        <a:moveTo>
                          <a:pt x="-5808" y="8877"/>
                        </a:moveTo>
                        <a:lnTo>
                          <a:pt x="-5808" y="88154"/>
                        </a:lnTo>
                        <a:cubicBezTo>
                          <a:pt x="-5808" y="95752"/>
                          <a:pt x="-2181" y="101688"/>
                          <a:pt x="2296" y="101384"/>
                        </a:cubicBezTo>
                        <a:cubicBezTo>
                          <a:pt x="6774" y="101080"/>
                          <a:pt x="10400" y="94698"/>
                          <a:pt x="10400" y="87101"/>
                        </a:cubicBezTo>
                        <a:lnTo>
                          <a:pt x="10400" y="7723"/>
                        </a:lnTo>
                        <a:cubicBezTo>
                          <a:pt x="10400" y="104"/>
                          <a:pt x="6774" y="-5792"/>
                          <a:pt x="2296" y="-5487"/>
                        </a:cubicBezTo>
                        <a:cubicBezTo>
                          <a:pt x="-2181" y="-5183"/>
                          <a:pt x="-5808" y="1280"/>
                          <a:pt x="-5808" y="8877"/>
                        </a:cubicBezTo>
                        <a:close/>
                      </a:path>
                    </a:pathLst>
                  </a:custGeom>
                  <a:solidFill>
                    <a:srgbClr val="F8C91C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95456D35-7D26-27E7-6CAD-BD5EC842AFE1}"/>
                      </a:ext>
                    </a:extLst>
                  </p:cNvPr>
                  <p:cNvSpPr/>
                  <p:nvPr/>
                </p:nvSpPr>
                <p:spPr>
                  <a:xfrm>
                    <a:off x="5536628" y="400943"/>
                    <a:ext cx="49140" cy="86450"/>
                  </a:xfrm>
                  <a:custGeom>
                    <a:avLst/>
                    <a:gdLst>
                      <a:gd name="connsiteX0" fmla="*/ 29475 w 49140"/>
                      <a:gd name="connsiteY0" fmla="*/ -1020 h 86450"/>
                      <a:gd name="connsiteX1" fmla="*/ -3468 w 49140"/>
                      <a:gd name="connsiteY1" fmla="*/ 57612 h 86450"/>
                      <a:gd name="connsiteX2" fmla="*/ -3468 w 49140"/>
                      <a:gd name="connsiteY2" fmla="*/ 77204 h 86450"/>
                      <a:gd name="connsiteX3" fmla="*/ 2245 w 49140"/>
                      <a:gd name="connsiteY3" fmla="*/ 80952 h 86450"/>
                      <a:gd name="connsiteX4" fmla="*/ 7959 w 49140"/>
                      <a:gd name="connsiteY4" fmla="*/ 76535 h 86450"/>
                      <a:gd name="connsiteX5" fmla="*/ 40962 w 49140"/>
                      <a:gd name="connsiteY5" fmla="*/ 17903 h 86450"/>
                      <a:gd name="connsiteX6" fmla="*/ 40962 w 49140"/>
                      <a:gd name="connsiteY6" fmla="*/ -1810 h 86450"/>
                      <a:gd name="connsiteX7" fmla="*/ 29475 w 49140"/>
                      <a:gd name="connsiteY7" fmla="*/ -1020 h 86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9140" h="86450">
                        <a:moveTo>
                          <a:pt x="29475" y="-1020"/>
                        </a:moveTo>
                        <a:lnTo>
                          <a:pt x="-3468" y="57612"/>
                        </a:lnTo>
                        <a:cubicBezTo>
                          <a:pt x="-6588" y="63772"/>
                          <a:pt x="-6588" y="71045"/>
                          <a:pt x="-3468" y="77204"/>
                        </a:cubicBezTo>
                        <a:cubicBezTo>
                          <a:pt x="-2394" y="79412"/>
                          <a:pt x="-206" y="80850"/>
                          <a:pt x="2245" y="80952"/>
                        </a:cubicBezTo>
                        <a:cubicBezTo>
                          <a:pt x="4778" y="80546"/>
                          <a:pt x="6925" y="78885"/>
                          <a:pt x="7959" y="76535"/>
                        </a:cubicBezTo>
                        <a:lnTo>
                          <a:pt x="40962" y="17903"/>
                        </a:lnTo>
                        <a:cubicBezTo>
                          <a:pt x="44122" y="11724"/>
                          <a:pt x="44122" y="4369"/>
                          <a:pt x="40962" y="-1810"/>
                        </a:cubicBezTo>
                        <a:cubicBezTo>
                          <a:pt x="37781" y="-7017"/>
                          <a:pt x="32635" y="-6672"/>
                          <a:pt x="29475" y="-1020"/>
                        </a:cubicBezTo>
                        <a:close/>
                      </a:path>
                    </a:pathLst>
                  </a:custGeom>
                  <a:solidFill>
                    <a:srgbClr val="F8C91C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542E7931-5FDB-2CA5-D912-0DE1D37A0237}"/>
                      </a:ext>
                    </a:extLst>
                  </p:cNvPr>
                  <p:cNvSpPr/>
                  <p:nvPr/>
                </p:nvSpPr>
                <p:spPr>
                  <a:xfrm>
                    <a:off x="5300583" y="815189"/>
                    <a:ext cx="49100" cy="83883"/>
                  </a:xfrm>
                  <a:custGeom>
                    <a:avLst/>
                    <a:gdLst>
                      <a:gd name="connsiteX0" fmla="*/ 40938 w 49100"/>
                      <a:gd name="connsiteY0" fmla="*/ -1740 h 83883"/>
                      <a:gd name="connsiteX1" fmla="*/ 29511 w 49100"/>
                      <a:gd name="connsiteY1" fmla="*/ -1334 h 83883"/>
                      <a:gd name="connsiteX2" fmla="*/ -3452 w 49100"/>
                      <a:gd name="connsiteY2" fmla="*/ 55394 h 83883"/>
                      <a:gd name="connsiteX3" fmla="*/ -3452 w 49100"/>
                      <a:gd name="connsiteY3" fmla="*/ 74560 h 83883"/>
                      <a:gd name="connsiteX4" fmla="*/ -3452 w 49100"/>
                      <a:gd name="connsiteY4" fmla="*/ 74560 h 83883"/>
                      <a:gd name="connsiteX5" fmla="*/ 7995 w 49100"/>
                      <a:gd name="connsiteY5" fmla="*/ 74215 h 83883"/>
                      <a:gd name="connsiteX6" fmla="*/ 40938 w 49100"/>
                      <a:gd name="connsiteY6" fmla="*/ 17487 h 83883"/>
                      <a:gd name="connsiteX7" fmla="*/ 40938 w 49100"/>
                      <a:gd name="connsiteY7" fmla="*/ -1719 h 838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9100" h="83883">
                        <a:moveTo>
                          <a:pt x="40938" y="-1740"/>
                        </a:moveTo>
                        <a:cubicBezTo>
                          <a:pt x="37777" y="-6906"/>
                          <a:pt x="32672" y="-6724"/>
                          <a:pt x="29511" y="-1334"/>
                        </a:cubicBezTo>
                        <a:lnTo>
                          <a:pt x="-3452" y="55394"/>
                        </a:lnTo>
                        <a:cubicBezTo>
                          <a:pt x="-6593" y="61391"/>
                          <a:pt x="-6593" y="68563"/>
                          <a:pt x="-3452" y="74560"/>
                        </a:cubicBezTo>
                        <a:lnTo>
                          <a:pt x="-3452" y="74560"/>
                        </a:lnTo>
                        <a:cubicBezTo>
                          <a:pt x="-291" y="79787"/>
                          <a:pt x="4834" y="79644"/>
                          <a:pt x="7995" y="74215"/>
                        </a:cubicBezTo>
                        <a:lnTo>
                          <a:pt x="40938" y="17487"/>
                        </a:lnTo>
                        <a:cubicBezTo>
                          <a:pt x="44078" y="11470"/>
                          <a:pt x="44078" y="4298"/>
                          <a:pt x="40938" y="-1719"/>
                        </a:cubicBezTo>
                        <a:close/>
                      </a:path>
                    </a:pathLst>
                  </a:custGeom>
                  <a:solidFill>
                    <a:srgbClr val="F8C91C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EC9E43E7-A074-050E-CC9E-28C1DCB0943E}"/>
                      </a:ext>
                    </a:extLst>
                  </p:cNvPr>
                  <p:cNvSpPr/>
                  <p:nvPr/>
                </p:nvSpPr>
                <p:spPr>
                  <a:xfrm>
                    <a:off x="5300786" y="418779"/>
                    <a:ext cx="48938" cy="80588"/>
                  </a:xfrm>
                  <a:custGeom>
                    <a:avLst/>
                    <a:gdLst>
                      <a:gd name="connsiteX0" fmla="*/ 29308 w 48938"/>
                      <a:gd name="connsiteY0" fmla="*/ 71423 h 80588"/>
                      <a:gd name="connsiteX1" fmla="*/ 35021 w 48938"/>
                      <a:gd name="connsiteY1" fmla="*/ 75090 h 80588"/>
                      <a:gd name="connsiteX2" fmla="*/ 43125 w 48938"/>
                      <a:gd name="connsiteY2" fmla="*/ 60908 h 80588"/>
                      <a:gd name="connsiteX3" fmla="*/ 40755 w 48938"/>
                      <a:gd name="connsiteY3" fmla="*/ 51386 h 80588"/>
                      <a:gd name="connsiteX4" fmla="*/ 7812 w 48938"/>
                      <a:gd name="connsiteY4" fmla="*/ -2182 h 80588"/>
                      <a:gd name="connsiteX5" fmla="*/ -3635 w 48938"/>
                      <a:gd name="connsiteY5" fmla="*/ -764 h 80588"/>
                      <a:gd name="connsiteX6" fmla="*/ -3635 w 48938"/>
                      <a:gd name="connsiteY6" fmla="*/ 17815 h 80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8938" h="80588">
                        <a:moveTo>
                          <a:pt x="29308" y="71423"/>
                        </a:moveTo>
                        <a:cubicBezTo>
                          <a:pt x="30381" y="73611"/>
                          <a:pt x="32590" y="75009"/>
                          <a:pt x="35021" y="75090"/>
                        </a:cubicBezTo>
                        <a:cubicBezTo>
                          <a:pt x="39478" y="74806"/>
                          <a:pt x="43125" y="68465"/>
                          <a:pt x="43125" y="60908"/>
                        </a:cubicBezTo>
                        <a:cubicBezTo>
                          <a:pt x="43206" y="57585"/>
                          <a:pt x="42375" y="54283"/>
                          <a:pt x="40755" y="51386"/>
                        </a:cubicBezTo>
                        <a:lnTo>
                          <a:pt x="7812" y="-2182"/>
                        </a:lnTo>
                        <a:cubicBezTo>
                          <a:pt x="4530" y="-7105"/>
                          <a:pt x="-596" y="-6477"/>
                          <a:pt x="-3635" y="-764"/>
                        </a:cubicBezTo>
                        <a:cubicBezTo>
                          <a:pt x="-6532" y="5091"/>
                          <a:pt x="-6532" y="11960"/>
                          <a:pt x="-3635" y="17815"/>
                        </a:cubicBezTo>
                        <a:close/>
                      </a:path>
                    </a:pathLst>
                  </a:custGeom>
                  <a:solidFill>
                    <a:srgbClr val="F8C91C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0FF06823-F761-361B-E4BB-701BB445F458}"/>
                      </a:ext>
                    </a:extLst>
                  </p:cNvPr>
                  <p:cNvSpPr/>
                  <p:nvPr/>
                </p:nvSpPr>
                <p:spPr>
                  <a:xfrm>
                    <a:off x="5536794" y="808204"/>
                    <a:ext cx="48958" cy="82930"/>
                  </a:xfrm>
                  <a:custGeom>
                    <a:avLst/>
                    <a:gdLst>
                      <a:gd name="connsiteX0" fmla="*/ 29308 w 48958"/>
                      <a:gd name="connsiteY0" fmla="*/ 73522 h 82930"/>
                      <a:gd name="connsiteX1" fmla="*/ 40795 w 48958"/>
                      <a:gd name="connsiteY1" fmla="*/ 73178 h 82930"/>
                      <a:gd name="connsiteX2" fmla="*/ 40795 w 48958"/>
                      <a:gd name="connsiteY2" fmla="*/ 53526 h 82930"/>
                      <a:gd name="connsiteX3" fmla="*/ 7792 w 48958"/>
                      <a:gd name="connsiteY3" fmla="*/ -1967 h 82930"/>
                      <a:gd name="connsiteX4" fmla="*/ -3635 w 48958"/>
                      <a:gd name="connsiteY4" fmla="*/ -873 h 82930"/>
                      <a:gd name="connsiteX5" fmla="*/ -3635 w 48958"/>
                      <a:gd name="connsiteY5" fmla="*/ 18030 h 82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58" h="82930">
                        <a:moveTo>
                          <a:pt x="29308" y="73522"/>
                        </a:moveTo>
                        <a:cubicBezTo>
                          <a:pt x="32489" y="78870"/>
                          <a:pt x="37635" y="78709"/>
                          <a:pt x="40795" y="73178"/>
                        </a:cubicBezTo>
                        <a:cubicBezTo>
                          <a:pt x="43936" y="66998"/>
                          <a:pt x="43936" y="59705"/>
                          <a:pt x="40795" y="53526"/>
                        </a:cubicBezTo>
                        <a:lnTo>
                          <a:pt x="7792" y="-1967"/>
                        </a:lnTo>
                        <a:cubicBezTo>
                          <a:pt x="4530" y="-7072"/>
                          <a:pt x="-596" y="-6586"/>
                          <a:pt x="-3635" y="-873"/>
                        </a:cubicBezTo>
                        <a:cubicBezTo>
                          <a:pt x="-6532" y="5104"/>
                          <a:pt x="-6532" y="12053"/>
                          <a:pt x="-3635" y="18030"/>
                        </a:cubicBezTo>
                        <a:close/>
                      </a:path>
                    </a:pathLst>
                  </a:custGeom>
                  <a:solidFill>
                    <a:srgbClr val="F8C91C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64A005FE-804E-E10E-12BD-3671899B4BDA}"/>
                      </a:ext>
                    </a:extLst>
                  </p:cNvPr>
                  <p:cNvSpPr/>
                  <p:nvPr/>
                </p:nvSpPr>
                <p:spPr>
                  <a:xfrm>
                    <a:off x="5417468" y="1113406"/>
                    <a:ext cx="51318" cy="28000"/>
                  </a:xfrm>
                  <a:custGeom>
                    <a:avLst/>
                    <a:gdLst>
                      <a:gd name="connsiteX0" fmla="*/ 45511 w 51318"/>
                      <a:gd name="connsiteY0" fmla="*/ 8198 h 28000"/>
                      <a:gd name="connsiteX1" fmla="*/ 37407 w 51318"/>
                      <a:gd name="connsiteY1" fmla="*/ -5498 h 28000"/>
                      <a:gd name="connsiteX2" fmla="*/ 37306 w 51318"/>
                      <a:gd name="connsiteY2" fmla="*/ -5498 h 28000"/>
                      <a:gd name="connsiteX3" fmla="*/ 2296 w 51318"/>
                      <a:gd name="connsiteY3" fmla="*/ -5011 h 28000"/>
                      <a:gd name="connsiteX4" fmla="*/ -5808 w 51318"/>
                      <a:gd name="connsiteY4" fmla="*/ 8846 h 28000"/>
                      <a:gd name="connsiteX5" fmla="*/ 2296 w 51318"/>
                      <a:gd name="connsiteY5" fmla="*/ 22502 h 28000"/>
                      <a:gd name="connsiteX6" fmla="*/ 37306 w 51318"/>
                      <a:gd name="connsiteY6" fmla="*/ 22097 h 28000"/>
                      <a:gd name="connsiteX7" fmla="*/ 45410 w 51318"/>
                      <a:gd name="connsiteY7" fmla="*/ 8380 h 2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1318" h="28000">
                        <a:moveTo>
                          <a:pt x="45511" y="8198"/>
                        </a:moveTo>
                        <a:cubicBezTo>
                          <a:pt x="45511" y="580"/>
                          <a:pt x="41905" y="-5558"/>
                          <a:pt x="37407" y="-5498"/>
                        </a:cubicBezTo>
                        <a:lnTo>
                          <a:pt x="37306" y="-5498"/>
                        </a:lnTo>
                        <a:lnTo>
                          <a:pt x="2296" y="-5011"/>
                        </a:lnTo>
                        <a:cubicBezTo>
                          <a:pt x="-2181" y="-5011"/>
                          <a:pt x="-5808" y="1270"/>
                          <a:pt x="-5808" y="8846"/>
                        </a:cubicBezTo>
                        <a:cubicBezTo>
                          <a:pt x="-5808" y="16424"/>
                          <a:pt x="-2201" y="22562"/>
                          <a:pt x="2296" y="22502"/>
                        </a:cubicBezTo>
                        <a:lnTo>
                          <a:pt x="37306" y="22097"/>
                        </a:lnTo>
                        <a:cubicBezTo>
                          <a:pt x="41763" y="22097"/>
                          <a:pt x="45410" y="16019"/>
                          <a:pt x="45410" y="8380"/>
                        </a:cubicBezTo>
                        <a:close/>
                      </a:path>
                    </a:pathLst>
                  </a:custGeom>
                  <a:solidFill>
                    <a:srgbClr val="F8C91C"/>
                  </a:solidFill>
                  <a:ln w="202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DFC06E41-67AA-C67C-6AE4-B904194AF57C}"/>
                    </a:ext>
                  </a:extLst>
                </p:cNvPr>
                <p:cNvSpPr/>
                <p:nvPr/>
              </p:nvSpPr>
              <p:spPr>
                <a:xfrm>
                  <a:off x="5196755" y="1168765"/>
                  <a:ext cx="123389" cy="319793"/>
                </a:xfrm>
                <a:custGeom>
                  <a:avLst/>
                  <a:gdLst>
                    <a:gd name="connsiteX0" fmla="*/ 100457 w 118619"/>
                    <a:gd name="connsiteY0" fmla="*/ 44103 h 307429"/>
                    <a:gd name="connsiteX1" fmla="*/ 81089 w 118619"/>
                    <a:gd name="connsiteY1" fmla="*/ 41550 h 307429"/>
                    <a:gd name="connsiteX2" fmla="*/ 61700 w 118619"/>
                    <a:gd name="connsiteY2" fmla="*/ 37498 h 307429"/>
                    <a:gd name="connsiteX3" fmla="*/ 58944 w 118619"/>
                    <a:gd name="connsiteY3" fmla="*/ 149535 h 307429"/>
                    <a:gd name="connsiteX4" fmla="*/ 59411 w 118619"/>
                    <a:gd name="connsiteY4" fmla="*/ 184403 h 307429"/>
                    <a:gd name="connsiteX5" fmla="*/ 59897 w 118619"/>
                    <a:gd name="connsiteY5" fmla="*/ 219271 h 307429"/>
                    <a:gd name="connsiteX6" fmla="*/ 59066 w 118619"/>
                    <a:gd name="connsiteY6" fmla="*/ 253713 h 307429"/>
                    <a:gd name="connsiteX7" fmla="*/ 96972 w 118619"/>
                    <a:gd name="connsiteY7" fmla="*/ 253347 h 307429"/>
                    <a:gd name="connsiteX8" fmla="*/ 105462 w 118619"/>
                    <a:gd name="connsiteY8" fmla="*/ 259425 h 307429"/>
                    <a:gd name="connsiteX9" fmla="*/ 105462 w 118619"/>
                    <a:gd name="connsiteY9" fmla="*/ 288944 h 307429"/>
                    <a:gd name="connsiteX10" fmla="*/ 96972 w 118619"/>
                    <a:gd name="connsiteY10" fmla="*/ 294780 h 307429"/>
                    <a:gd name="connsiteX11" fmla="*/ 76712 w 118619"/>
                    <a:gd name="connsiteY11" fmla="*/ 295002 h 307429"/>
                    <a:gd name="connsiteX12" fmla="*/ 56452 w 118619"/>
                    <a:gd name="connsiteY12" fmla="*/ 295205 h 307429"/>
                    <a:gd name="connsiteX13" fmla="*/ 32668 w 118619"/>
                    <a:gd name="connsiteY13" fmla="*/ 298567 h 307429"/>
                    <a:gd name="connsiteX14" fmla="*/ 8781 w 118619"/>
                    <a:gd name="connsiteY14" fmla="*/ 301931 h 307429"/>
                    <a:gd name="connsiteX15" fmla="*/ 292 w 118619"/>
                    <a:gd name="connsiteY15" fmla="*/ 295853 h 307429"/>
                    <a:gd name="connsiteX16" fmla="*/ 292 w 118619"/>
                    <a:gd name="connsiteY16" fmla="*/ 266658 h 307429"/>
                    <a:gd name="connsiteX17" fmla="*/ 8781 w 118619"/>
                    <a:gd name="connsiteY17" fmla="*/ 260742 h 307429"/>
                    <a:gd name="connsiteX18" fmla="*/ 34653 w 118619"/>
                    <a:gd name="connsiteY18" fmla="*/ 256833 h 307429"/>
                    <a:gd name="connsiteX19" fmla="*/ 35869 w 118619"/>
                    <a:gd name="connsiteY19" fmla="*/ 219635 h 307429"/>
                    <a:gd name="connsiteX20" fmla="*/ 35079 w 118619"/>
                    <a:gd name="connsiteY20" fmla="*/ 185740 h 307429"/>
                    <a:gd name="connsiteX21" fmla="*/ 34309 w 118619"/>
                    <a:gd name="connsiteY21" fmla="*/ 152048 h 307429"/>
                    <a:gd name="connsiteX22" fmla="*/ 37671 w 118619"/>
                    <a:gd name="connsiteY22" fmla="*/ 35978 h 307429"/>
                    <a:gd name="connsiteX23" fmla="*/ 22031 w 118619"/>
                    <a:gd name="connsiteY23" fmla="*/ 36850 h 307429"/>
                    <a:gd name="connsiteX24" fmla="*/ 6370 w 118619"/>
                    <a:gd name="connsiteY24" fmla="*/ 37538 h 307429"/>
                    <a:gd name="connsiteX25" fmla="*/ -2302 w 118619"/>
                    <a:gd name="connsiteY25" fmla="*/ 31744 h 307429"/>
                    <a:gd name="connsiteX26" fmla="*/ -5786 w 118619"/>
                    <a:gd name="connsiteY26" fmla="*/ 16934 h 307429"/>
                    <a:gd name="connsiteX27" fmla="*/ 5539 w 118619"/>
                    <a:gd name="connsiteY27" fmla="*/ -3610 h 307429"/>
                    <a:gd name="connsiteX28" fmla="*/ 42007 w 118619"/>
                    <a:gd name="connsiteY28" fmla="*/ -5494 h 307429"/>
                    <a:gd name="connsiteX29" fmla="*/ 102078 w 118619"/>
                    <a:gd name="connsiteY29" fmla="*/ 2731 h 307429"/>
                    <a:gd name="connsiteX30" fmla="*/ 112776 w 118619"/>
                    <a:gd name="connsiteY30" fmla="*/ 24309 h 307429"/>
                    <a:gd name="connsiteX31" fmla="*/ 108724 w 118619"/>
                    <a:gd name="connsiteY31" fmla="*/ 39504 h 307429"/>
                    <a:gd name="connsiteX32" fmla="*/ 100457 w 118619"/>
                    <a:gd name="connsiteY32" fmla="*/ 44103 h 307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18619" h="307429">
                      <a:moveTo>
                        <a:pt x="100457" y="44103"/>
                      </a:moveTo>
                      <a:cubicBezTo>
                        <a:pt x="93933" y="43941"/>
                        <a:pt x="87430" y="43090"/>
                        <a:pt x="81089" y="41550"/>
                      </a:cubicBezTo>
                      <a:lnTo>
                        <a:pt x="61700" y="37498"/>
                      </a:lnTo>
                      <a:cubicBezTo>
                        <a:pt x="59856" y="76599"/>
                        <a:pt x="58944" y="113939"/>
                        <a:pt x="58944" y="149535"/>
                      </a:cubicBezTo>
                      <a:cubicBezTo>
                        <a:pt x="58944" y="158997"/>
                        <a:pt x="59107" y="170606"/>
                        <a:pt x="59411" y="184403"/>
                      </a:cubicBezTo>
                      <a:cubicBezTo>
                        <a:pt x="59715" y="198199"/>
                        <a:pt x="59877" y="209808"/>
                        <a:pt x="59897" y="219271"/>
                      </a:cubicBezTo>
                      <a:cubicBezTo>
                        <a:pt x="59897" y="231892"/>
                        <a:pt x="59613" y="243380"/>
                        <a:pt x="59066" y="253713"/>
                      </a:cubicBezTo>
                      <a:lnTo>
                        <a:pt x="96972" y="253347"/>
                      </a:lnTo>
                      <a:cubicBezTo>
                        <a:pt x="100357" y="253347"/>
                        <a:pt x="103172" y="255373"/>
                        <a:pt x="105462" y="259425"/>
                      </a:cubicBezTo>
                      <a:cubicBezTo>
                        <a:pt x="110021" y="268745"/>
                        <a:pt x="110021" y="279625"/>
                        <a:pt x="105462" y="288944"/>
                      </a:cubicBezTo>
                      <a:cubicBezTo>
                        <a:pt x="103172" y="292895"/>
                        <a:pt x="100357" y="294840"/>
                        <a:pt x="96972" y="294780"/>
                      </a:cubicBezTo>
                      <a:cubicBezTo>
                        <a:pt x="92475" y="294780"/>
                        <a:pt x="85749" y="294780"/>
                        <a:pt x="76712" y="295002"/>
                      </a:cubicBezTo>
                      <a:cubicBezTo>
                        <a:pt x="67676" y="295225"/>
                        <a:pt x="60991" y="295265"/>
                        <a:pt x="56452" y="295205"/>
                      </a:cubicBezTo>
                      <a:cubicBezTo>
                        <a:pt x="48430" y="295488"/>
                        <a:pt x="40447" y="296623"/>
                        <a:pt x="32668" y="298567"/>
                      </a:cubicBezTo>
                      <a:cubicBezTo>
                        <a:pt x="24848" y="300533"/>
                        <a:pt x="16845" y="301668"/>
                        <a:pt x="8781" y="301931"/>
                      </a:cubicBezTo>
                      <a:cubicBezTo>
                        <a:pt x="5418" y="301931"/>
                        <a:pt x="2581" y="299905"/>
                        <a:pt x="292" y="295853"/>
                      </a:cubicBezTo>
                      <a:cubicBezTo>
                        <a:pt x="-4266" y="286655"/>
                        <a:pt x="-4266" y="275856"/>
                        <a:pt x="292" y="266658"/>
                      </a:cubicBezTo>
                      <a:cubicBezTo>
                        <a:pt x="2581" y="262606"/>
                        <a:pt x="5398" y="260641"/>
                        <a:pt x="8781" y="260742"/>
                      </a:cubicBezTo>
                      <a:cubicBezTo>
                        <a:pt x="13988" y="260742"/>
                        <a:pt x="22598" y="259445"/>
                        <a:pt x="34653" y="256833"/>
                      </a:cubicBezTo>
                      <a:cubicBezTo>
                        <a:pt x="35463" y="246034"/>
                        <a:pt x="35869" y="233635"/>
                        <a:pt x="35869" y="219635"/>
                      </a:cubicBezTo>
                      <a:cubicBezTo>
                        <a:pt x="35869" y="210376"/>
                        <a:pt x="35606" y="199092"/>
                        <a:pt x="35079" y="185740"/>
                      </a:cubicBezTo>
                      <a:cubicBezTo>
                        <a:pt x="34552" y="172389"/>
                        <a:pt x="34288" y="161165"/>
                        <a:pt x="34309" y="152048"/>
                      </a:cubicBezTo>
                      <a:cubicBezTo>
                        <a:pt x="34309" y="121070"/>
                        <a:pt x="35423" y="82394"/>
                        <a:pt x="37671" y="35978"/>
                      </a:cubicBezTo>
                      <a:lnTo>
                        <a:pt x="22031" y="36850"/>
                      </a:lnTo>
                      <a:lnTo>
                        <a:pt x="6370" y="37538"/>
                      </a:lnTo>
                      <a:cubicBezTo>
                        <a:pt x="2926" y="37538"/>
                        <a:pt x="29" y="35613"/>
                        <a:pt x="-2302" y="31744"/>
                      </a:cubicBezTo>
                      <a:cubicBezTo>
                        <a:pt x="-4793" y="27226"/>
                        <a:pt x="-5988" y="22100"/>
                        <a:pt x="-5786" y="16934"/>
                      </a:cubicBezTo>
                      <a:cubicBezTo>
                        <a:pt x="-5786" y="4494"/>
                        <a:pt x="-2018" y="-2354"/>
                        <a:pt x="5539" y="-3610"/>
                      </a:cubicBezTo>
                      <a:cubicBezTo>
                        <a:pt x="12023" y="-4724"/>
                        <a:pt x="24179" y="-5352"/>
                        <a:pt x="42007" y="-5494"/>
                      </a:cubicBezTo>
                      <a:cubicBezTo>
                        <a:pt x="57972" y="-5615"/>
                        <a:pt x="77989" y="-2881"/>
                        <a:pt x="102078" y="2731"/>
                      </a:cubicBezTo>
                      <a:cubicBezTo>
                        <a:pt x="109209" y="4434"/>
                        <a:pt x="112776" y="11626"/>
                        <a:pt x="112776" y="24309"/>
                      </a:cubicBezTo>
                      <a:cubicBezTo>
                        <a:pt x="113060" y="29678"/>
                        <a:pt x="111641" y="34986"/>
                        <a:pt x="108724" y="39504"/>
                      </a:cubicBezTo>
                      <a:cubicBezTo>
                        <a:pt x="106860" y="42259"/>
                        <a:pt x="103780" y="43981"/>
                        <a:pt x="100457" y="44103"/>
                      </a:cubicBezTo>
                      <a:close/>
                    </a:path>
                  </a:pathLst>
                </a:custGeom>
                <a:solidFill>
                  <a:srgbClr val="F8C91C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13C7BC1F-A14D-83DE-CC3D-BC9FFFF1A415}"/>
                    </a:ext>
                  </a:extLst>
                </p:cNvPr>
                <p:cNvSpPr/>
                <p:nvPr/>
              </p:nvSpPr>
              <p:spPr>
                <a:xfrm>
                  <a:off x="5350486" y="1154586"/>
                  <a:ext cx="149504" cy="350152"/>
                </a:xfrm>
                <a:custGeom>
                  <a:avLst/>
                  <a:gdLst>
                    <a:gd name="connsiteX0" fmla="*/ 101703 w 143724"/>
                    <a:gd name="connsiteY0" fmla="*/ 310294 h 336614"/>
                    <a:gd name="connsiteX1" fmla="*/ 48136 w 143724"/>
                    <a:gd name="connsiteY1" fmla="*/ 331101 h 336614"/>
                    <a:gd name="connsiteX2" fmla="*/ 28038 w 143724"/>
                    <a:gd name="connsiteY2" fmla="*/ 326098 h 336614"/>
                    <a:gd name="connsiteX3" fmla="*/ 7575 w 143724"/>
                    <a:gd name="connsiteY3" fmla="*/ 311570 h 336614"/>
                    <a:gd name="connsiteX4" fmla="*/ 6359 w 143724"/>
                    <a:gd name="connsiteY4" fmla="*/ 311570 h 336614"/>
                    <a:gd name="connsiteX5" fmla="*/ -2292 w 143724"/>
                    <a:gd name="connsiteY5" fmla="*/ 305372 h 336614"/>
                    <a:gd name="connsiteX6" fmla="*/ -5797 w 143724"/>
                    <a:gd name="connsiteY6" fmla="*/ 290521 h 336614"/>
                    <a:gd name="connsiteX7" fmla="*/ -4642 w 143724"/>
                    <a:gd name="connsiteY7" fmla="*/ 226762 h 336614"/>
                    <a:gd name="connsiteX8" fmla="*/ -3507 w 143724"/>
                    <a:gd name="connsiteY8" fmla="*/ 163005 h 336614"/>
                    <a:gd name="connsiteX9" fmla="*/ -4034 w 143724"/>
                    <a:gd name="connsiteY9" fmla="*/ 92095 h 336614"/>
                    <a:gd name="connsiteX10" fmla="*/ -4581 w 143724"/>
                    <a:gd name="connsiteY10" fmla="*/ 21185 h 336614"/>
                    <a:gd name="connsiteX11" fmla="*/ 463 w 143724"/>
                    <a:gd name="connsiteY11" fmla="*/ 3721 h 336614"/>
                    <a:gd name="connsiteX12" fmla="*/ 10593 w 143724"/>
                    <a:gd name="connsiteY12" fmla="*/ -5498 h 336614"/>
                    <a:gd name="connsiteX13" fmla="*/ 29861 w 143724"/>
                    <a:gd name="connsiteY13" fmla="*/ 7955 h 336614"/>
                    <a:gd name="connsiteX14" fmla="*/ 51296 w 143724"/>
                    <a:gd name="connsiteY14" fmla="*/ 24690 h 336614"/>
                    <a:gd name="connsiteX15" fmla="*/ 109544 w 143724"/>
                    <a:gd name="connsiteY15" fmla="*/ 85246 h 336614"/>
                    <a:gd name="connsiteX16" fmla="*/ 137908 w 143724"/>
                    <a:gd name="connsiteY16" fmla="*/ 191916 h 336614"/>
                    <a:gd name="connsiteX17" fmla="*/ 128203 w 143724"/>
                    <a:gd name="connsiteY17" fmla="*/ 259016 h 336614"/>
                    <a:gd name="connsiteX18" fmla="*/ 101703 w 143724"/>
                    <a:gd name="connsiteY18" fmla="*/ 310294 h 336614"/>
                    <a:gd name="connsiteX19" fmla="*/ 76419 w 143724"/>
                    <a:gd name="connsiteY19" fmla="*/ 94161 h 336614"/>
                    <a:gd name="connsiteX20" fmla="*/ 19691 w 143724"/>
                    <a:gd name="connsiteY20" fmla="*/ 47563 h 336614"/>
                    <a:gd name="connsiteX21" fmla="*/ 20298 w 143724"/>
                    <a:gd name="connsiteY21" fmla="*/ 106053 h 336614"/>
                    <a:gd name="connsiteX22" fmla="*/ 20663 w 143724"/>
                    <a:gd name="connsiteY22" fmla="*/ 164341 h 336614"/>
                    <a:gd name="connsiteX23" fmla="*/ 18637 w 143724"/>
                    <a:gd name="connsiteY23" fmla="*/ 275224 h 336614"/>
                    <a:gd name="connsiteX24" fmla="*/ 21170 w 143724"/>
                    <a:gd name="connsiteY24" fmla="*/ 277899 h 336614"/>
                    <a:gd name="connsiteX25" fmla="*/ 47892 w 143724"/>
                    <a:gd name="connsiteY25" fmla="*/ 290237 h 336614"/>
                    <a:gd name="connsiteX26" fmla="*/ 87865 w 143724"/>
                    <a:gd name="connsiteY26" fmla="*/ 276461 h 336614"/>
                    <a:gd name="connsiteX27" fmla="*/ 106464 w 143724"/>
                    <a:gd name="connsiteY27" fmla="*/ 240397 h 336614"/>
                    <a:gd name="connsiteX28" fmla="*/ 113372 w 143724"/>
                    <a:gd name="connsiteY28" fmla="*/ 192929 h 336614"/>
                    <a:gd name="connsiteX29" fmla="*/ 76419 w 143724"/>
                    <a:gd name="connsiteY29" fmla="*/ 94161 h 336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43724" h="336614">
                      <a:moveTo>
                        <a:pt x="101703" y="310294"/>
                      </a:moveTo>
                      <a:cubicBezTo>
                        <a:pt x="89263" y="324537"/>
                        <a:pt x="71414" y="331486"/>
                        <a:pt x="48136" y="331101"/>
                      </a:cubicBezTo>
                      <a:cubicBezTo>
                        <a:pt x="41186" y="330737"/>
                        <a:pt x="34358" y="329035"/>
                        <a:pt x="28038" y="326098"/>
                      </a:cubicBezTo>
                      <a:cubicBezTo>
                        <a:pt x="20075" y="323099"/>
                        <a:pt x="13025" y="318094"/>
                        <a:pt x="7575" y="311570"/>
                      </a:cubicBezTo>
                      <a:lnTo>
                        <a:pt x="6359" y="311570"/>
                      </a:lnTo>
                      <a:cubicBezTo>
                        <a:pt x="2915" y="311570"/>
                        <a:pt x="38" y="309504"/>
                        <a:pt x="-2292" y="305372"/>
                      </a:cubicBezTo>
                      <a:cubicBezTo>
                        <a:pt x="-4743" y="300813"/>
                        <a:pt x="-5938" y="295687"/>
                        <a:pt x="-5797" y="290521"/>
                      </a:cubicBezTo>
                      <a:cubicBezTo>
                        <a:pt x="-5797" y="276318"/>
                        <a:pt x="-5412" y="255066"/>
                        <a:pt x="-4642" y="226762"/>
                      </a:cubicBezTo>
                      <a:cubicBezTo>
                        <a:pt x="-3871" y="198460"/>
                        <a:pt x="-3487" y="177207"/>
                        <a:pt x="-3507" y="163005"/>
                      </a:cubicBezTo>
                      <a:cubicBezTo>
                        <a:pt x="-3507" y="147201"/>
                        <a:pt x="-3689" y="123558"/>
                        <a:pt x="-4034" y="92095"/>
                      </a:cubicBezTo>
                      <a:cubicBezTo>
                        <a:pt x="-4378" y="60631"/>
                        <a:pt x="-4561" y="36987"/>
                        <a:pt x="-4581" y="21185"/>
                      </a:cubicBezTo>
                      <a:cubicBezTo>
                        <a:pt x="-4399" y="15026"/>
                        <a:pt x="-2676" y="9029"/>
                        <a:pt x="463" y="3721"/>
                      </a:cubicBezTo>
                      <a:cubicBezTo>
                        <a:pt x="3847" y="-2398"/>
                        <a:pt x="7231" y="-5477"/>
                        <a:pt x="10593" y="-5498"/>
                      </a:cubicBezTo>
                      <a:cubicBezTo>
                        <a:pt x="12619" y="-5498"/>
                        <a:pt x="18941" y="-1041"/>
                        <a:pt x="29861" y="7955"/>
                      </a:cubicBezTo>
                      <a:cubicBezTo>
                        <a:pt x="42220" y="18024"/>
                        <a:pt x="49371" y="23616"/>
                        <a:pt x="51296" y="24690"/>
                      </a:cubicBezTo>
                      <a:cubicBezTo>
                        <a:pt x="74089" y="37737"/>
                        <a:pt x="93518" y="57916"/>
                        <a:pt x="109544" y="85246"/>
                      </a:cubicBezTo>
                      <a:cubicBezTo>
                        <a:pt x="128446" y="117602"/>
                        <a:pt x="138252" y="154455"/>
                        <a:pt x="137908" y="191916"/>
                      </a:cubicBezTo>
                      <a:cubicBezTo>
                        <a:pt x="137989" y="214647"/>
                        <a:pt x="134726" y="237257"/>
                        <a:pt x="128203" y="259016"/>
                      </a:cubicBezTo>
                      <a:cubicBezTo>
                        <a:pt x="121700" y="280431"/>
                        <a:pt x="112866" y="297510"/>
                        <a:pt x="101703" y="310294"/>
                      </a:cubicBezTo>
                      <a:close/>
                      <a:moveTo>
                        <a:pt x="76419" y="94161"/>
                      </a:moveTo>
                      <a:cubicBezTo>
                        <a:pt x="68233" y="85064"/>
                        <a:pt x="49331" y="69525"/>
                        <a:pt x="19691" y="47563"/>
                      </a:cubicBezTo>
                      <a:lnTo>
                        <a:pt x="20298" y="106053"/>
                      </a:lnTo>
                      <a:lnTo>
                        <a:pt x="20663" y="164341"/>
                      </a:lnTo>
                      <a:lnTo>
                        <a:pt x="18637" y="275224"/>
                      </a:lnTo>
                      <a:cubicBezTo>
                        <a:pt x="19589" y="276014"/>
                        <a:pt x="20441" y="276906"/>
                        <a:pt x="21170" y="277899"/>
                      </a:cubicBezTo>
                      <a:cubicBezTo>
                        <a:pt x="27795" y="285779"/>
                        <a:pt x="37600" y="290297"/>
                        <a:pt x="47892" y="290237"/>
                      </a:cubicBezTo>
                      <a:cubicBezTo>
                        <a:pt x="66187" y="290460"/>
                        <a:pt x="79498" y="285881"/>
                        <a:pt x="87865" y="276461"/>
                      </a:cubicBezTo>
                      <a:cubicBezTo>
                        <a:pt x="95645" y="267566"/>
                        <a:pt x="101844" y="255532"/>
                        <a:pt x="106464" y="240397"/>
                      </a:cubicBezTo>
                      <a:cubicBezTo>
                        <a:pt x="111104" y="224999"/>
                        <a:pt x="113434" y="209015"/>
                        <a:pt x="113372" y="192929"/>
                      </a:cubicBezTo>
                      <a:cubicBezTo>
                        <a:pt x="113453" y="154455"/>
                        <a:pt x="101135" y="121532"/>
                        <a:pt x="76419" y="94161"/>
                      </a:cubicBezTo>
                      <a:close/>
                    </a:path>
                  </a:pathLst>
                </a:custGeom>
                <a:solidFill>
                  <a:srgbClr val="F8C91C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0BFF423C-2B11-3AC1-BEF9-5B897B9E1D92}"/>
                    </a:ext>
                  </a:extLst>
                </p:cNvPr>
                <p:cNvSpPr/>
                <p:nvPr/>
              </p:nvSpPr>
              <p:spPr>
                <a:xfrm>
                  <a:off x="5530136" y="1142041"/>
                  <a:ext cx="134424" cy="365846"/>
                </a:xfrm>
                <a:custGeom>
                  <a:avLst/>
                  <a:gdLst>
                    <a:gd name="connsiteX0" fmla="*/ 111602 w 129227"/>
                    <a:gd name="connsiteY0" fmla="*/ 47771 h 351702"/>
                    <a:gd name="connsiteX1" fmla="*/ 107874 w 129227"/>
                    <a:gd name="connsiteY1" fmla="*/ 46758 h 351702"/>
                    <a:gd name="connsiteX2" fmla="*/ 68630 w 129227"/>
                    <a:gd name="connsiteY2" fmla="*/ 37074 h 351702"/>
                    <a:gd name="connsiteX3" fmla="*/ 47094 w 129227"/>
                    <a:gd name="connsiteY3" fmla="*/ 40296 h 351702"/>
                    <a:gd name="connsiteX4" fmla="*/ 21931 w 129227"/>
                    <a:gd name="connsiteY4" fmla="*/ 49898 h 351702"/>
                    <a:gd name="connsiteX5" fmla="*/ 23005 w 129227"/>
                    <a:gd name="connsiteY5" fmla="*/ 71293 h 351702"/>
                    <a:gd name="connsiteX6" fmla="*/ 20979 w 129227"/>
                    <a:gd name="connsiteY6" fmla="*/ 149882 h 351702"/>
                    <a:gd name="connsiteX7" fmla="*/ 73655 w 129227"/>
                    <a:gd name="connsiteY7" fmla="*/ 141312 h 351702"/>
                    <a:gd name="connsiteX8" fmla="*/ 102181 w 129227"/>
                    <a:gd name="connsiteY8" fmla="*/ 137260 h 351702"/>
                    <a:gd name="connsiteX9" fmla="*/ 111095 w 129227"/>
                    <a:gd name="connsiteY9" fmla="*/ 143074 h 351702"/>
                    <a:gd name="connsiteX10" fmla="*/ 114702 w 129227"/>
                    <a:gd name="connsiteY10" fmla="*/ 158614 h 351702"/>
                    <a:gd name="connsiteX11" fmla="*/ 103619 w 129227"/>
                    <a:gd name="connsiteY11" fmla="*/ 179684 h 351702"/>
                    <a:gd name="connsiteX12" fmla="*/ 74971 w 129227"/>
                    <a:gd name="connsiteY12" fmla="*/ 183918 h 351702"/>
                    <a:gd name="connsiteX13" fmla="*/ 19358 w 129227"/>
                    <a:gd name="connsiteY13" fmla="*/ 192306 h 351702"/>
                    <a:gd name="connsiteX14" fmla="*/ 18588 w 129227"/>
                    <a:gd name="connsiteY14" fmla="*/ 219960 h 351702"/>
                    <a:gd name="connsiteX15" fmla="*/ 18284 w 129227"/>
                    <a:gd name="connsiteY15" fmla="*/ 244272 h 351702"/>
                    <a:gd name="connsiteX16" fmla="*/ 22133 w 129227"/>
                    <a:gd name="connsiteY16" fmla="*/ 297799 h 351702"/>
                    <a:gd name="connsiteX17" fmla="*/ 41036 w 129227"/>
                    <a:gd name="connsiteY17" fmla="*/ 303877 h 351702"/>
                    <a:gd name="connsiteX18" fmla="*/ 63484 w 129227"/>
                    <a:gd name="connsiteY18" fmla="*/ 303452 h 351702"/>
                    <a:gd name="connsiteX19" fmla="*/ 86054 w 129227"/>
                    <a:gd name="connsiteY19" fmla="*/ 303026 h 351702"/>
                    <a:gd name="connsiteX20" fmla="*/ 93145 w 129227"/>
                    <a:gd name="connsiteY20" fmla="*/ 301771 h 351702"/>
                    <a:gd name="connsiteX21" fmla="*/ 100134 w 129227"/>
                    <a:gd name="connsiteY21" fmla="*/ 300515 h 351702"/>
                    <a:gd name="connsiteX22" fmla="*/ 112898 w 129227"/>
                    <a:gd name="connsiteY22" fmla="*/ 322213 h 351702"/>
                    <a:gd name="connsiteX23" fmla="*/ 102667 w 129227"/>
                    <a:gd name="connsiteY23" fmla="*/ 342959 h 351702"/>
                    <a:gd name="connsiteX24" fmla="*/ 53679 w 129227"/>
                    <a:gd name="connsiteY24" fmla="*/ 346119 h 351702"/>
                    <a:gd name="connsiteX25" fmla="*/ 5764 w 129227"/>
                    <a:gd name="connsiteY25" fmla="*/ 328494 h 351702"/>
                    <a:gd name="connsiteX26" fmla="*/ -5804 w 129227"/>
                    <a:gd name="connsiteY26" fmla="*/ 244151 h 351702"/>
                    <a:gd name="connsiteX27" fmla="*/ -5440 w 129227"/>
                    <a:gd name="connsiteY27" fmla="*/ 215402 h 351702"/>
                    <a:gd name="connsiteX28" fmla="*/ -4468 w 129227"/>
                    <a:gd name="connsiteY28" fmla="*/ 181731 h 351702"/>
                    <a:gd name="connsiteX29" fmla="*/ -5804 w 129227"/>
                    <a:gd name="connsiteY29" fmla="*/ 171601 h 351702"/>
                    <a:gd name="connsiteX30" fmla="*/ -3515 w 129227"/>
                    <a:gd name="connsiteY30" fmla="*/ 159080 h 351702"/>
                    <a:gd name="connsiteX31" fmla="*/ -1104 w 129227"/>
                    <a:gd name="connsiteY31" fmla="*/ 71394 h 351702"/>
                    <a:gd name="connsiteX32" fmla="*/ -2299 w 129227"/>
                    <a:gd name="connsiteY32" fmla="*/ 49108 h 351702"/>
                    <a:gd name="connsiteX33" fmla="*/ -3515 w 129227"/>
                    <a:gd name="connsiteY33" fmla="*/ 26822 h 351702"/>
                    <a:gd name="connsiteX34" fmla="*/ 8519 w 129227"/>
                    <a:gd name="connsiteY34" fmla="*/ 2268 h 351702"/>
                    <a:gd name="connsiteX35" fmla="*/ 17190 w 129227"/>
                    <a:gd name="connsiteY35" fmla="*/ 8163 h 351702"/>
                    <a:gd name="connsiteX36" fmla="*/ 44460 w 129227"/>
                    <a:gd name="connsiteY36" fmla="*/ -1967 h 351702"/>
                    <a:gd name="connsiteX37" fmla="*/ 68590 w 129227"/>
                    <a:gd name="connsiteY37" fmla="*/ -5492 h 351702"/>
                    <a:gd name="connsiteX38" fmla="*/ 115309 w 129227"/>
                    <a:gd name="connsiteY38" fmla="*/ 6076 h 351702"/>
                    <a:gd name="connsiteX39" fmla="*/ 123413 w 129227"/>
                    <a:gd name="connsiteY39" fmla="*/ 25911 h 351702"/>
                    <a:gd name="connsiteX40" fmla="*/ 120273 w 129227"/>
                    <a:gd name="connsiteY40" fmla="*/ 40640 h 351702"/>
                    <a:gd name="connsiteX41" fmla="*/ 111602 w 129227"/>
                    <a:gd name="connsiteY41" fmla="*/ 47771 h 351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29227" h="351702">
                      <a:moveTo>
                        <a:pt x="111602" y="47771"/>
                      </a:moveTo>
                      <a:cubicBezTo>
                        <a:pt x="110305" y="47731"/>
                        <a:pt x="109028" y="47387"/>
                        <a:pt x="107874" y="46758"/>
                      </a:cubicBezTo>
                      <a:cubicBezTo>
                        <a:pt x="95718" y="40559"/>
                        <a:pt x="82286" y="37236"/>
                        <a:pt x="68630" y="37074"/>
                      </a:cubicBezTo>
                      <a:cubicBezTo>
                        <a:pt x="61336" y="37216"/>
                        <a:pt x="54104" y="38310"/>
                        <a:pt x="47094" y="40296"/>
                      </a:cubicBezTo>
                      <a:cubicBezTo>
                        <a:pt x="38443" y="42726"/>
                        <a:pt x="30015" y="45948"/>
                        <a:pt x="21931" y="49898"/>
                      </a:cubicBezTo>
                      <a:cubicBezTo>
                        <a:pt x="22660" y="58813"/>
                        <a:pt x="23005" y="65944"/>
                        <a:pt x="23005" y="71293"/>
                      </a:cubicBezTo>
                      <a:cubicBezTo>
                        <a:pt x="23005" y="90358"/>
                        <a:pt x="22336" y="116553"/>
                        <a:pt x="20979" y="149882"/>
                      </a:cubicBezTo>
                      <a:lnTo>
                        <a:pt x="73655" y="141312"/>
                      </a:lnTo>
                      <a:cubicBezTo>
                        <a:pt x="89134" y="138617"/>
                        <a:pt x="98635" y="137260"/>
                        <a:pt x="102181" y="137260"/>
                      </a:cubicBezTo>
                      <a:cubicBezTo>
                        <a:pt x="105706" y="137260"/>
                        <a:pt x="108684" y="139286"/>
                        <a:pt x="111095" y="143074"/>
                      </a:cubicBezTo>
                      <a:cubicBezTo>
                        <a:pt x="113709" y="147815"/>
                        <a:pt x="114965" y="153204"/>
                        <a:pt x="114702" y="158614"/>
                      </a:cubicBezTo>
                      <a:cubicBezTo>
                        <a:pt x="114702" y="171174"/>
                        <a:pt x="111014" y="178205"/>
                        <a:pt x="103619" y="179684"/>
                      </a:cubicBezTo>
                      <a:lnTo>
                        <a:pt x="74971" y="183918"/>
                      </a:lnTo>
                      <a:lnTo>
                        <a:pt x="19358" y="192306"/>
                      </a:lnTo>
                      <a:cubicBezTo>
                        <a:pt x="19034" y="202051"/>
                        <a:pt x="18771" y="211269"/>
                        <a:pt x="18588" y="219960"/>
                      </a:cubicBezTo>
                      <a:cubicBezTo>
                        <a:pt x="18406" y="228652"/>
                        <a:pt x="18305" y="236756"/>
                        <a:pt x="18284" y="244272"/>
                      </a:cubicBezTo>
                      <a:cubicBezTo>
                        <a:pt x="18284" y="274581"/>
                        <a:pt x="19560" y="292430"/>
                        <a:pt x="22133" y="297799"/>
                      </a:cubicBezTo>
                      <a:cubicBezTo>
                        <a:pt x="24058" y="301669"/>
                        <a:pt x="30359" y="303695"/>
                        <a:pt x="41036" y="303877"/>
                      </a:cubicBezTo>
                      <a:cubicBezTo>
                        <a:pt x="46000" y="303877"/>
                        <a:pt x="53496" y="303877"/>
                        <a:pt x="63484" y="303452"/>
                      </a:cubicBezTo>
                      <a:cubicBezTo>
                        <a:pt x="73473" y="303026"/>
                        <a:pt x="80989" y="302966"/>
                        <a:pt x="86054" y="303026"/>
                      </a:cubicBezTo>
                      <a:cubicBezTo>
                        <a:pt x="88465" y="302905"/>
                        <a:pt x="90835" y="302479"/>
                        <a:pt x="93145" y="301771"/>
                      </a:cubicBezTo>
                      <a:cubicBezTo>
                        <a:pt x="95414" y="301062"/>
                        <a:pt x="97764" y="300636"/>
                        <a:pt x="100134" y="300515"/>
                      </a:cubicBezTo>
                      <a:cubicBezTo>
                        <a:pt x="108644" y="300616"/>
                        <a:pt x="112898" y="307849"/>
                        <a:pt x="112898" y="322213"/>
                      </a:cubicBezTo>
                      <a:cubicBezTo>
                        <a:pt x="112898" y="333801"/>
                        <a:pt x="109494" y="340710"/>
                        <a:pt x="102667" y="342959"/>
                      </a:cubicBezTo>
                      <a:cubicBezTo>
                        <a:pt x="95110" y="345471"/>
                        <a:pt x="78781" y="346525"/>
                        <a:pt x="53679" y="346119"/>
                      </a:cubicBezTo>
                      <a:cubicBezTo>
                        <a:pt x="28799" y="345715"/>
                        <a:pt x="12834" y="339839"/>
                        <a:pt x="5764" y="328494"/>
                      </a:cubicBezTo>
                      <a:cubicBezTo>
                        <a:pt x="-1935" y="316195"/>
                        <a:pt x="-5785" y="288075"/>
                        <a:pt x="-5804" y="244151"/>
                      </a:cubicBezTo>
                      <a:cubicBezTo>
                        <a:pt x="-5804" y="235379"/>
                        <a:pt x="-5684" y="225796"/>
                        <a:pt x="-5440" y="215402"/>
                      </a:cubicBezTo>
                      <a:cubicBezTo>
                        <a:pt x="-5197" y="205009"/>
                        <a:pt x="-4873" y="193785"/>
                        <a:pt x="-4468" y="181731"/>
                      </a:cubicBezTo>
                      <a:cubicBezTo>
                        <a:pt x="-5379" y="178428"/>
                        <a:pt x="-5825" y="175024"/>
                        <a:pt x="-5804" y="171601"/>
                      </a:cubicBezTo>
                      <a:cubicBezTo>
                        <a:pt x="-5866" y="167325"/>
                        <a:pt x="-5096" y="163070"/>
                        <a:pt x="-3515" y="159080"/>
                      </a:cubicBezTo>
                      <a:cubicBezTo>
                        <a:pt x="-1895" y="119511"/>
                        <a:pt x="-1085" y="90277"/>
                        <a:pt x="-1104" y="71394"/>
                      </a:cubicBezTo>
                      <a:cubicBezTo>
                        <a:pt x="-1104" y="66329"/>
                        <a:pt x="-1510" y="58894"/>
                        <a:pt x="-2299" y="49108"/>
                      </a:cubicBezTo>
                      <a:cubicBezTo>
                        <a:pt x="-3090" y="39323"/>
                        <a:pt x="-3495" y="31887"/>
                        <a:pt x="-3515" y="26822"/>
                      </a:cubicBezTo>
                      <a:cubicBezTo>
                        <a:pt x="-3515" y="10534"/>
                        <a:pt x="496" y="2349"/>
                        <a:pt x="8519" y="2268"/>
                      </a:cubicBezTo>
                      <a:cubicBezTo>
                        <a:pt x="11902" y="2268"/>
                        <a:pt x="14779" y="4294"/>
                        <a:pt x="17190" y="8163"/>
                      </a:cubicBezTo>
                      <a:cubicBezTo>
                        <a:pt x="25963" y="3989"/>
                        <a:pt x="35100" y="606"/>
                        <a:pt x="44460" y="-1967"/>
                      </a:cubicBezTo>
                      <a:cubicBezTo>
                        <a:pt x="52321" y="-4155"/>
                        <a:pt x="60425" y="-5351"/>
                        <a:pt x="68590" y="-5492"/>
                      </a:cubicBezTo>
                      <a:cubicBezTo>
                        <a:pt x="88100" y="-5674"/>
                        <a:pt x="103660" y="-1825"/>
                        <a:pt x="115309" y="6076"/>
                      </a:cubicBezTo>
                      <a:cubicBezTo>
                        <a:pt x="120719" y="9763"/>
                        <a:pt x="123413" y="16369"/>
                        <a:pt x="123413" y="25911"/>
                      </a:cubicBezTo>
                      <a:cubicBezTo>
                        <a:pt x="123514" y="30996"/>
                        <a:pt x="122441" y="36041"/>
                        <a:pt x="120273" y="40640"/>
                      </a:cubicBezTo>
                      <a:cubicBezTo>
                        <a:pt x="117943" y="45380"/>
                        <a:pt x="115066" y="47751"/>
                        <a:pt x="111602" y="47771"/>
                      </a:cubicBezTo>
                      <a:close/>
                    </a:path>
                  </a:pathLst>
                </a:custGeom>
                <a:solidFill>
                  <a:srgbClr val="F8C91C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2F755DA4-342E-4BB4-40D9-E4CEE26AC9B1}"/>
                    </a:ext>
                  </a:extLst>
                </p:cNvPr>
                <p:cNvSpPr/>
                <p:nvPr/>
              </p:nvSpPr>
              <p:spPr>
                <a:xfrm>
                  <a:off x="5689195" y="1168052"/>
                  <a:ext cx="153016" cy="328429"/>
                </a:xfrm>
                <a:custGeom>
                  <a:avLst/>
                  <a:gdLst>
                    <a:gd name="connsiteX0" fmla="*/ 128917 w 147100"/>
                    <a:gd name="connsiteY0" fmla="*/ 310233 h 315731"/>
                    <a:gd name="connsiteX1" fmla="*/ 109650 w 147100"/>
                    <a:gd name="connsiteY1" fmla="*/ 260536 h 315731"/>
                    <a:gd name="connsiteX2" fmla="*/ 101829 w 147100"/>
                    <a:gd name="connsiteY2" fmla="*/ 194549 h 315731"/>
                    <a:gd name="connsiteX3" fmla="*/ 69697 w 147100"/>
                    <a:gd name="connsiteY3" fmla="*/ 204780 h 315731"/>
                    <a:gd name="connsiteX4" fmla="*/ 37666 w 147100"/>
                    <a:gd name="connsiteY4" fmla="*/ 215984 h 315731"/>
                    <a:gd name="connsiteX5" fmla="*/ 17082 w 147100"/>
                    <a:gd name="connsiteY5" fmla="*/ 295443 h 315731"/>
                    <a:gd name="connsiteX6" fmla="*/ 6607 w 147100"/>
                    <a:gd name="connsiteY6" fmla="*/ 306931 h 315731"/>
                    <a:gd name="connsiteX7" fmla="*/ -2003 w 147100"/>
                    <a:gd name="connsiteY7" fmla="*/ 300853 h 315731"/>
                    <a:gd name="connsiteX8" fmla="*/ -5791 w 147100"/>
                    <a:gd name="connsiteY8" fmla="*/ 285841 h 315731"/>
                    <a:gd name="connsiteX9" fmla="*/ 12443 w 147100"/>
                    <a:gd name="connsiteY9" fmla="*/ 210210 h 315731"/>
                    <a:gd name="connsiteX10" fmla="*/ 10417 w 147100"/>
                    <a:gd name="connsiteY10" fmla="*/ 197730 h 315731"/>
                    <a:gd name="connsiteX11" fmla="*/ 22228 w 147100"/>
                    <a:gd name="connsiteY11" fmla="*/ 176194 h 315731"/>
                    <a:gd name="connsiteX12" fmla="*/ 56893 w 147100"/>
                    <a:gd name="connsiteY12" fmla="*/ 73800 h 315731"/>
                    <a:gd name="connsiteX13" fmla="*/ 92409 w 147100"/>
                    <a:gd name="connsiteY13" fmla="*/ -5498 h 315731"/>
                    <a:gd name="connsiteX14" fmla="*/ 105395 w 147100"/>
                    <a:gd name="connsiteY14" fmla="*/ 17416 h 315731"/>
                    <a:gd name="connsiteX15" fmla="*/ 112993 w 147100"/>
                    <a:gd name="connsiteY15" fmla="*/ 87718 h 315731"/>
                    <a:gd name="connsiteX16" fmla="*/ 130923 w 147100"/>
                    <a:gd name="connsiteY16" fmla="*/ 233387 h 315731"/>
                    <a:gd name="connsiteX17" fmla="*/ 137771 w 147100"/>
                    <a:gd name="connsiteY17" fmla="*/ 266594 h 315731"/>
                    <a:gd name="connsiteX18" fmla="*/ 141276 w 147100"/>
                    <a:gd name="connsiteY18" fmla="*/ 289284 h 315731"/>
                    <a:gd name="connsiteX19" fmla="*/ 137548 w 147100"/>
                    <a:gd name="connsiteY19" fmla="*/ 304338 h 315731"/>
                    <a:gd name="connsiteX20" fmla="*/ 128917 w 147100"/>
                    <a:gd name="connsiteY20" fmla="*/ 310233 h 315731"/>
                    <a:gd name="connsiteX21" fmla="*/ 86371 w 147100"/>
                    <a:gd name="connsiteY21" fmla="*/ 70761 h 315731"/>
                    <a:gd name="connsiteX22" fmla="*/ 51929 w 147100"/>
                    <a:gd name="connsiteY22" fmla="*/ 166914 h 315731"/>
                    <a:gd name="connsiteX23" fmla="*/ 96116 w 147100"/>
                    <a:gd name="connsiteY23" fmla="*/ 151456 h 315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47100" h="315731">
                      <a:moveTo>
                        <a:pt x="128917" y="310233"/>
                      </a:moveTo>
                      <a:cubicBezTo>
                        <a:pt x="121522" y="310112"/>
                        <a:pt x="115100" y="293539"/>
                        <a:pt x="109650" y="260536"/>
                      </a:cubicBezTo>
                      <a:cubicBezTo>
                        <a:pt x="107563" y="247954"/>
                        <a:pt x="104970" y="225972"/>
                        <a:pt x="101829" y="194549"/>
                      </a:cubicBezTo>
                      <a:cubicBezTo>
                        <a:pt x="90930" y="197304"/>
                        <a:pt x="80192" y="200728"/>
                        <a:pt x="69697" y="204780"/>
                      </a:cubicBezTo>
                      <a:lnTo>
                        <a:pt x="37666" y="215984"/>
                      </a:lnTo>
                      <a:cubicBezTo>
                        <a:pt x="33614" y="234137"/>
                        <a:pt x="26746" y="260617"/>
                        <a:pt x="17082" y="295443"/>
                      </a:cubicBezTo>
                      <a:cubicBezTo>
                        <a:pt x="14510" y="303163"/>
                        <a:pt x="11004" y="306992"/>
                        <a:pt x="6607" y="306931"/>
                      </a:cubicBezTo>
                      <a:cubicBezTo>
                        <a:pt x="3406" y="306931"/>
                        <a:pt x="529" y="304905"/>
                        <a:pt x="-2003" y="300853"/>
                      </a:cubicBezTo>
                      <a:cubicBezTo>
                        <a:pt x="-4657" y="296294"/>
                        <a:pt x="-5974" y="291108"/>
                        <a:pt x="-5791" y="285841"/>
                      </a:cubicBezTo>
                      <a:cubicBezTo>
                        <a:pt x="-5791" y="279195"/>
                        <a:pt x="287" y="253992"/>
                        <a:pt x="12443" y="210210"/>
                      </a:cubicBezTo>
                      <a:cubicBezTo>
                        <a:pt x="11024" y="206199"/>
                        <a:pt x="10336" y="201984"/>
                        <a:pt x="10417" y="197730"/>
                      </a:cubicBezTo>
                      <a:cubicBezTo>
                        <a:pt x="10417" y="186506"/>
                        <a:pt x="14347" y="179333"/>
                        <a:pt x="22228" y="176194"/>
                      </a:cubicBezTo>
                      <a:cubicBezTo>
                        <a:pt x="31365" y="146553"/>
                        <a:pt x="42934" y="112435"/>
                        <a:pt x="56893" y="73800"/>
                      </a:cubicBezTo>
                      <a:cubicBezTo>
                        <a:pt x="75917" y="21002"/>
                        <a:pt x="87769" y="-5437"/>
                        <a:pt x="92409" y="-5498"/>
                      </a:cubicBezTo>
                      <a:cubicBezTo>
                        <a:pt x="98730" y="-5498"/>
                        <a:pt x="103066" y="2140"/>
                        <a:pt x="105395" y="17416"/>
                      </a:cubicBezTo>
                      <a:lnTo>
                        <a:pt x="112993" y="87718"/>
                      </a:lnTo>
                      <a:lnTo>
                        <a:pt x="130923" y="233387"/>
                      </a:lnTo>
                      <a:lnTo>
                        <a:pt x="137771" y="266594"/>
                      </a:lnTo>
                      <a:cubicBezTo>
                        <a:pt x="139554" y="274049"/>
                        <a:pt x="140708" y="281646"/>
                        <a:pt x="141276" y="289284"/>
                      </a:cubicBezTo>
                      <a:cubicBezTo>
                        <a:pt x="141458" y="294552"/>
                        <a:pt x="140161" y="299759"/>
                        <a:pt x="137548" y="304338"/>
                      </a:cubicBezTo>
                      <a:cubicBezTo>
                        <a:pt x="134995" y="308309"/>
                        <a:pt x="132118" y="310273"/>
                        <a:pt x="128917" y="310233"/>
                      </a:cubicBezTo>
                      <a:close/>
                      <a:moveTo>
                        <a:pt x="86371" y="70761"/>
                      </a:moveTo>
                      <a:lnTo>
                        <a:pt x="51929" y="166914"/>
                      </a:lnTo>
                      <a:cubicBezTo>
                        <a:pt x="66374" y="160978"/>
                        <a:pt x="81124" y="155812"/>
                        <a:pt x="96116" y="151456"/>
                      </a:cubicBezTo>
                      <a:close/>
                    </a:path>
                  </a:pathLst>
                </a:custGeom>
                <a:solidFill>
                  <a:srgbClr val="F8C91C"/>
                </a:solidFill>
                <a:ln w="2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AAF0EBE7-8422-52EB-5075-7A1A93174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838937" y="2945506"/>
              <a:ext cx="916510" cy="1302889"/>
            </a:xfrm>
            <a:prstGeom prst="rect">
              <a:avLst/>
            </a:prstGeom>
          </p:spPr>
        </p:pic>
      </p:grpSp>
      <p:sp>
        <p:nvSpPr>
          <p:cNvPr id="654" name="dinosaur-right-speech-bubble">
            <a:extLst>
              <a:ext uri="{FF2B5EF4-FFF2-40B4-BE49-F238E27FC236}">
                <a16:creationId xmlns:a16="http://schemas.microsoft.com/office/drawing/2014/main" id="{049B5985-0D24-5A09-BB1E-01468F0E47EE}"/>
              </a:ext>
            </a:extLst>
          </p:cNvPr>
          <p:cNvSpPr/>
          <p:nvPr/>
        </p:nvSpPr>
        <p:spPr>
          <a:xfrm flipH="1">
            <a:off x="559738" y="2020729"/>
            <a:ext cx="3416774" cy="2345536"/>
          </a:xfrm>
          <a:custGeom>
            <a:avLst/>
            <a:gdLst>
              <a:gd name="connsiteX0" fmla="*/ 0 w 889000"/>
              <a:gd name="connsiteY0" fmla="*/ 347134 h 694267"/>
              <a:gd name="connsiteX1" fmla="*/ 444500 w 889000"/>
              <a:gd name="connsiteY1" fmla="*/ 0 h 694267"/>
              <a:gd name="connsiteX2" fmla="*/ 889000 w 889000"/>
              <a:gd name="connsiteY2" fmla="*/ 347134 h 694267"/>
              <a:gd name="connsiteX3" fmla="*/ 444500 w 889000"/>
              <a:gd name="connsiteY3" fmla="*/ 694268 h 694267"/>
              <a:gd name="connsiteX4" fmla="*/ 0 w 889000"/>
              <a:gd name="connsiteY4" fmla="*/ 347134 h 694267"/>
              <a:gd name="connsiteX0" fmla="*/ 0 w 1020121"/>
              <a:gd name="connsiteY0" fmla="*/ 347134 h 695637"/>
              <a:gd name="connsiteX1" fmla="*/ 444500 w 1020121"/>
              <a:gd name="connsiteY1" fmla="*/ 0 h 695637"/>
              <a:gd name="connsiteX2" fmla="*/ 889000 w 1020121"/>
              <a:gd name="connsiteY2" fmla="*/ 347134 h 695637"/>
              <a:gd name="connsiteX3" fmla="*/ 995363 w 1020121"/>
              <a:gd name="connsiteY3" fmla="*/ 463550 h 695637"/>
              <a:gd name="connsiteX4" fmla="*/ 444500 w 1020121"/>
              <a:gd name="connsiteY4" fmla="*/ 694268 h 695637"/>
              <a:gd name="connsiteX5" fmla="*/ 0 w 1020121"/>
              <a:gd name="connsiteY5" fmla="*/ 347134 h 695637"/>
              <a:gd name="connsiteX0" fmla="*/ 0 w 995389"/>
              <a:gd name="connsiteY0" fmla="*/ 347134 h 695827"/>
              <a:gd name="connsiteX1" fmla="*/ 444500 w 995389"/>
              <a:gd name="connsiteY1" fmla="*/ 0 h 695827"/>
              <a:gd name="connsiteX2" fmla="*/ 889000 w 995389"/>
              <a:gd name="connsiteY2" fmla="*/ 347134 h 695827"/>
              <a:gd name="connsiteX3" fmla="*/ 995363 w 995389"/>
              <a:gd name="connsiteY3" fmla="*/ 463550 h 695827"/>
              <a:gd name="connsiteX4" fmla="*/ 835025 w 995389"/>
              <a:gd name="connsiteY4" fmla="*/ 474663 h 695827"/>
              <a:gd name="connsiteX5" fmla="*/ 444500 w 995389"/>
              <a:gd name="connsiteY5" fmla="*/ 694268 h 695827"/>
              <a:gd name="connsiteX6" fmla="*/ 0 w 995389"/>
              <a:gd name="connsiteY6" fmla="*/ 347134 h 695827"/>
              <a:gd name="connsiteX0" fmla="*/ 0 w 995389"/>
              <a:gd name="connsiteY0" fmla="*/ 347134 h 670632"/>
              <a:gd name="connsiteX1" fmla="*/ 444500 w 995389"/>
              <a:gd name="connsiteY1" fmla="*/ 0 h 670632"/>
              <a:gd name="connsiteX2" fmla="*/ 889000 w 995389"/>
              <a:gd name="connsiteY2" fmla="*/ 347134 h 670632"/>
              <a:gd name="connsiteX3" fmla="*/ 995363 w 995389"/>
              <a:gd name="connsiteY3" fmla="*/ 463550 h 670632"/>
              <a:gd name="connsiteX4" fmla="*/ 835025 w 995389"/>
              <a:gd name="connsiteY4" fmla="*/ 474663 h 670632"/>
              <a:gd name="connsiteX5" fmla="*/ 446088 w 995389"/>
              <a:gd name="connsiteY5" fmla="*/ 668868 h 670632"/>
              <a:gd name="connsiteX6" fmla="*/ 0 w 995389"/>
              <a:gd name="connsiteY6" fmla="*/ 347134 h 670632"/>
              <a:gd name="connsiteX0" fmla="*/ 0 w 995389"/>
              <a:gd name="connsiteY0" fmla="*/ 347134 h 669604"/>
              <a:gd name="connsiteX1" fmla="*/ 444500 w 995389"/>
              <a:gd name="connsiteY1" fmla="*/ 0 h 669604"/>
              <a:gd name="connsiteX2" fmla="*/ 889000 w 995389"/>
              <a:gd name="connsiteY2" fmla="*/ 347134 h 669604"/>
              <a:gd name="connsiteX3" fmla="*/ 995363 w 995389"/>
              <a:gd name="connsiteY3" fmla="*/ 463550 h 669604"/>
              <a:gd name="connsiteX4" fmla="*/ 835025 w 995389"/>
              <a:gd name="connsiteY4" fmla="*/ 474663 h 669604"/>
              <a:gd name="connsiteX5" fmla="*/ 446088 w 995389"/>
              <a:gd name="connsiteY5" fmla="*/ 668868 h 669604"/>
              <a:gd name="connsiteX6" fmla="*/ 0 w 995389"/>
              <a:gd name="connsiteY6" fmla="*/ 347134 h 669604"/>
              <a:gd name="connsiteX0" fmla="*/ 0 w 995418"/>
              <a:gd name="connsiteY0" fmla="*/ 347134 h 669597"/>
              <a:gd name="connsiteX1" fmla="*/ 444500 w 995418"/>
              <a:gd name="connsiteY1" fmla="*/ 0 h 669597"/>
              <a:gd name="connsiteX2" fmla="*/ 889000 w 995418"/>
              <a:gd name="connsiteY2" fmla="*/ 347134 h 669597"/>
              <a:gd name="connsiteX3" fmla="*/ 995363 w 995418"/>
              <a:gd name="connsiteY3" fmla="*/ 463550 h 669597"/>
              <a:gd name="connsiteX4" fmla="*/ 873125 w 995418"/>
              <a:gd name="connsiteY4" fmla="*/ 434976 h 669597"/>
              <a:gd name="connsiteX5" fmla="*/ 446088 w 995418"/>
              <a:gd name="connsiteY5" fmla="*/ 668868 h 669597"/>
              <a:gd name="connsiteX6" fmla="*/ 0 w 995418"/>
              <a:gd name="connsiteY6" fmla="*/ 347134 h 669597"/>
              <a:gd name="connsiteX0" fmla="*/ 0 w 995418"/>
              <a:gd name="connsiteY0" fmla="*/ 347299 h 669762"/>
              <a:gd name="connsiteX1" fmla="*/ 444500 w 995418"/>
              <a:gd name="connsiteY1" fmla="*/ 165 h 669762"/>
              <a:gd name="connsiteX2" fmla="*/ 877887 w 995418"/>
              <a:gd name="connsiteY2" fmla="*/ 391749 h 669762"/>
              <a:gd name="connsiteX3" fmla="*/ 995363 w 995418"/>
              <a:gd name="connsiteY3" fmla="*/ 463715 h 669762"/>
              <a:gd name="connsiteX4" fmla="*/ 873125 w 995418"/>
              <a:gd name="connsiteY4" fmla="*/ 435141 h 669762"/>
              <a:gd name="connsiteX5" fmla="*/ 446088 w 995418"/>
              <a:gd name="connsiteY5" fmla="*/ 669033 h 669762"/>
              <a:gd name="connsiteX6" fmla="*/ 0 w 995418"/>
              <a:gd name="connsiteY6" fmla="*/ 347299 h 669762"/>
              <a:gd name="connsiteX0" fmla="*/ 0 w 995418"/>
              <a:gd name="connsiteY0" fmla="*/ 347299 h 669762"/>
              <a:gd name="connsiteX1" fmla="*/ 444500 w 995418"/>
              <a:gd name="connsiteY1" fmla="*/ 165 h 669762"/>
              <a:gd name="connsiteX2" fmla="*/ 877887 w 995418"/>
              <a:gd name="connsiteY2" fmla="*/ 391749 h 669762"/>
              <a:gd name="connsiteX3" fmla="*/ 995363 w 995418"/>
              <a:gd name="connsiteY3" fmla="*/ 458953 h 669762"/>
              <a:gd name="connsiteX4" fmla="*/ 873125 w 995418"/>
              <a:gd name="connsiteY4" fmla="*/ 435141 h 669762"/>
              <a:gd name="connsiteX5" fmla="*/ 446088 w 995418"/>
              <a:gd name="connsiteY5" fmla="*/ 669033 h 669762"/>
              <a:gd name="connsiteX6" fmla="*/ 0 w 995418"/>
              <a:gd name="connsiteY6" fmla="*/ 347299 h 669762"/>
              <a:gd name="connsiteX0" fmla="*/ 0 w 995418"/>
              <a:gd name="connsiteY0" fmla="*/ 347299 h 669762"/>
              <a:gd name="connsiteX1" fmla="*/ 444500 w 995418"/>
              <a:gd name="connsiteY1" fmla="*/ 165 h 669762"/>
              <a:gd name="connsiteX2" fmla="*/ 877887 w 995418"/>
              <a:gd name="connsiteY2" fmla="*/ 391749 h 669762"/>
              <a:gd name="connsiteX3" fmla="*/ 995363 w 995418"/>
              <a:gd name="connsiteY3" fmla="*/ 458953 h 669762"/>
              <a:gd name="connsiteX4" fmla="*/ 873125 w 995418"/>
              <a:gd name="connsiteY4" fmla="*/ 435141 h 669762"/>
              <a:gd name="connsiteX5" fmla="*/ 446088 w 995418"/>
              <a:gd name="connsiteY5" fmla="*/ 669033 h 669762"/>
              <a:gd name="connsiteX6" fmla="*/ 0 w 995418"/>
              <a:gd name="connsiteY6" fmla="*/ 347299 h 669762"/>
              <a:gd name="connsiteX0" fmla="*/ 0 w 995363"/>
              <a:gd name="connsiteY0" fmla="*/ 347299 h 669762"/>
              <a:gd name="connsiteX1" fmla="*/ 444500 w 995363"/>
              <a:gd name="connsiteY1" fmla="*/ 165 h 669762"/>
              <a:gd name="connsiteX2" fmla="*/ 877887 w 995363"/>
              <a:gd name="connsiteY2" fmla="*/ 391749 h 669762"/>
              <a:gd name="connsiteX3" fmla="*/ 995363 w 995363"/>
              <a:gd name="connsiteY3" fmla="*/ 458953 h 669762"/>
              <a:gd name="connsiteX4" fmla="*/ 873125 w 995363"/>
              <a:gd name="connsiteY4" fmla="*/ 435141 h 669762"/>
              <a:gd name="connsiteX5" fmla="*/ 446088 w 995363"/>
              <a:gd name="connsiteY5" fmla="*/ 669033 h 669762"/>
              <a:gd name="connsiteX6" fmla="*/ 0 w 995363"/>
              <a:gd name="connsiteY6" fmla="*/ 347299 h 669762"/>
              <a:gd name="connsiteX0" fmla="*/ 0 w 995363"/>
              <a:gd name="connsiteY0" fmla="*/ 347299 h 669762"/>
              <a:gd name="connsiteX1" fmla="*/ 444500 w 995363"/>
              <a:gd name="connsiteY1" fmla="*/ 165 h 669762"/>
              <a:gd name="connsiteX2" fmla="*/ 877887 w 995363"/>
              <a:gd name="connsiteY2" fmla="*/ 391749 h 669762"/>
              <a:gd name="connsiteX3" fmla="*/ 995363 w 995363"/>
              <a:gd name="connsiteY3" fmla="*/ 458953 h 669762"/>
              <a:gd name="connsiteX4" fmla="*/ 873125 w 995363"/>
              <a:gd name="connsiteY4" fmla="*/ 435141 h 669762"/>
              <a:gd name="connsiteX5" fmla="*/ 446088 w 995363"/>
              <a:gd name="connsiteY5" fmla="*/ 669033 h 669762"/>
              <a:gd name="connsiteX6" fmla="*/ 0 w 995363"/>
              <a:gd name="connsiteY6" fmla="*/ 347299 h 669762"/>
              <a:gd name="connsiteX0" fmla="*/ 0 w 995363"/>
              <a:gd name="connsiteY0" fmla="*/ 347299 h 669762"/>
              <a:gd name="connsiteX1" fmla="*/ 444500 w 995363"/>
              <a:gd name="connsiteY1" fmla="*/ 165 h 669762"/>
              <a:gd name="connsiteX2" fmla="*/ 877887 w 995363"/>
              <a:gd name="connsiteY2" fmla="*/ 391749 h 669762"/>
              <a:gd name="connsiteX3" fmla="*/ 995363 w 995363"/>
              <a:gd name="connsiteY3" fmla="*/ 458953 h 669762"/>
              <a:gd name="connsiteX4" fmla="*/ 873125 w 995363"/>
              <a:gd name="connsiteY4" fmla="*/ 435141 h 669762"/>
              <a:gd name="connsiteX5" fmla="*/ 446088 w 995363"/>
              <a:gd name="connsiteY5" fmla="*/ 669033 h 669762"/>
              <a:gd name="connsiteX6" fmla="*/ 0 w 995363"/>
              <a:gd name="connsiteY6" fmla="*/ 347299 h 669762"/>
              <a:gd name="connsiteX0" fmla="*/ 0 w 995363"/>
              <a:gd name="connsiteY0" fmla="*/ 347299 h 669762"/>
              <a:gd name="connsiteX1" fmla="*/ 444500 w 995363"/>
              <a:gd name="connsiteY1" fmla="*/ 165 h 669762"/>
              <a:gd name="connsiteX2" fmla="*/ 877887 w 995363"/>
              <a:gd name="connsiteY2" fmla="*/ 391749 h 669762"/>
              <a:gd name="connsiteX3" fmla="*/ 995363 w 995363"/>
              <a:gd name="connsiteY3" fmla="*/ 458953 h 669762"/>
              <a:gd name="connsiteX4" fmla="*/ 873125 w 995363"/>
              <a:gd name="connsiteY4" fmla="*/ 435141 h 669762"/>
              <a:gd name="connsiteX5" fmla="*/ 446088 w 995363"/>
              <a:gd name="connsiteY5" fmla="*/ 669033 h 669762"/>
              <a:gd name="connsiteX6" fmla="*/ 0 w 995363"/>
              <a:gd name="connsiteY6" fmla="*/ 347299 h 669762"/>
              <a:gd name="connsiteX0" fmla="*/ 0 w 995363"/>
              <a:gd name="connsiteY0" fmla="*/ 347299 h 669762"/>
              <a:gd name="connsiteX1" fmla="*/ 444500 w 995363"/>
              <a:gd name="connsiteY1" fmla="*/ 165 h 669762"/>
              <a:gd name="connsiteX2" fmla="*/ 877887 w 995363"/>
              <a:gd name="connsiteY2" fmla="*/ 391749 h 669762"/>
              <a:gd name="connsiteX3" fmla="*/ 995363 w 995363"/>
              <a:gd name="connsiteY3" fmla="*/ 458953 h 669762"/>
              <a:gd name="connsiteX4" fmla="*/ 873125 w 995363"/>
              <a:gd name="connsiteY4" fmla="*/ 435141 h 669762"/>
              <a:gd name="connsiteX5" fmla="*/ 446088 w 995363"/>
              <a:gd name="connsiteY5" fmla="*/ 669033 h 669762"/>
              <a:gd name="connsiteX6" fmla="*/ 0 w 995363"/>
              <a:gd name="connsiteY6" fmla="*/ 347299 h 669762"/>
              <a:gd name="connsiteX0" fmla="*/ 0 w 995363"/>
              <a:gd name="connsiteY0" fmla="*/ 347299 h 670762"/>
              <a:gd name="connsiteX1" fmla="*/ 444500 w 995363"/>
              <a:gd name="connsiteY1" fmla="*/ 165 h 670762"/>
              <a:gd name="connsiteX2" fmla="*/ 877887 w 995363"/>
              <a:gd name="connsiteY2" fmla="*/ 391749 h 670762"/>
              <a:gd name="connsiteX3" fmla="*/ 995363 w 995363"/>
              <a:gd name="connsiteY3" fmla="*/ 458953 h 670762"/>
              <a:gd name="connsiteX4" fmla="*/ 873125 w 995363"/>
              <a:gd name="connsiteY4" fmla="*/ 435141 h 670762"/>
              <a:gd name="connsiteX5" fmla="*/ 446088 w 995363"/>
              <a:gd name="connsiteY5" fmla="*/ 669033 h 670762"/>
              <a:gd name="connsiteX6" fmla="*/ 0 w 995363"/>
              <a:gd name="connsiteY6" fmla="*/ 347299 h 670762"/>
              <a:gd name="connsiteX0" fmla="*/ 20 w 995383"/>
              <a:gd name="connsiteY0" fmla="*/ 347917 h 671380"/>
              <a:gd name="connsiteX1" fmla="*/ 444520 w 995383"/>
              <a:gd name="connsiteY1" fmla="*/ 783 h 671380"/>
              <a:gd name="connsiteX2" fmla="*/ 877907 w 995383"/>
              <a:gd name="connsiteY2" fmla="*/ 392367 h 671380"/>
              <a:gd name="connsiteX3" fmla="*/ 995383 w 995383"/>
              <a:gd name="connsiteY3" fmla="*/ 459571 h 671380"/>
              <a:gd name="connsiteX4" fmla="*/ 873145 w 995383"/>
              <a:gd name="connsiteY4" fmla="*/ 435759 h 671380"/>
              <a:gd name="connsiteX5" fmla="*/ 446108 w 995383"/>
              <a:gd name="connsiteY5" fmla="*/ 669651 h 671380"/>
              <a:gd name="connsiteX6" fmla="*/ 20 w 995383"/>
              <a:gd name="connsiteY6" fmla="*/ 347917 h 671380"/>
              <a:gd name="connsiteX0" fmla="*/ 20 w 995383"/>
              <a:gd name="connsiteY0" fmla="*/ 347917 h 669692"/>
              <a:gd name="connsiteX1" fmla="*/ 444520 w 995383"/>
              <a:gd name="connsiteY1" fmla="*/ 783 h 669692"/>
              <a:gd name="connsiteX2" fmla="*/ 877907 w 995383"/>
              <a:gd name="connsiteY2" fmla="*/ 392367 h 669692"/>
              <a:gd name="connsiteX3" fmla="*/ 995383 w 995383"/>
              <a:gd name="connsiteY3" fmla="*/ 459571 h 669692"/>
              <a:gd name="connsiteX4" fmla="*/ 873145 w 995383"/>
              <a:gd name="connsiteY4" fmla="*/ 435759 h 669692"/>
              <a:gd name="connsiteX5" fmla="*/ 446108 w 995383"/>
              <a:gd name="connsiteY5" fmla="*/ 669651 h 669692"/>
              <a:gd name="connsiteX6" fmla="*/ 20 w 995383"/>
              <a:gd name="connsiteY6" fmla="*/ 347917 h 669692"/>
              <a:gd name="connsiteX0" fmla="*/ 20 w 995383"/>
              <a:gd name="connsiteY0" fmla="*/ 347917 h 669692"/>
              <a:gd name="connsiteX1" fmla="*/ 444520 w 995383"/>
              <a:gd name="connsiteY1" fmla="*/ 783 h 669692"/>
              <a:gd name="connsiteX2" fmla="*/ 877907 w 995383"/>
              <a:gd name="connsiteY2" fmla="*/ 392367 h 669692"/>
              <a:gd name="connsiteX3" fmla="*/ 995383 w 995383"/>
              <a:gd name="connsiteY3" fmla="*/ 459571 h 669692"/>
              <a:gd name="connsiteX4" fmla="*/ 873145 w 995383"/>
              <a:gd name="connsiteY4" fmla="*/ 435759 h 669692"/>
              <a:gd name="connsiteX5" fmla="*/ 446108 w 995383"/>
              <a:gd name="connsiteY5" fmla="*/ 669651 h 669692"/>
              <a:gd name="connsiteX6" fmla="*/ 20 w 995383"/>
              <a:gd name="connsiteY6" fmla="*/ 347917 h 669692"/>
              <a:gd name="connsiteX0" fmla="*/ 19 w 995382"/>
              <a:gd name="connsiteY0" fmla="*/ 347917 h 730020"/>
              <a:gd name="connsiteX1" fmla="*/ 444519 w 995382"/>
              <a:gd name="connsiteY1" fmla="*/ 783 h 730020"/>
              <a:gd name="connsiteX2" fmla="*/ 877906 w 995382"/>
              <a:gd name="connsiteY2" fmla="*/ 392367 h 730020"/>
              <a:gd name="connsiteX3" fmla="*/ 995382 w 995382"/>
              <a:gd name="connsiteY3" fmla="*/ 459571 h 730020"/>
              <a:gd name="connsiteX4" fmla="*/ 657382 w 995382"/>
              <a:gd name="connsiteY4" fmla="*/ 626688 h 730020"/>
              <a:gd name="connsiteX5" fmla="*/ 446107 w 995382"/>
              <a:gd name="connsiteY5" fmla="*/ 669651 h 730020"/>
              <a:gd name="connsiteX6" fmla="*/ 19 w 995382"/>
              <a:gd name="connsiteY6" fmla="*/ 347917 h 730020"/>
              <a:gd name="connsiteX0" fmla="*/ 19 w 995382"/>
              <a:gd name="connsiteY0" fmla="*/ 357620 h 739723"/>
              <a:gd name="connsiteX1" fmla="*/ 444519 w 995382"/>
              <a:gd name="connsiteY1" fmla="*/ 10486 h 739723"/>
              <a:gd name="connsiteX2" fmla="*/ 727215 w 995382"/>
              <a:gd name="connsiteY2" fmla="*/ 605520 h 739723"/>
              <a:gd name="connsiteX3" fmla="*/ 995382 w 995382"/>
              <a:gd name="connsiteY3" fmla="*/ 469274 h 739723"/>
              <a:gd name="connsiteX4" fmla="*/ 657382 w 995382"/>
              <a:gd name="connsiteY4" fmla="*/ 636391 h 739723"/>
              <a:gd name="connsiteX5" fmla="*/ 446107 w 995382"/>
              <a:gd name="connsiteY5" fmla="*/ 679354 h 739723"/>
              <a:gd name="connsiteX6" fmla="*/ 19 w 995382"/>
              <a:gd name="connsiteY6" fmla="*/ 357620 h 739723"/>
              <a:gd name="connsiteX0" fmla="*/ 19 w 817293"/>
              <a:gd name="connsiteY0" fmla="*/ 357620 h 739723"/>
              <a:gd name="connsiteX1" fmla="*/ 444519 w 817293"/>
              <a:gd name="connsiteY1" fmla="*/ 10486 h 739723"/>
              <a:gd name="connsiteX2" fmla="*/ 727215 w 817293"/>
              <a:gd name="connsiteY2" fmla="*/ 605520 h 739723"/>
              <a:gd name="connsiteX3" fmla="*/ 817293 w 817293"/>
              <a:gd name="connsiteY3" fmla="*/ 735323 h 739723"/>
              <a:gd name="connsiteX4" fmla="*/ 657382 w 817293"/>
              <a:gd name="connsiteY4" fmla="*/ 636391 h 739723"/>
              <a:gd name="connsiteX5" fmla="*/ 446107 w 817293"/>
              <a:gd name="connsiteY5" fmla="*/ 679354 h 739723"/>
              <a:gd name="connsiteX6" fmla="*/ 19 w 817293"/>
              <a:gd name="connsiteY6" fmla="*/ 357620 h 739723"/>
              <a:gd name="connsiteX0" fmla="*/ 19 w 817293"/>
              <a:gd name="connsiteY0" fmla="*/ 357620 h 739723"/>
              <a:gd name="connsiteX1" fmla="*/ 444519 w 817293"/>
              <a:gd name="connsiteY1" fmla="*/ 10486 h 739723"/>
              <a:gd name="connsiteX2" fmla="*/ 710091 w 817293"/>
              <a:gd name="connsiteY2" fmla="*/ 605520 h 739723"/>
              <a:gd name="connsiteX3" fmla="*/ 817293 w 817293"/>
              <a:gd name="connsiteY3" fmla="*/ 735323 h 739723"/>
              <a:gd name="connsiteX4" fmla="*/ 657382 w 817293"/>
              <a:gd name="connsiteY4" fmla="*/ 636391 h 739723"/>
              <a:gd name="connsiteX5" fmla="*/ 446107 w 817293"/>
              <a:gd name="connsiteY5" fmla="*/ 679354 h 739723"/>
              <a:gd name="connsiteX6" fmla="*/ 19 w 817293"/>
              <a:gd name="connsiteY6" fmla="*/ 357620 h 739723"/>
              <a:gd name="connsiteX0" fmla="*/ 19 w 810444"/>
              <a:gd name="connsiteY0" fmla="*/ 357620 h 739723"/>
              <a:gd name="connsiteX1" fmla="*/ 444519 w 810444"/>
              <a:gd name="connsiteY1" fmla="*/ 10486 h 739723"/>
              <a:gd name="connsiteX2" fmla="*/ 710091 w 810444"/>
              <a:gd name="connsiteY2" fmla="*/ 605520 h 739723"/>
              <a:gd name="connsiteX3" fmla="*/ 810444 w 810444"/>
              <a:gd name="connsiteY3" fmla="*/ 722803 h 739723"/>
              <a:gd name="connsiteX4" fmla="*/ 657382 w 810444"/>
              <a:gd name="connsiteY4" fmla="*/ 636391 h 739723"/>
              <a:gd name="connsiteX5" fmla="*/ 446107 w 810444"/>
              <a:gd name="connsiteY5" fmla="*/ 679354 h 739723"/>
              <a:gd name="connsiteX6" fmla="*/ 19 w 810444"/>
              <a:gd name="connsiteY6" fmla="*/ 357620 h 739723"/>
              <a:gd name="connsiteX0" fmla="*/ 19 w 810444"/>
              <a:gd name="connsiteY0" fmla="*/ 357958 h 740061"/>
              <a:gd name="connsiteX1" fmla="*/ 444519 w 810444"/>
              <a:gd name="connsiteY1" fmla="*/ 10824 h 740061"/>
              <a:gd name="connsiteX2" fmla="*/ 686974 w 810444"/>
              <a:gd name="connsiteY2" fmla="*/ 611727 h 740061"/>
              <a:gd name="connsiteX3" fmla="*/ 810444 w 810444"/>
              <a:gd name="connsiteY3" fmla="*/ 723141 h 740061"/>
              <a:gd name="connsiteX4" fmla="*/ 657382 w 810444"/>
              <a:gd name="connsiteY4" fmla="*/ 636729 h 740061"/>
              <a:gd name="connsiteX5" fmla="*/ 446107 w 810444"/>
              <a:gd name="connsiteY5" fmla="*/ 679692 h 740061"/>
              <a:gd name="connsiteX6" fmla="*/ 19 w 810444"/>
              <a:gd name="connsiteY6" fmla="*/ 357958 h 740061"/>
              <a:gd name="connsiteX0" fmla="*/ 19 w 872729"/>
              <a:gd name="connsiteY0" fmla="*/ 357958 h 740061"/>
              <a:gd name="connsiteX1" fmla="*/ 444519 w 872729"/>
              <a:gd name="connsiteY1" fmla="*/ 10824 h 740061"/>
              <a:gd name="connsiteX2" fmla="*/ 686974 w 872729"/>
              <a:gd name="connsiteY2" fmla="*/ 611727 h 740061"/>
              <a:gd name="connsiteX3" fmla="*/ 810444 w 872729"/>
              <a:gd name="connsiteY3" fmla="*/ 723141 h 740061"/>
              <a:gd name="connsiteX4" fmla="*/ 657382 w 872729"/>
              <a:gd name="connsiteY4" fmla="*/ 636729 h 740061"/>
              <a:gd name="connsiteX5" fmla="*/ 446107 w 872729"/>
              <a:gd name="connsiteY5" fmla="*/ 679692 h 740061"/>
              <a:gd name="connsiteX6" fmla="*/ 19 w 872729"/>
              <a:gd name="connsiteY6" fmla="*/ 357958 h 740061"/>
              <a:gd name="connsiteX0" fmla="*/ 19 w 888668"/>
              <a:gd name="connsiteY0" fmla="*/ 347242 h 729345"/>
              <a:gd name="connsiteX1" fmla="*/ 444519 w 888668"/>
              <a:gd name="connsiteY1" fmla="*/ 108 h 729345"/>
              <a:gd name="connsiteX2" fmla="*/ 686974 w 888668"/>
              <a:gd name="connsiteY2" fmla="*/ 601011 h 729345"/>
              <a:gd name="connsiteX3" fmla="*/ 810444 w 888668"/>
              <a:gd name="connsiteY3" fmla="*/ 712425 h 729345"/>
              <a:gd name="connsiteX4" fmla="*/ 657382 w 888668"/>
              <a:gd name="connsiteY4" fmla="*/ 626013 h 729345"/>
              <a:gd name="connsiteX5" fmla="*/ 446107 w 888668"/>
              <a:gd name="connsiteY5" fmla="*/ 668976 h 729345"/>
              <a:gd name="connsiteX6" fmla="*/ 19 w 888668"/>
              <a:gd name="connsiteY6" fmla="*/ 347242 h 729345"/>
              <a:gd name="connsiteX0" fmla="*/ 19 w 929641"/>
              <a:gd name="connsiteY0" fmla="*/ 347242 h 729345"/>
              <a:gd name="connsiteX1" fmla="*/ 444519 w 929641"/>
              <a:gd name="connsiteY1" fmla="*/ 108 h 729345"/>
              <a:gd name="connsiteX2" fmla="*/ 686974 w 929641"/>
              <a:gd name="connsiteY2" fmla="*/ 601011 h 729345"/>
              <a:gd name="connsiteX3" fmla="*/ 810444 w 929641"/>
              <a:gd name="connsiteY3" fmla="*/ 712425 h 729345"/>
              <a:gd name="connsiteX4" fmla="*/ 657382 w 929641"/>
              <a:gd name="connsiteY4" fmla="*/ 626013 h 729345"/>
              <a:gd name="connsiteX5" fmla="*/ 446107 w 929641"/>
              <a:gd name="connsiteY5" fmla="*/ 668976 h 729345"/>
              <a:gd name="connsiteX6" fmla="*/ 19 w 929641"/>
              <a:gd name="connsiteY6" fmla="*/ 347242 h 729345"/>
              <a:gd name="connsiteX0" fmla="*/ 19 w 885789"/>
              <a:gd name="connsiteY0" fmla="*/ 347143 h 729246"/>
              <a:gd name="connsiteX1" fmla="*/ 444519 w 885789"/>
              <a:gd name="connsiteY1" fmla="*/ 9 h 729246"/>
              <a:gd name="connsiteX2" fmla="*/ 686974 w 885789"/>
              <a:gd name="connsiteY2" fmla="*/ 600912 h 729246"/>
              <a:gd name="connsiteX3" fmla="*/ 810444 w 885789"/>
              <a:gd name="connsiteY3" fmla="*/ 712326 h 729246"/>
              <a:gd name="connsiteX4" fmla="*/ 657382 w 885789"/>
              <a:gd name="connsiteY4" fmla="*/ 625914 h 729246"/>
              <a:gd name="connsiteX5" fmla="*/ 446107 w 885789"/>
              <a:gd name="connsiteY5" fmla="*/ 668877 h 729246"/>
              <a:gd name="connsiteX6" fmla="*/ 19 w 885789"/>
              <a:gd name="connsiteY6" fmla="*/ 347143 h 729246"/>
              <a:gd name="connsiteX0" fmla="*/ 1 w 885771"/>
              <a:gd name="connsiteY0" fmla="*/ 347143 h 712326"/>
              <a:gd name="connsiteX1" fmla="*/ 444501 w 885771"/>
              <a:gd name="connsiteY1" fmla="*/ 9 h 712326"/>
              <a:gd name="connsiteX2" fmla="*/ 686956 w 885771"/>
              <a:gd name="connsiteY2" fmla="*/ 600912 h 712326"/>
              <a:gd name="connsiteX3" fmla="*/ 810426 w 885771"/>
              <a:gd name="connsiteY3" fmla="*/ 712326 h 712326"/>
              <a:gd name="connsiteX4" fmla="*/ 657364 w 885771"/>
              <a:gd name="connsiteY4" fmla="*/ 625914 h 712326"/>
              <a:gd name="connsiteX5" fmla="*/ 443520 w 885771"/>
              <a:gd name="connsiteY5" fmla="*/ 590236 h 712326"/>
              <a:gd name="connsiteX6" fmla="*/ 1 w 885771"/>
              <a:gd name="connsiteY6" fmla="*/ 347143 h 712326"/>
              <a:gd name="connsiteX0" fmla="*/ 1 w 885771"/>
              <a:gd name="connsiteY0" fmla="*/ 347143 h 712326"/>
              <a:gd name="connsiteX1" fmla="*/ 444501 w 885771"/>
              <a:gd name="connsiteY1" fmla="*/ 9 h 712326"/>
              <a:gd name="connsiteX2" fmla="*/ 686956 w 885771"/>
              <a:gd name="connsiteY2" fmla="*/ 600912 h 712326"/>
              <a:gd name="connsiteX3" fmla="*/ 810426 w 885771"/>
              <a:gd name="connsiteY3" fmla="*/ 712326 h 712326"/>
              <a:gd name="connsiteX4" fmla="*/ 657364 w 885771"/>
              <a:gd name="connsiteY4" fmla="*/ 625914 h 712326"/>
              <a:gd name="connsiteX5" fmla="*/ 443520 w 885771"/>
              <a:gd name="connsiteY5" fmla="*/ 590236 h 712326"/>
              <a:gd name="connsiteX6" fmla="*/ 1 w 885771"/>
              <a:gd name="connsiteY6" fmla="*/ 347143 h 712326"/>
              <a:gd name="connsiteX0" fmla="*/ 38 w 885808"/>
              <a:gd name="connsiteY0" fmla="*/ 347143 h 712326"/>
              <a:gd name="connsiteX1" fmla="*/ 444538 w 885808"/>
              <a:gd name="connsiteY1" fmla="*/ 9 h 712326"/>
              <a:gd name="connsiteX2" fmla="*/ 686993 w 885808"/>
              <a:gd name="connsiteY2" fmla="*/ 600912 h 712326"/>
              <a:gd name="connsiteX3" fmla="*/ 810463 w 885808"/>
              <a:gd name="connsiteY3" fmla="*/ 712326 h 712326"/>
              <a:gd name="connsiteX4" fmla="*/ 657401 w 885808"/>
              <a:gd name="connsiteY4" fmla="*/ 625914 h 712326"/>
              <a:gd name="connsiteX5" fmla="*/ 443557 w 885808"/>
              <a:gd name="connsiteY5" fmla="*/ 590236 h 712326"/>
              <a:gd name="connsiteX6" fmla="*/ 38 w 885808"/>
              <a:gd name="connsiteY6" fmla="*/ 347143 h 712326"/>
              <a:gd name="connsiteX0" fmla="*/ 38 w 881307"/>
              <a:gd name="connsiteY0" fmla="*/ 301372 h 666555"/>
              <a:gd name="connsiteX1" fmla="*/ 422705 w 881307"/>
              <a:gd name="connsiteY1" fmla="*/ 14 h 666555"/>
              <a:gd name="connsiteX2" fmla="*/ 686993 w 881307"/>
              <a:gd name="connsiteY2" fmla="*/ 555141 h 666555"/>
              <a:gd name="connsiteX3" fmla="*/ 810463 w 881307"/>
              <a:gd name="connsiteY3" fmla="*/ 666555 h 666555"/>
              <a:gd name="connsiteX4" fmla="*/ 657401 w 881307"/>
              <a:gd name="connsiteY4" fmla="*/ 580143 h 666555"/>
              <a:gd name="connsiteX5" fmla="*/ 443557 w 881307"/>
              <a:gd name="connsiteY5" fmla="*/ 544465 h 666555"/>
              <a:gd name="connsiteX6" fmla="*/ 38 w 881307"/>
              <a:gd name="connsiteY6" fmla="*/ 301372 h 666555"/>
              <a:gd name="connsiteX0" fmla="*/ 54 w 895026"/>
              <a:gd name="connsiteY0" fmla="*/ 301474 h 666657"/>
              <a:gd name="connsiteX1" fmla="*/ 422721 w 895026"/>
              <a:gd name="connsiteY1" fmla="*/ 116 h 666657"/>
              <a:gd name="connsiteX2" fmla="*/ 687009 w 895026"/>
              <a:gd name="connsiteY2" fmla="*/ 555243 h 666657"/>
              <a:gd name="connsiteX3" fmla="*/ 810479 w 895026"/>
              <a:gd name="connsiteY3" fmla="*/ 666657 h 666657"/>
              <a:gd name="connsiteX4" fmla="*/ 657417 w 895026"/>
              <a:gd name="connsiteY4" fmla="*/ 580245 h 666657"/>
              <a:gd name="connsiteX5" fmla="*/ 443573 w 895026"/>
              <a:gd name="connsiteY5" fmla="*/ 544567 h 666657"/>
              <a:gd name="connsiteX6" fmla="*/ 54 w 895026"/>
              <a:gd name="connsiteY6" fmla="*/ 301474 h 666657"/>
              <a:gd name="connsiteX0" fmla="*/ 83 w 895055"/>
              <a:gd name="connsiteY0" fmla="*/ 301474 h 666657"/>
              <a:gd name="connsiteX1" fmla="*/ 422750 w 895055"/>
              <a:gd name="connsiteY1" fmla="*/ 116 h 666657"/>
              <a:gd name="connsiteX2" fmla="*/ 687038 w 895055"/>
              <a:gd name="connsiteY2" fmla="*/ 555243 h 666657"/>
              <a:gd name="connsiteX3" fmla="*/ 810508 w 895055"/>
              <a:gd name="connsiteY3" fmla="*/ 666657 h 666657"/>
              <a:gd name="connsiteX4" fmla="*/ 657446 w 895055"/>
              <a:gd name="connsiteY4" fmla="*/ 580245 h 666657"/>
              <a:gd name="connsiteX5" fmla="*/ 443602 w 895055"/>
              <a:gd name="connsiteY5" fmla="*/ 544567 h 666657"/>
              <a:gd name="connsiteX6" fmla="*/ 83 w 895055"/>
              <a:gd name="connsiteY6" fmla="*/ 301474 h 666657"/>
              <a:gd name="connsiteX0" fmla="*/ 83 w 895055"/>
              <a:gd name="connsiteY0" fmla="*/ 301474 h 666657"/>
              <a:gd name="connsiteX1" fmla="*/ 422750 w 895055"/>
              <a:gd name="connsiteY1" fmla="*/ 116 h 666657"/>
              <a:gd name="connsiteX2" fmla="*/ 687038 w 895055"/>
              <a:gd name="connsiteY2" fmla="*/ 555243 h 666657"/>
              <a:gd name="connsiteX3" fmla="*/ 810508 w 895055"/>
              <a:gd name="connsiteY3" fmla="*/ 666657 h 666657"/>
              <a:gd name="connsiteX4" fmla="*/ 657446 w 895055"/>
              <a:gd name="connsiteY4" fmla="*/ 580245 h 666657"/>
              <a:gd name="connsiteX5" fmla="*/ 443602 w 895055"/>
              <a:gd name="connsiteY5" fmla="*/ 544567 h 666657"/>
              <a:gd name="connsiteX6" fmla="*/ 83 w 895055"/>
              <a:gd name="connsiteY6" fmla="*/ 301474 h 666657"/>
              <a:gd name="connsiteX0" fmla="*/ 83 w 843883"/>
              <a:gd name="connsiteY0" fmla="*/ 309615 h 674798"/>
              <a:gd name="connsiteX1" fmla="*/ 422750 w 843883"/>
              <a:gd name="connsiteY1" fmla="*/ 8257 h 674798"/>
              <a:gd name="connsiteX2" fmla="*/ 657500 w 843883"/>
              <a:gd name="connsiteY2" fmla="*/ 557515 h 674798"/>
              <a:gd name="connsiteX3" fmla="*/ 810508 w 843883"/>
              <a:gd name="connsiteY3" fmla="*/ 674798 h 674798"/>
              <a:gd name="connsiteX4" fmla="*/ 657446 w 843883"/>
              <a:gd name="connsiteY4" fmla="*/ 588386 h 674798"/>
              <a:gd name="connsiteX5" fmla="*/ 443602 w 843883"/>
              <a:gd name="connsiteY5" fmla="*/ 552708 h 674798"/>
              <a:gd name="connsiteX6" fmla="*/ 83 w 843883"/>
              <a:gd name="connsiteY6" fmla="*/ 309615 h 674798"/>
              <a:gd name="connsiteX0" fmla="*/ 83 w 930906"/>
              <a:gd name="connsiteY0" fmla="*/ 309615 h 674798"/>
              <a:gd name="connsiteX1" fmla="*/ 422750 w 930906"/>
              <a:gd name="connsiteY1" fmla="*/ 8257 h 674798"/>
              <a:gd name="connsiteX2" fmla="*/ 657500 w 930906"/>
              <a:gd name="connsiteY2" fmla="*/ 557515 h 674798"/>
              <a:gd name="connsiteX3" fmla="*/ 810508 w 930906"/>
              <a:gd name="connsiteY3" fmla="*/ 674798 h 674798"/>
              <a:gd name="connsiteX4" fmla="*/ 657446 w 930906"/>
              <a:gd name="connsiteY4" fmla="*/ 588386 h 674798"/>
              <a:gd name="connsiteX5" fmla="*/ 443602 w 930906"/>
              <a:gd name="connsiteY5" fmla="*/ 552708 h 674798"/>
              <a:gd name="connsiteX6" fmla="*/ 83 w 930906"/>
              <a:gd name="connsiteY6" fmla="*/ 309615 h 674798"/>
              <a:gd name="connsiteX0" fmla="*/ 83 w 930906"/>
              <a:gd name="connsiteY0" fmla="*/ 309615 h 674798"/>
              <a:gd name="connsiteX1" fmla="*/ 422750 w 930906"/>
              <a:gd name="connsiteY1" fmla="*/ 8257 h 674798"/>
              <a:gd name="connsiteX2" fmla="*/ 657500 w 930906"/>
              <a:gd name="connsiteY2" fmla="*/ 557515 h 674798"/>
              <a:gd name="connsiteX3" fmla="*/ 810508 w 930906"/>
              <a:gd name="connsiteY3" fmla="*/ 674798 h 674798"/>
              <a:gd name="connsiteX4" fmla="*/ 657446 w 930906"/>
              <a:gd name="connsiteY4" fmla="*/ 588386 h 674798"/>
              <a:gd name="connsiteX5" fmla="*/ 443602 w 930906"/>
              <a:gd name="connsiteY5" fmla="*/ 552708 h 674798"/>
              <a:gd name="connsiteX6" fmla="*/ 83 w 930906"/>
              <a:gd name="connsiteY6" fmla="*/ 309615 h 674798"/>
              <a:gd name="connsiteX0" fmla="*/ 83 w 933713"/>
              <a:gd name="connsiteY0" fmla="*/ 301359 h 666542"/>
              <a:gd name="connsiteX1" fmla="*/ 422750 w 933713"/>
              <a:gd name="connsiteY1" fmla="*/ 1 h 666542"/>
              <a:gd name="connsiteX2" fmla="*/ 657500 w 933713"/>
              <a:gd name="connsiteY2" fmla="*/ 549259 h 666542"/>
              <a:gd name="connsiteX3" fmla="*/ 810508 w 933713"/>
              <a:gd name="connsiteY3" fmla="*/ 666542 h 666542"/>
              <a:gd name="connsiteX4" fmla="*/ 657446 w 933713"/>
              <a:gd name="connsiteY4" fmla="*/ 580130 h 666542"/>
              <a:gd name="connsiteX5" fmla="*/ 443602 w 933713"/>
              <a:gd name="connsiteY5" fmla="*/ 544452 h 666542"/>
              <a:gd name="connsiteX6" fmla="*/ 83 w 933713"/>
              <a:gd name="connsiteY6" fmla="*/ 301359 h 666542"/>
              <a:gd name="connsiteX0" fmla="*/ 83 w 949721"/>
              <a:gd name="connsiteY0" fmla="*/ 301359 h 666542"/>
              <a:gd name="connsiteX1" fmla="*/ 422750 w 949721"/>
              <a:gd name="connsiteY1" fmla="*/ 1 h 666542"/>
              <a:gd name="connsiteX2" fmla="*/ 657500 w 949721"/>
              <a:gd name="connsiteY2" fmla="*/ 549259 h 666542"/>
              <a:gd name="connsiteX3" fmla="*/ 810508 w 949721"/>
              <a:gd name="connsiteY3" fmla="*/ 666542 h 666542"/>
              <a:gd name="connsiteX4" fmla="*/ 657446 w 949721"/>
              <a:gd name="connsiteY4" fmla="*/ 580130 h 666542"/>
              <a:gd name="connsiteX5" fmla="*/ 443602 w 949721"/>
              <a:gd name="connsiteY5" fmla="*/ 544452 h 666542"/>
              <a:gd name="connsiteX6" fmla="*/ 83 w 949721"/>
              <a:gd name="connsiteY6" fmla="*/ 301359 h 666542"/>
              <a:gd name="connsiteX0" fmla="*/ 65 w 949703"/>
              <a:gd name="connsiteY0" fmla="*/ 301359 h 666542"/>
              <a:gd name="connsiteX1" fmla="*/ 422732 w 949703"/>
              <a:gd name="connsiteY1" fmla="*/ 1 h 666542"/>
              <a:gd name="connsiteX2" fmla="*/ 657482 w 949703"/>
              <a:gd name="connsiteY2" fmla="*/ 549259 h 666542"/>
              <a:gd name="connsiteX3" fmla="*/ 810490 w 949703"/>
              <a:gd name="connsiteY3" fmla="*/ 666542 h 666542"/>
              <a:gd name="connsiteX4" fmla="*/ 600919 w 949703"/>
              <a:gd name="connsiteY4" fmla="*/ 554307 h 666542"/>
              <a:gd name="connsiteX5" fmla="*/ 443584 w 949703"/>
              <a:gd name="connsiteY5" fmla="*/ 544452 h 666542"/>
              <a:gd name="connsiteX6" fmla="*/ 65 w 949703"/>
              <a:gd name="connsiteY6" fmla="*/ 301359 h 666542"/>
              <a:gd name="connsiteX0" fmla="*/ 65 w 949703"/>
              <a:gd name="connsiteY0" fmla="*/ 301359 h 666542"/>
              <a:gd name="connsiteX1" fmla="*/ 422732 w 949703"/>
              <a:gd name="connsiteY1" fmla="*/ 1 h 666542"/>
              <a:gd name="connsiteX2" fmla="*/ 657482 w 949703"/>
              <a:gd name="connsiteY2" fmla="*/ 549259 h 666542"/>
              <a:gd name="connsiteX3" fmla="*/ 810490 w 949703"/>
              <a:gd name="connsiteY3" fmla="*/ 666542 h 666542"/>
              <a:gd name="connsiteX4" fmla="*/ 600919 w 949703"/>
              <a:gd name="connsiteY4" fmla="*/ 554307 h 666542"/>
              <a:gd name="connsiteX5" fmla="*/ 443584 w 949703"/>
              <a:gd name="connsiteY5" fmla="*/ 544452 h 666542"/>
              <a:gd name="connsiteX6" fmla="*/ 65 w 949703"/>
              <a:gd name="connsiteY6" fmla="*/ 301359 h 666542"/>
              <a:gd name="connsiteX0" fmla="*/ 65 w 949703"/>
              <a:gd name="connsiteY0" fmla="*/ 301359 h 666542"/>
              <a:gd name="connsiteX1" fmla="*/ 422732 w 949703"/>
              <a:gd name="connsiteY1" fmla="*/ 1 h 666542"/>
              <a:gd name="connsiteX2" fmla="*/ 657482 w 949703"/>
              <a:gd name="connsiteY2" fmla="*/ 549259 h 666542"/>
              <a:gd name="connsiteX3" fmla="*/ 810490 w 949703"/>
              <a:gd name="connsiteY3" fmla="*/ 666542 h 666542"/>
              <a:gd name="connsiteX4" fmla="*/ 599634 w 949703"/>
              <a:gd name="connsiteY4" fmla="*/ 551960 h 666542"/>
              <a:gd name="connsiteX5" fmla="*/ 443584 w 949703"/>
              <a:gd name="connsiteY5" fmla="*/ 544452 h 666542"/>
              <a:gd name="connsiteX6" fmla="*/ 65 w 949703"/>
              <a:gd name="connsiteY6" fmla="*/ 301359 h 666542"/>
              <a:gd name="connsiteX0" fmla="*/ 65 w 949703"/>
              <a:gd name="connsiteY0" fmla="*/ 301359 h 666542"/>
              <a:gd name="connsiteX1" fmla="*/ 422732 w 949703"/>
              <a:gd name="connsiteY1" fmla="*/ 1 h 666542"/>
              <a:gd name="connsiteX2" fmla="*/ 657482 w 949703"/>
              <a:gd name="connsiteY2" fmla="*/ 549259 h 666542"/>
              <a:gd name="connsiteX3" fmla="*/ 774530 w 949703"/>
              <a:gd name="connsiteY3" fmla="*/ 666542 h 666542"/>
              <a:gd name="connsiteX4" fmla="*/ 599634 w 949703"/>
              <a:gd name="connsiteY4" fmla="*/ 551960 h 666542"/>
              <a:gd name="connsiteX5" fmla="*/ 443584 w 949703"/>
              <a:gd name="connsiteY5" fmla="*/ 544452 h 666542"/>
              <a:gd name="connsiteX6" fmla="*/ 65 w 949703"/>
              <a:gd name="connsiteY6" fmla="*/ 301359 h 666542"/>
              <a:gd name="connsiteX0" fmla="*/ 2072 w 951710"/>
              <a:gd name="connsiteY0" fmla="*/ 301359 h 666542"/>
              <a:gd name="connsiteX1" fmla="*/ 424739 w 951710"/>
              <a:gd name="connsiteY1" fmla="*/ 1 h 666542"/>
              <a:gd name="connsiteX2" fmla="*/ 659489 w 951710"/>
              <a:gd name="connsiteY2" fmla="*/ 549259 h 666542"/>
              <a:gd name="connsiteX3" fmla="*/ 776537 w 951710"/>
              <a:gd name="connsiteY3" fmla="*/ 666542 h 666542"/>
              <a:gd name="connsiteX4" fmla="*/ 601641 w 951710"/>
              <a:gd name="connsiteY4" fmla="*/ 551960 h 666542"/>
              <a:gd name="connsiteX5" fmla="*/ 277348 w 951710"/>
              <a:gd name="connsiteY5" fmla="*/ 530367 h 666542"/>
              <a:gd name="connsiteX6" fmla="*/ 2072 w 951710"/>
              <a:gd name="connsiteY6" fmla="*/ 301359 h 666542"/>
              <a:gd name="connsiteX0" fmla="*/ 4394 w 954032"/>
              <a:gd name="connsiteY0" fmla="*/ 301359 h 666542"/>
              <a:gd name="connsiteX1" fmla="*/ 427061 w 954032"/>
              <a:gd name="connsiteY1" fmla="*/ 1 h 666542"/>
              <a:gd name="connsiteX2" fmla="*/ 661811 w 954032"/>
              <a:gd name="connsiteY2" fmla="*/ 549259 h 666542"/>
              <a:gd name="connsiteX3" fmla="*/ 778859 w 954032"/>
              <a:gd name="connsiteY3" fmla="*/ 666542 h 666542"/>
              <a:gd name="connsiteX4" fmla="*/ 603963 w 954032"/>
              <a:gd name="connsiteY4" fmla="*/ 551960 h 666542"/>
              <a:gd name="connsiteX5" fmla="*/ 279670 w 954032"/>
              <a:gd name="connsiteY5" fmla="*/ 530367 h 666542"/>
              <a:gd name="connsiteX6" fmla="*/ 4394 w 954032"/>
              <a:gd name="connsiteY6" fmla="*/ 301359 h 666542"/>
              <a:gd name="connsiteX0" fmla="*/ 4394 w 954032"/>
              <a:gd name="connsiteY0" fmla="*/ 301359 h 666542"/>
              <a:gd name="connsiteX1" fmla="*/ 427061 w 954032"/>
              <a:gd name="connsiteY1" fmla="*/ 1 h 666542"/>
              <a:gd name="connsiteX2" fmla="*/ 661811 w 954032"/>
              <a:gd name="connsiteY2" fmla="*/ 549259 h 666542"/>
              <a:gd name="connsiteX3" fmla="*/ 778859 w 954032"/>
              <a:gd name="connsiteY3" fmla="*/ 666542 h 666542"/>
              <a:gd name="connsiteX4" fmla="*/ 603963 w 954032"/>
              <a:gd name="connsiteY4" fmla="*/ 551960 h 666542"/>
              <a:gd name="connsiteX5" fmla="*/ 279670 w 954032"/>
              <a:gd name="connsiteY5" fmla="*/ 530367 h 666542"/>
              <a:gd name="connsiteX6" fmla="*/ 4394 w 954032"/>
              <a:gd name="connsiteY6" fmla="*/ 301359 h 666542"/>
              <a:gd name="connsiteX0" fmla="*/ 2781 w 944075"/>
              <a:gd name="connsiteY0" fmla="*/ 194549 h 559732"/>
              <a:gd name="connsiteX1" fmla="*/ 388203 w 944075"/>
              <a:gd name="connsiteY1" fmla="*/ 1 h 559732"/>
              <a:gd name="connsiteX2" fmla="*/ 660198 w 944075"/>
              <a:gd name="connsiteY2" fmla="*/ 442449 h 559732"/>
              <a:gd name="connsiteX3" fmla="*/ 777246 w 944075"/>
              <a:gd name="connsiteY3" fmla="*/ 559732 h 559732"/>
              <a:gd name="connsiteX4" fmla="*/ 602350 w 944075"/>
              <a:gd name="connsiteY4" fmla="*/ 445150 h 559732"/>
              <a:gd name="connsiteX5" fmla="*/ 278057 w 944075"/>
              <a:gd name="connsiteY5" fmla="*/ 423557 h 559732"/>
              <a:gd name="connsiteX6" fmla="*/ 2781 w 944075"/>
              <a:gd name="connsiteY6" fmla="*/ 194549 h 559732"/>
              <a:gd name="connsiteX0" fmla="*/ 2781 w 911225"/>
              <a:gd name="connsiteY0" fmla="*/ 194549 h 559732"/>
              <a:gd name="connsiteX1" fmla="*/ 388203 w 911225"/>
              <a:gd name="connsiteY1" fmla="*/ 1 h 559732"/>
              <a:gd name="connsiteX2" fmla="*/ 660198 w 911225"/>
              <a:gd name="connsiteY2" fmla="*/ 442449 h 559732"/>
              <a:gd name="connsiteX3" fmla="*/ 777246 w 911225"/>
              <a:gd name="connsiteY3" fmla="*/ 559732 h 559732"/>
              <a:gd name="connsiteX4" fmla="*/ 602350 w 911225"/>
              <a:gd name="connsiteY4" fmla="*/ 445150 h 559732"/>
              <a:gd name="connsiteX5" fmla="*/ 278057 w 911225"/>
              <a:gd name="connsiteY5" fmla="*/ 423557 h 559732"/>
              <a:gd name="connsiteX6" fmla="*/ 2781 w 911225"/>
              <a:gd name="connsiteY6" fmla="*/ 194549 h 559732"/>
              <a:gd name="connsiteX0" fmla="*/ 1147 w 907913"/>
              <a:gd name="connsiteY0" fmla="*/ 227385 h 564398"/>
              <a:gd name="connsiteX1" fmla="*/ 401980 w 907913"/>
              <a:gd name="connsiteY1" fmla="*/ 4667 h 564398"/>
              <a:gd name="connsiteX2" fmla="*/ 673975 w 907913"/>
              <a:gd name="connsiteY2" fmla="*/ 447115 h 564398"/>
              <a:gd name="connsiteX3" fmla="*/ 791023 w 907913"/>
              <a:gd name="connsiteY3" fmla="*/ 564398 h 564398"/>
              <a:gd name="connsiteX4" fmla="*/ 616127 w 907913"/>
              <a:gd name="connsiteY4" fmla="*/ 449816 h 564398"/>
              <a:gd name="connsiteX5" fmla="*/ 291834 w 907913"/>
              <a:gd name="connsiteY5" fmla="*/ 428223 h 564398"/>
              <a:gd name="connsiteX6" fmla="*/ 1147 w 907913"/>
              <a:gd name="connsiteY6" fmla="*/ 227385 h 564398"/>
              <a:gd name="connsiteX0" fmla="*/ 116 w 906882"/>
              <a:gd name="connsiteY0" fmla="*/ 233079 h 570092"/>
              <a:gd name="connsiteX1" fmla="*/ 400949 w 906882"/>
              <a:gd name="connsiteY1" fmla="*/ 10361 h 570092"/>
              <a:gd name="connsiteX2" fmla="*/ 672944 w 906882"/>
              <a:gd name="connsiteY2" fmla="*/ 452809 h 570092"/>
              <a:gd name="connsiteX3" fmla="*/ 789992 w 906882"/>
              <a:gd name="connsiteY3" fmla="*/ 570092 h 570092"/>
              <a:gd name="connsiteX4" fmla="*/ 615096 w 906882"/>
              <a:gd name="connsiteY4" fmla="*/ 455510 h 570092"/>
              <a:gd name="connsiteX5" fmla="*/ 290803 w 906882"/>
              <a:gd name="connsiteY5" fmla="*/ 433917 h 570092"/>
              <a:gd name="connsiteX6" fmla="*/ 116 w 906882"/>
              <a:gd name="connsiteY6" fmla="*/ 233079 h 570092"/>
              <a:gd name="connsiteX0" fmla="*/ 116 w 935418"/>
              <a:gd name="connsiteY0" fmla="*/ 222730 h 559743"/>
              <a:gd name="connsiteX1" fmla="*/ 400949 w 935418"/>
              <a:gd name="connsiteY1" fmla="*/ 12 h 559743"/>
              <a:gd name="connsiteX2" fmla="*/ 672944 w 935418"/>
              <a:gd name="connsiteY2" fmla="*/ 442460 h 559743"/>
              <a:gd name="connsiteX3" fmla="*/ 789992 w 935418"/>
              <a:gd name="connsiteY3" fmla="*/ 559743 h 559743"/>
              <a:gd name="connsiteX4" fmla="*/ 615096 w 935418"/>
              <a:gd name="connsiteY4" fmla="*/ 445161 h 559743"/>
              <a:gd name="connsiteX5" fmla="*/ 290803 w 935418"/>
              <a:gd name="connsiteY5" fmla="*/ 423568 h 559743"/>
              <a:gd name="connsiteX6" fmla="*/ 116 w 935418"/>
              <a:gd name="connsiteY6" fmla="*/ 222730 h 559743"/>
              <a:gd name="connsiteX0" fmla="*/ 9755 w 945057"/>
              <a:gd name="connsiteY0" fmla="*/ 222730 h 559743"/>
              <a:gd name="connsiteX1" fmla="*/ 410588 w 945057"/>
              <a:gd name="connsiteY1" fmla="*/ 12 h 559743"/>
              <a:gd name="connsiteX2" fmla="*/ 682583 w 945057"/>
              <a:gd name="connsiteY2" fmla="*/ 442460 h 559743"/>
              <a:gd name="connsiteX3" fmla="*/ 799631 w 945057"/>
              <a:gd name="connsiteY3" fmla="*/ 559743 h 559743"/>
              <a:gd name="connsiteX4" fmla="*/ 624735 w 945057"/>
              <a:gd name="connsiteY4" fmla="*/ 445161 h 559743"/>
              <a:gd name="connsiteX5" fmla="*/ 165591 w 945057"/>
              <a:gd name="connsiteY5" fmla="*/ 434132 h 559743"/>
              <a:gd name="connsiteX6" fmla="*/ 9755 w 945057"/>
              <a:gd name="connsiteY6" fmla="*/ 222730 h 559743"/>
              <a:gd name="connsiteX0" fmla="*/ 10690 w 945992"/>
              <a:gd name="connsiteY0" fmla="*/ 222730 h 559743"/>
              <a:gd name="connsiteX1" fmla="*/ 411523 w 945992"/>
              <a:gd name="connsiteY1" fmla="*/ 12 h 559743"/>
              <a:gd name="connsiteX2" fmla="*/ 683518 w 945992"/>
              <a:gd name="connsiteY2" fmla="*/ 442460 h 559743"/>
              <a:gd name="connsiteX3" fmla="*/ 800566 w 945992"/>
              <a:gd name="connsiteY3" fmla="*/ 559743 h 559743"/>
              <a:gd name="connsiteX4" fmla="*/ 625670 w 945992"/>
              <a:gd name="connsiteY4" fmla="*/ 445161 h 559743"/>
              <a:gd name="connsiteX5" fmla="*/ 166526 w 945992"/>
              <a:gd name="connsiteY5" fmla="*/ 434132 h 559743"/>
              <a:gd name="connsiteX6" fmla="*/ 10690 w 945992"/>
              <a:gd name="connsiteY6" fmla="*/ 222730 h 559743"/>
              <a:gd name="connsiteX0" fmla="*/ 4240 w 939542"/>
              <a:gd name="connsiteY0" fmla="*/ 222730 h 559743"/>
              <a:gd name="connsiteX1" fmla="*/ 405073 w 939542"/>
              <a:gd name="connsiteY1" fmla="*/ 12 h 559743"/>
              <a:gd name="connsiteX2" fmla="*/ 677068 w 939542"/>
              <a:gd name="connsiteY2" fmla="*/ 442460 h 559743"/>
              <a:gd name="connsiteX3" fmla="*/ 794116 w 939542"/>
              <a:gd name="connsiteY3" fmla="*/ 559743 h 559743"/>
              <a:gd name="connsiteX4" fmla="*/ 619220 w 939542"/>
              <a:gd name="connsiteY4" fmla="*/ 445161 h 559743"/>
              <a:gd name="connsiteX5" fmla="*/ 160076 w 939542"/>
              <a:gd name="connsiteY5" fmla="*/ 434132 h 559743"/>
              <a:gd name="connsiteX6" fmla="*/ 4240 w 939542"/>
              <a:gd name="connsiteY6" fmla="*/ 222730 h 559743"/>
              <a:gd name="connsiteX0" fmla="*/ 10613 w 945619"/>
              <a:gd name="connsiteY0" fmla="*/ 182825 h 519838"/>
              <a:gd name="connsiteX1" fmla="*/ 410162 w 945619"/>
              <a:gd name="connsiteY1" fmla="*/ 14 h 519838"/>
              <a:gd name="connsiteX2" fmla="*/ 683441 w 945619"/>
              <a:gd name="connsiteY2" fmla="*/ 402555 h 519838"/>
              <a:gd name="connsiteX3" fmla="*/ 800489 w 945619"/>
              <a:gd name="connsiteY3" fmla="*/ 519838 h 519838"/>
              <a:gd name="connsiteX4" fmla="*/ 625593 w 945619"/>
              <a:gd name="connsiteY4" fmla="*/ 405256 h 519838"/>
              <a:gd name="connsiteX5" fmla="*/ 166449 w 945619"/>
              <a:gd name="connsiteY5" fmla="*/ 394227 h 519838"/>
              <a:gd name="connsiteX6" fmla="*/ 10613 w 945619"/>
              <a:gd name="connsiteY6" fmla="*/ 182825 h 519838"/>
              <a:gd name="connsiteX0" fmla="*/ 10613 w 958648"/>
              <a:gd name="connsiteY0" fmla="*/ 182814 h 519827"/>
              <a:gd name="connsiteX1" fmla="*/ 410162 w 958648"/>
              <a:gd name="connsiteY1" fmla="*/ 3 h 519827"/>
              <a:gd name="connsiteX2" fmla="*/ 683441 w 958648"/>
              <a:gd name="connsiteY2" fmla="*/ 402544 h 519827"/>
              <a:gd name="connsiteX3" fmla="*/ 800489 w 958648"/>
              <a:gd name="connsiteY3" fmla="*/ 519827 h 519827"/>
              <a:gd name="connsiteX4" fmla="*/ 625593 w 958648"/>
              <a:gd name="connsiteY4" fmla="*/ 405245 h 519827"/>
              <a:gd name="connsiteX5" fmla="*/ 166449 w 958648"/>
              <a:gd name="connsiteY5" fmla="*/ 394216 h 519827"/>
              <a:gd name="connsiteX6" fmla="*/ 10613 w 958648"/>
              <a:gd name="connsiteY6" fmla="*/ 182814 h 519827"/>
              <a:gd name="connsiteX0" fmla="*/ 941 w 948976"/>
              <a:gd name="connsiteY0" fmla="*/ 182814 h 519827"/>
              <a:gd name="connsiteX1" fmla="*/ 400490 w 948976"/>
              <a:gd name="connsiteY1" fmla="*/ 3 h 519827"/>
              <a:gd name="connsiteX2" fmla="*/ 673769 w 948976"/>
              <a:gd name="connsiteY2" fmla="*/ 402544 h 519827"/>
              <a:gd name="connsiteX3" fmla="*/ 790817 w 948976"/>
              <a:gd name="connsiteY3" fmla="*/ 519827 h 519827"/>
              <a:gd name="connsiteX4" fmla="*/ 615921 w 948976"/>
              <a:gd name="connsiteY4" fmla="*/ 405245 h 519827"/>
              <a:gd name="connsiteX5" fmla="*/ 156777 w 948976"/>
              <a:gd name="connsiteY5" fmla="*/ 394216 h 519827"/>
              <a:gd name="connsiteX6" fmla="*/ 941 w 948976"/>
              <a:gd name="connsiteY6" fmla="*/ 182814 h 519827"/>
              <a:gd name="connsiteX0" fmla="*/ 3071 w 951106"/>
              <a:gd name="connsiteY0" fmla="*/ 182814 h 519827"/>
              <a:gd name="connsiteX1" fmla="*/ 402620 w 951106"/>
              <a:gd name="connsiteY1" fmla="*/ 3 h 519827"/>
              <a:gd name="connsiteX2" fmla="*/ 675899 w 951106"/>
              <a:gd name="connsiteY2" fmla="*/ 402544 h 519827"/>
              <a:gd name="connsiteX3" fmla="*/ 792947 w 951106"/>
              <a:gd name="connsiteY3" fmla="*/ 519827 h 519827"/>
              <a:gd name="connsiteX4" fmla="*/ 618051 w 951106"/>
              <a:gd name="connsiteY4" fmla="*/ 405245 h 519827"/>
              <a:gd name="connsiteX5" fmla="*/ 158907 w 951106"/>
              <a:gd name="connsiteY5" fmla="*/ 394216 h 519827"/>
              <a:gd name="connsiteX6" fmla="*/ 3071 w 951106"/>
              <a:gd name="connsiteY6" fmla="*/ 182814 h 519827"/>
              <a:gd name="connsiteX0" fmla="*/ 4561 w 952596"/>
              <a:gd name="connsiteY0" fmla="*/ 182814 h 519827"/>
              <a:gd name="connsiteX1" fmla="*/ 404110 w 952596"/>
              <a:gd name="connsiteY1" fmla="*/ 3 h 519827"/>
              <a:gd name="connsiteX2" fmla="*/ 677389 w 952596"/>
              <a:gd name="connsiteY2" fmla="*/ 402544 h 519827"/>
              <a:gd name="connsiteX3" fmla="*/ 794437 w 952596"/>
              <a:gd name="connsiteY3" fmla="*/ 519827 h 519827"/>
              <a:gd name="connsiteX4" fmla="*/ 619541 w 952596"/>
              <a:gd name="connsiteY4" fmla="*/ 405245 h 519827"/>
              <a:gd name="connsiteX5" fmla="*/ 160397 w 952596"/>
              <a:gd name="connsiteY5" fmla="*/ 394216 h 519827"/>
              <a:gd name="connsiteX6" fmla="*/ 4561 w 952596"/>
              <a:gd name="connsiteY6" fmla="*/ 182814 h 519827"/>
              <a:gd name="connsiteX0" fmla="*/ 4561 w 952596"/>
              <a:gd name="connsiteY0" fmla="*/ 182814 h 519827"/>
              <a:gd name="connsiteX1" fmla="*/ 404110 w 952596"/>
              <a:gd name="connsiteY1" fmla="*/ 3 h 519827"/>
              <a:gd name="connsiteX2" fmla="*/ 677389 w 952596"/>
              <a:gd name="connsiteY2" fmla="*/ 402544 h 519827"/>
              <a:gd name="connsiteX3" fmla="*/ 794437 w 952596"/>
              <a:gd name="connsiteY3" fmla="*/ 519827 h 519827"/>
              <a:gd name="connsiteX4" fmla="*/ 619541 w 952596"/>
              <a:gd name="connsiteY4" fmla="*/ 405245 h 519827"/>
              <a:gd name="connsiteX5" fmla="*/ 160397 w 952596"/>
              <a:gd name="connsiteY5" fmla="*/ 394216 h 519827"/>
              <a:gd name="connsiteX6" fmla="*/ 4561 w 952596"/>
              <a:gd name="connsiteY6" fmla="*/ 182814 h 519827"/>
              <a:gd name="connsiteX0" fmla="*/ 4561 w 952596"/>
              <a:gd name="connsiteY0" fmla="*/ 182814 h 519827"/>
              <a:gd name="connsiteX1" fmla="*/ 404110 w 952596"/>
              <a:gd name="connsiteY1" fmla="*/ 3 h 519827"/>
              <a:gd name="connsiteX2" fmla="*/ 677389 w 952596"/>
              <a:gd name="connsiteY2" fmla="*/ 402544 h 519827"/>
              <a:gd name="connsiteX3" fmla="*/ 794437 w 952596"/>
              <a:gd name="connsiteY3" fmla="*/ 519827 h 519827"/>
              <a:gd name="connsiteX4" fmla="*/ 619541 w 952596"/>
              <a:gd name="connsiteY4" fmla="*/ 405245 h 519827"/>
              <a:gd name="connsiteX5" fmla="*/ 160397 w 952596"/>
              <a:gd name="connsiteY5" fmla="*/ 394216 h 519827"/>
              <a:gd name="connsiteX6" fmla="*/ 4561 w 952596"/>
              <a:gd name="connsiteY6" fmla="*/ 182814 h 519827"/>
              <a:gd name="connsiteX0" fmla="*/ 4561 w 952596"/>
              <a:gd name="connsiteY0" fmla="*/ 182814 h 519827"/>
              <a:gd name="connsiteX1" fmla="*/ 404110 w 952596"/>
              <a:gd name="connsiteY1" fmla="*/ 3 h 519827"/>
              <a:gd name="connsiteX2" fmla="*/ 677389 w 952596"/>
              <a:gd name="connsiteY2" fmla="*/ 402544 h 519827"/>
              <a:gd name="connsiteX3" fmla="*/ 794437 w 952596"/>
              <a:gd name="connsiteY3" fmla="*/ 519827 h 519827"/>
              <a:gd name="connsiteX4" fmla="*/ 619541 w 952596"/>
              <a:gd name="connsiteY4" fmla="*/ 405245 h 519827"/>
              <a:gd name="connsiteX5" fmla="*/ 160397 w 952596"/>
              <a:gd name="connsiteY5" fmla="*/ 394216 h 519827"/>
              <a:gd name="connsiteX6" fmla="*/ 4561 w 952596"/>
              <a:gd name="connsiteY6" fmla="*/ 182814 h 519827"/>
              <a:gd name="connsiteX0" fmla="*/ 20718 w 1013997"/>
              <a:gd name="connsiteY0" fmla="*/ 192203 h 529216"/>
              <a:gd name="connsiteX1" fmla="*/ 579236 w 1013997"/>
              <a:gd name="connsiteY1" fmla="*/ 2 h 529216"/>
              <a:gd name="connsiteX2" fmla="*/ 693546 w 1013997"/>
              <a:gd name="connsiteY2" fmla="*/ 411933 h 529216"/>
              <a:gd name="connsiteX3" fmla="*/ 810594 w 1013997"/>
              <a:gd name="connsiteY3" fmla="*/ 529216 h 529216"/>
              <a:gd name="connsiteX4" fmla="*/ 635698 w 1013997"/>
              <a:gd name="connsiteY4" fmla="*/ 414634 h 529216"/>
              <a:gd name="connsiteX5" fmla="*/ 176554 w 1013997"/>
              <a:gd name="connsiteY5" fmla="*/ 403605 h 529216"/>
              <a:gd name="connsiteX6" fmla="*/ 20718 w 1013997"/>
              <a:gd name="connsiteY6" fmla="*/ 192203 h 529216"/>
              <a:gd name="connsiteX0" fmla="*/ 20718 w 996106"/>
              <a:gd name="connsiteY0" fmla="*/ 192231 h 529244"/>
              <a:gd name="connsiteX1" fmla="*/ 579236 w 996106"/>
              <a:gd name="connsiteY1" fmla="*/ 30 h 529244"/>
              <a:gd name="connsiteX2" fmla="*/ 693546 w 996106"/>
              <a:gd name="connsiteY2" fmla="*/ 411961 h 529244"/>
              <a:gd name="connsiteX3" fmla="*/ 810594 w 996106"/>
              <a:gd name="connsiteY3" fmla="*/ 529244 h 529244"/>
              <a:gd name="connsiteX4" fmla="*/ 635698 w 996106"/>
              <a:gd name="connsiteY4" fmla="*/ 414662 h 529244"/>
              <a:gd name="connsiteX5" fmla="*/ 176554 w 996106"/>
              <a:gd name="connsiteY5" fmla="*/ 403633 h 529244"/>
              <a:gd name="connsiteX6" fmla="*/ 20718 w 996106"/>
              <a:gd name="connsiteY6" fmla="*/ 192231 h 529244"/>
              <a:gd name="connsiteX0" fmla="*/ 7 w 975395"/>
              <a:gd name="connsiteY0" fmla="*/ 192231 h 529244"/>
              <a:gd name="connsiteX1" fmla="*/ 558525 w 975395"/>
              <a:gd name="connsiteY1" fmla="*/ 30 h 529244"/>
              <a:gd name="connsiteX2" fmla="*/ 672835 w 975395"/>
              <a:gd name="connsiteY2" fmla="*/ 411961 h 529244"/>
              <a:gd name="connsiteX3" fmla="*/ 789883 w 975395"/>
              <a:gd name="connsiteY3" fmla="*/ 529244 h 529244"/>
              <a:gd name="connsiteX4" fmla="*/ 614987 w 975395"/>
              <a:gd name="connsiteY4" fmla="*/ 414662 h 529244"/>
              <a:gd name="connsiteX5" fmla="*/ 155843 w 975395"/>
              <a:gd name="connsiteY5" fmla="*/ 403633 h 529244"/>
              <a:gd name="connsiteX6" fmla="*/ 7 w 975395"/>
              <a:gd name="connsiteY6" fmla="*/ 192231 h 529244"/>
              <a:gd name="connsiteX0" fmla="*/ 5 w 940807"/>
              <a:gd name="connsiteY0" fmla="*/ 230401 h 534549"/>
              <a:gd name="connsiteX1" fmla="*/ 558523 w 940807"/>
              <a:gd name="connsiteY1" fmla="*/ 5335 h 534549"/>
              <a:gd name="connsiteX2" fmla="*/ 672833 w 940807"/>
              <a:gd name="connsiteY2" fmla="*/ 417266 h 534549"/>
              <a:gd name="connsiteX3" fmla="*/ 789881 w 940807"/>
              <a:gd name="connsiteY3" fmla="*/ 534549 h 534549"/>
              <a:gd name="connsiteX4" fmla="*/ 614985 w 940807"/>
              <a:gd name="connsiteY4" fmla="*/ 419967 h 534549"/>
              <a:gd name="connsiteX5" fmla="*/ 155841 w 940807"/>
              <a:gd name="connsiteY5" fmla="*/ 408938 h 534549"/>
              <a:gd name="connsiteX6" fmla="*/ 5 w 940807"/>
              <a:gd name="connsiteY6" fmla="*/ 230401 h 534549"/>
              <a:gd name="connsiteX0" fmla="*/ 1 w 940803"/>
              <a:gd name="connsiteY0" fmla="*/ 238247 h 542395"/>
              <a:gd name="connsiteX1" fmla="*/ 558519 w 940803"/>
              <a:gd name="connsiteY1" fmla="*/ 13181 h 542395"/>
              <a:gd name="connsiteX2" fmla="*/ 672829 w 940803"/>
              <a:gd name="connsiteY2" fmla="*/ 425112 h 542395"/>
              <a:gd name="connsiteX3" fmla="*/ 789877 w 940803"/>
              <a:gd name="connsiteY3" fmla="*/ 542395 h 542395"/>
              <a:gd name="connsiteX4" fmla="*/ 614981 w 940803"/>
              <a:gd name="connsiteY4" fmla="*/ 427813 h 542395"/>
              <a:gd name="connsiteX5" fmla="*/ 155837 w 940803"/>
              <a:gd name="connsiteY5" fmla="*/ 416784 h 542395"/>
              <a:gd name="connsiteX6" fmla="*/ 1 w 940803"/>
              <a:gd name="connsiteY6" fmla="*/ 238247 h 542395"/>
              <a:gd name="connsiteX0" fmla="*/ 1 w 940803"/>
              <a:gd name="connsiteY0" fmla="*/ 238247 h 542395"/>
              <a:gd name="connsiteX1" fmla="*/ 558519 w 940803"/>
              <a:gd name="connsiteY1" fmla="*/ 13181 h 542395"/>
              <a:gd name="connsiteX2" fmla="*/ 672829 w 940803"/>
              <a:gd name="connsiteY2" fmla="*/ 425112 h 542395"/>
              <a:gd name="connsiteX3" fmla="*/ 789877 w 940803"/>
              <a:gd name="connsiteY3" fmla="*/ 542395 h 542395"/>
              <a:gd name="connsiteX4" fmla="*/ 614981 w 940803"/>
              <a:gd name="connsiteY4" fmla="*/ 427813 h 542395"/>
              <a:gd name="connsiteX5" fmla="*/ 155837 w 940803"/>
              <a:gd name="connsiteY5" fmla="*/ 416784 h 542395"/>
              <a:gd name="connsiteX6" fmla="*/ 1 w 940803"/>
              <a:gd name="connsiteY6" fmla="*/ 238247 h 542395"/>
              <a:gd name="connsiteX0" fmla="*/ 9351 w 950153"/>
              <a:gd name="connsiteY0" fmla="*/ 228592 h 532740"/>
              <a:gd name="connsiteX1" fmla="*/ 567869 w 950153"/>
              <a:gd name="connsiteY1" fmla="*/ 3526 h 532740"/>
              <a:gd name="connsiteX2" fmla="*/ 682179 w 950153"/>
              <a:gd name="connsiteY2" fmla="*/ 415457 h 532740"/>
              <a:gd name="connsiteX3" fmla="*/ 799227 w 950153"/>
              <a:gd name="connsiteY3" fmla="*/ 532740 h 532740"/>
              <a:gd name="connsiteX4" fmla="*/ 624331 w 950153"/>
              <a:gd name="connsiteY4" fmla="*/ 418158 h 532740"/>
              <a:gd name="connsiteX5" fmla="*/ 229451 w 950153"/>
              <a:gd name="connsiteY5" fmla="*/ 439994 h 532740"/>
              <a:gd name="connsiteX6" fmla="*/ 9351 w 950153"/>
              <a:gd name="connsiteY6" fmla="*/ 228592 h 532740"/>
              <a:gd name="connsiteX0" fmla="*/ 54 w 940856"/>
              <a:gd name="connsiteY0" fmla="*/ 235026 h 539174"/>
              <a:gd name="connsiteX1" fmla="*/ 558572 w 940856"/>
              <a:gd name="connsiteY1" fmla="*/ 9960 h 539174"/>
              <a:gd name="connsiteX2" fmla="*/ 672882 w 940856"/>
              <a:gd name="connsiteY2" fmla="*/ 421891 h 539174"/>
              <a:gd name="connsiteX3" fmla="*/ 789930 w 940856"/>
              <a:gd name="connsiteY3" fmla="*/ 539174 h 539174"/>
              <a:gd name="connsiteX4" fmla="*/ 615034 w 940856"/>
              <a:gd name="connsiteY4" fmla="*/ 424592 h 539174"/>
              <a:gd name="connsiteX5" fmla="*/ 220154 w 940856"/>
              <a:gd name="connsiteY5" fmla="*/ 446428 h 539174"/>
              <a:gd name="connsiteX6" fmla="*/ 54 w 940856"/>
              <a:gd name="connsiteY6" fmla="*/ 235026 h 539174"/>
              <a:gd name="connsiteX0" fmla="*/ 8603 w 945308"/>
              <a:gd name="connsiteY0" fmla="*/ 164123 h 468271"/>
              <a:gd name="connsiteX1" fmla="*/ 550210 w 945308"/>
              <a:gd name="connsiteY1" fmla="*/ 4787 h 468271"/>
              <a:gd name="connsiteX2" fmla="*/ 681431 w 945308"/>
              <a:gd name="connsiteY2" fmla="*/ 350988 h 468271"/>
              <a:gd name="connsiteX3" fmla="*/ 798479 w 945308"/>
              <a:gd name="connsiteY3" fmla="*/ 468271 h 468271"/>
              <a:gd name="connsiteX4" fmla="*/ 623583 w 945308"/>
              <a:gd name="connsiteY4" fmla="*/ 353689 h 468271"/>
              <a:gd name="connsiteX5" fmla="*/ 228703 w 945308"/>
              <a:gd name="connsiteY5" fmla="*/ 375525 h 468271"/>
              <a:gd name="connsiteX6" fmla="*/ 8603 w 945308"/>
              <a:gd name="connsiteY6" fmla="*/ 164123 h 468271"/>
              <a:gd name="connsiteX0" fmla="*/ 8603 w 976644"/>
              <a:gd name="connsiteY0" fmla="*/ 159766 h 463914"/>
              <a:gd name="connsiteX1" fmla="*/ 550210 w 976644"/>
              <a:gd name="connsiteY1" fmla="*/ 430 h 463914"/>
              <a:gd name="connsiteX2" fmla="*/ 681431 w 976644"/>
              <a:gd name="connsiteY2" fmla="*/ 346631 h 463914"/>
              <a:gd name="connsiteX3" fmla="*/ 798479 w 976644"/>
              <a:gd name="connsiteY3" fmla="*/ 463914 h 463914"/>
              <a:gd name="connsiteX4" fmla="*/ 623583 w 976644"/>
              <a:gd name="connsiteY4" fmla="*/ 349332 h 463914"/>
              <a:gd name="connsiteX5" fmla="*/ 228703 w 976644"/>
              <a:gd name="connsiteY5" fmla="*/ 371168 h 463914"/>
              <a:gd name="connsiteX6" fmla="*/ 8603 w 976644"/>
              <a:gd name="connsiteY6" fmla="*/ 159766 h 463914"/>
              <a:gd name="connsiteX0" fmla="*/ 8603 w 798479"/>
              <a:gd name="connsiteY0" fmla="*/ 159612 h 463760"/>
              <a:gd name="connsiteX1" fmla="*/ 550210 w 798479"/>
              <a:gd name="connsiteY1" fmla="*/ 276 h 463760"/>
              <a:gd name="connsiteX2" fmla="*/ 681431 w 798479"/>
              <a:gd name="connsiteY2" fmla="*/ 346477 h 463760"/>
              <a:gd name="connsiteX3" fmla="*/ 798479 w 798479"/>
              <a:gd name="connsiteY3" fmla="*/ 463760 h 463760"/>
              <a:gd name="connsiteX4" fmla="*/ 623583 w 798479"/>
              <a:gd name="connsiteY4" fmla="*/ 349178 h 463760"/>
              <a:gd name="connsiteX5" fmla="*/ 228703 w 798479"/>
              <a:gd name="connsiteY5" fmla="*/ 371014 h 463760"/>
              <a:gd name="connsiteX6" fmla="*/ 8603 w 798479"/>
              <a:gd name="connsiteY6" fmla="*/ 159612 h 463760"/>
              <a:gd name="connsiteX0" fmla="*/ 8603 w 810464"/>
              <a:gd name="connsiteY0" fmla="*/ 159557 h 463705"/>
              <a:gd name="connsiteX1" fmla="*/ 550210 w 810464"/>
              <a:gd name="connsiteY1" fmla="*/ 221 h 463705"/>
              <a:gd name="connsiteX2" fmla="*/ 808292 w 810464"/>
              <a:gd name="connsiteY2" fmla="*/ 193312 h 463705"/>
              <a:gd name="connsiteX3" fmla="*/ 681431 w 810464"/>
              <a:gd name="connsiteY3" fmla="*/ 346422 h 463705"/>
              <a:gd name="connsiteX4" fmla="*/ 798479 w 810464"/>
              <a:gd name="connsiteY4" fmla="*/ 463705 h 463705"/>
              <a:gd name="connsiteX5" fmla="*/ 623583 w 810464"/>
              <a:gd name="connsiteY5" fmla="*/ 349123 h 463705"/>
              <a:gd name="connsiteX6" fmla="*/ 228703 w 810464"/>
              <a:gd name="connsiteY6" fmla="*/ 370959 h 463705"/>
              <a:gd name="connsiteX7" fmla="*/ 8603 w 810464"/>
              <a:gd name="connsiteY7" fmla="*/ 159557 h 463705"/>
              <a:gd name="connsiteX0" fmla="*/ 8603 w 808292"/>
              <a:gd name="connsiteY0" fmla="*/ 159557 h 463705"/>
              <a:gd name="connsiteX1" fmla="*/ 550210 w 808292"/>
              <a:gd name="connsiteY1" fmla="*/ 221 h 463705"/>
              <a:gd name="connsiteX2" fmla="*/ 808292 w 808292"/>
              <a:gd name="connsiteY2" fmla="*/ 193312 h 463705"/>
              <a:gd name="connsiteX3" fmla="*/ 681431 w 808292"/>
              <a:gd name="connsiteY3" fmla="*/ 346422 h 463705"/>
              <a:gd name="connsiteX4" fmla="*/ 798479 w 808292"/>
              <a:gd name="connsiteY4" fmla="*/ 463705 h 463705"/>
              <a:gd name="connsiteX5" fmla="*/ 623583 w 808292"/>
              <a:gd name="connsiteY5" fmla="*/ 349123 h 463705"/>
              <a:gd name="connsiteX6" fmla="*/ 228703 w 808292"/>
              <a:gd name="connsiteY6" fmla="*/ 370959 h 463705"/>
              <a:gd name="connsiteX7" fmla="*/ 8603 w 808292"/>
              <a:gd name="connsiteY7" fmla="*/ 159557 h 463705"/>
              <a:gd name="connsiteX0" fmla="*/ 8603 w 808442"/>
              <a:gd name="connsiteY0" fmla="*/ 159557 h 463705"/>
              <a:gd name="connsiteX1" fmla="*/ 550210 w 808442"/>
              <a:gd name="connsiteY1" fmla="*/ 221 h 463705"/>
              <a:gd name="connsiteX2" fmla="*/ 808292 w 808442"/>
              <a:gd name="connsiteY2" fmla="*/ 193312 h 463705"/>
              <a:gd name="connsiteX3" fmla="*/ 681431 w 808442"/>
              <a:gd name="connsiteY3" fmla="*/ 346422 h 463705"/>
              <a:gd name="connsiteX4" fmla="*/ 798479 w 808442"/>
              <a:gd name="connsiteY4" fmla="*/ 463705 h 463705"/>
              <a:gd name="connsiteX5" fmla="*/ 623583 w 808442"/>
              <a:gd name="connsiteY5" fmla="*/ 349123 h 463705"/>
              <a:gd name="connsiteX6" fmla="*/ 228703 w 808442"/>
              <a:gd name="connsiteY6" fmla="*/ 370959 h 463705"/>
              <a:gd name="connsiteX7" fmla="*/ 8603 w 808442"/>
              <a:gd name="connsiteY7" fmla="*/ 159557 h 463705"/>
              <a:gd name="connsiteX0" fmla="*/ 9643 w 823013"/>
              <a:gd name="connsiteY0" fmla="*/ 187512 h 463490"/>
              <a:gd name="connsiteX1" fmla="*/ 564779 w 823013"/>
              <a:gd name="connsiteY1" fmla="*/ 6 h 463490"/>
              <a:gd name="connsiteX2" fmla="*/ 822861 w 823013"/>
              <a:gd name="connsiteY2" fmla="*/ 193097 h 463490"/>
              <a:gd name="connsiteX3" fmla="*/ 696000 w 823013"/>
              <a:gd name="connsiteY3" fmla="*/ 346207 h 463490"/>
              <a:gd name="connsiteX4" fmla="*/ 813048 w 823013"/>
              <a:gd name="connsiteY4" fmla="*/ 463490 h 463490"/>
              <a:gd name="connsiteX5" fmla="*/ 638152 w 823013"/>
              <a:gd name="connsiteY5" fmla="*/ 348908 h 463490"/>
              <a:gd name="connsiteX6" fmla="*/ 243272 w 823013"/>
              <a:gd name="connsiteY6" fmla="*/ 370744 h 463490"/>
              <a:gd name="connsiteX7" fmla="*/ 9643 w 823013"/>
              <a:gd name="connsiteY7" fmla="*/ 187512 h 463490"/>
              <a:gd name="connsiteX0" fmla="*/ 88 w 813458"/>
              <a:gd name="connsiteY0" fmla="*/ 187838 h 463816"/>
              <a:gd name="connsiteX1" fmla="*/ 555224 w 813458"/>
              <a:gd name="connsiteY1" fmla="*/ 332 h 463816"/>
              <a:gd name="connsiteX2" fmla="*/ 813306 w 813458"/>
              <a:gd name="connsiteY2" fmla="*/ 193423 h 463816"/>
              <a:gd name="connsiteX3" fmla="*/ 686445 w 813458"/>
              <a:gd name="connsiteY3" fmla="*/ 346533 h 463816"/>
              <a:gd name="connsiteX4" fmla="*/ 803493 w 813458"/>
              <a:gd name="connsiteY4" fmla="*/ 463816 h 463816"/>
              <a:gd name="connsiteX5" fmla="*/ 628597 w 813458"/>
              <a:gd name="connsiteY5" fmla="*/ 349234 h 463816"/>
              <a:gd name="connsiteX6" fmla="*/ 233717 w 813458"/>
              <a:gd name="connsiteY6" fmla="*/ 371070 h 463816"/>
              <a:gd name="connsiteX7" fmla="*/ 88 w 813458"/>
              <a:gd name="connsiteY7" fmla="*/ 187838 h 463816"/>
              <a:gd name="connsiteX0" fmla="*/ 2708 w 824883"/>
              <a:gd name="connsiteY0" fmla="*/ 173427 h 449405"/>
              <a:gd name="connsiteX1" fmla="*/ 386473 w 824883"/>
              <a:gd name="connsiteY1" fmla="*/ 6 h 449405"/>
              <a:gd name="connsiteX2" fmla="*/ 815926 w 824883"/>
              <a:gd name="connsiteY2" fmla="*/ 179012 h 449405"/>
              <a:gd name="connsiteX3" fmla="*/ 689065 w 824883"/>
              <a:gd name="connsiteY3" fmla="*/ 332122 h 449405"/>
              <a:gd name="connsiteX4" fmla="*/ 806113 w 824883"/>
              <a:gd name="connsiteY4" fmla="*/ 449405 h 449405"/>
              <a:gd name="connsiteX5" fmla="*/ 631217 w 824883"/>
              <a:gd name="connsiteY5" fmla="*/ 334823 h 449405"/>
              <a:gd name="connsiteX6" fmla="*/ 236337 w 824883"/>
              <a:gd name="connsiteY6" fmla="*/ 356659 h 449405"/>
              <a:gd name="connsiteX7" fmla="*/ 2708 w 824883"/>
              <a:gd name="connsiteY7" fmla="*/ 173427 h 449405"/>
              <a:gd name="connsiteX0" fmla="*/ 2708 w 824883"/>
              <a:gd name="connsiteY0" fmla="*/ 174306 h 450284"/>
              <a:gd name="connsiteX1" fmla="*/ 386473 w 824883"/>
              <a:gd name="connsiteY1" fmla="*/ 885 h 450284"/>
              <a:gd name="connsiteX2" fmla="*/ 815926 w 824883"/>
              <a:gd name="connsiteY2" fmla="*/ 179891 h 450284"/>
              <a:gd name="connsiteX3" fmla="*/ 689065 w 824883"/>
              <a:gd name="connsiteY3" fmla="*/ 333001 h 450284"/>
              <a:gd name="connsiteX4" fmla="*/ 806113 w 824883"/>
              <a:gd name="connsiteY4" fmla="*/ 450284 h 450284"/>
              <a:gd name="connsiteX5" fmla="*/ 631217 w 824883"/>
              <a:gd name="connsiteY5" fmla="*/ 335702 h 450284"/>
              <a:gd name="connsiteX6" fmla="*/ 236337 w 824883"/>
              <a:gd name="connsiteY6" fmla="*/ 357538 h 450284"/>
              <a:gd name="connsiteX7" fmla="*/ 2708 w 824883"/>
              <a:gd name="connsiteY7" fmla="*/ 174306 h 450284"/>
              <a:gd name="connsiteX0" fmla="*/ 123 w 822298"/>
              <a:gd name="connsiteY0" fmla="*/ 174306 h 450284"/>
              <a:gd name="connsiteX1" fmla="*/ 383888 w 822298"/>
              <a:gd name="connsiteY1" fmla="*/ 885 h 450284"/>
              <a:gd name="connsiteX2" fmla="*/ 813341 w 822298"/>
              <a:gd name="connsiteY2" fmla="*/ 179891 h 450284"/>
              <a:gd name="connsiteX3" fmla="*/ 686480 w 822298"/>
              <a:gd name="connsiteY3" fmla="*/ 333001 h 450284"/>
              <a:gd name="connsiteX4" fmla="*/ 803528 w 822298"/>
              <a:gd name="connsiteY4" fmla="*/ 450284 h 450284"/>
              <a:gd name="connsiteX5" fmla="*/ 628632 w 822298"/>
              <a:gd name="connsiteY5" fmla="*/ 335702 h 450284"/>
              <a:gd name="connsiteX6" fmla="*/ 233752 w 822298"/>
              <a:gd name="connsiteY6" fmla="*/ 357538 h 450284"/>
              <a:gd name="connsiteX7" fmla="*/ 123 w 822298"/>
              <a:gd name="connsiteY7" fmla="*/ 174306 h 450284"/>
              <a:gd name="connsiteX0" fmla="*/ 35 w 822210"/>
              <a:gd name="connsiteY0" fmla="*/ 174306 h 450284"/>
              <a:gd name="connsiteX1" fmla="*/ 383800 w 822210"/>
              <a:gd name="connsiteY1" fmla="*/ 885 h 450284"/>
              <a:gd name="connsiteX2" fmla="*/ 813253 w 822210"/>
              <a:gd name="connsiteY2" fmla="*/ 179891 h 450284"/>
              <a:gd name="connsiteX3" fmla="*/ 686392 w 822210"/>
              <a:gd name="connsiteY3" fmla="*/ 333001 h 450284"/>
              <a:gd name="connsiteX4" fmla="*/ 803440 w 822210"/>
              <a:gd name="connsiteY4" fmla="*/ 450284 h 450284"/>
              <a:gd name="connsiteX5" fmla="*/ 628544 w 822210"/>
              <a:gd name="connsiteY5" fmla="*/ 335702 h 450284"/>
              <a:gd name="connsiteX6" fmla="*/ 233664 w 822210"/>
              <a:gd name="connsiteY6" fmla="*/ 357538 h 450284"/>
              <a:gd name="connsiteX7" fmla="*/ 35 w 822210"/>
              <a:gd name="connsiteY7" fmla="*/ 174306 h 450284"/>
              <a:gd name="connsiteX0" fmla="*/ 35 w 813557"/>
              <a:gd name="connsiteY0" fmla="*/ 174829 h 450807"/>
              <a:gd name="connsiteX1" fmla="*/ 383800 w 813557"/>
              <a:gd name="connsiteY1" fmla="*/ 1408 h 450807"/>
              <a:gd name="connsiteX2" fmla="*/ 813253 w 813557"/>
              <a:gd name="connsiteY2" fmla="*/ 180414 h 450807"/>
              <a:gd name="connsiteX3" fmla="*/ 686392 w 813557"/>
              <a:gd name="connsiteY3" fmla="*/ 333524 h 450807"/>
              <a:gd name="connsiteX4" fmla="*/ 803440 w 813557"/>
              <a:gd name="connsiteY4" fmla="*/ 450807 h 450807"/>
              <a:gd name="connsiteX5" fmla="*/ 628544 w 813557"/>
              <a:gd name="connsiteY5" fmla="*/ 336225 h 450807"/>
              <a:gd name="connsiteX6" fmla="*/ 233664 w 813557"/>
              <a:gd name="connsiteY6" fmla="*/ 358061 h 450807"/>
              <a:gd name="connsiteX7" fmla="*/ 35 w 813557"/>
              <a:gd name="connsiteY7" fmla="*/ 174829 h 450807"/>
              <a:gd name="connsiteX0" fmla="*/ 1122 w 814644"/>
              <a:gd name="connsiteY0" fmla="*/ 174829 h 450807"/>
              <a:gd name="connsiteX1" fmla="*/ 384887 w 814644"/>
              <a:gd name="connsiteY1" fmla="*/ 1408 h 450807"/>
              <a:gd name="connsiteX2" fmla="*/ 814340 w 814644"/>
              <a:gd name="connsiteY2" fmla="*/ 180414 h 450807"/>
              <a:gd name="connsiteX3" fmla="*/ 687479 w 814644"/>
              <a:gd name="connsiteY3" fmla="*/ 333524 h 450807"/>
              <a:gd name="connsiteX4" fmla="*/ 804527 w 814644"/>
              <a:gd name="connsiteY4" fmla="*/ 450807 h 450807"/>
              <a:gd name="connsiteX5" fmla="*/ 629631 w 814644"/>
              <a:gd name="connsiteY5" fmla="*/ 336225 h 450807"/>
              <a:gd name="connsiteX6" fmla="*/ 279849 w 814644"/>
              <a:gd name="connsiteY6" fmla="*/ 339281 h 450807"/>
              <a:gd name="connsiteX7" fmla="*/ 1122 w 814644"/>
              <a:gd name="connsiteY7" fmla="*/ 174829 h 450807"/>
              <a:gd name="connsiteX0" fmla="*/ 8419 w 821941"/>
              <a:gd name="connsiteY0" fmla="*/ 174829 h 450807"/>
              <a:gd name="connsiteX1" fmla="*/ 392184 w 821941"/>
              <a:gd name="connsiteY1" fmla="*/ 1408 h 450807"/>
              <a:gd name="connsiteX2" fmla="*/ 821637 w 821941"/>
              <a:gd name="connsiteY2" fmla="*/ 180414 h 450807"/>
              <a:gd name="connsiteX3" fmla="*/ 694776 w 821941"/>
              <a:gd name="connsiteY3" fmla="*/ 333524 h 450807"/>
              <a:gd name="connsiteX4" fmla="*/ 811824 w 821941"/>
              <a:gd name="connsiteY4" fmla="*/ 450807 h 450807"/>
              <a:gd name="connsiteX5" fmla="*/ 636928 w 821941"/>
              <a:gd name="connsiteY5" fmla="*/ 336225 h 450807"/>
              <a:gd name="connsiteX6" fmla="*/ 287146 w 821941"/>
              <a:gd name="connsiteY6" fmla="*/ 339281 h 450807"/>
              <a:gd name="connsiteX7" fmla="*/ 8419 w 821941"/>
              <a:gd name="connsiteY7" fmla="*/ 174829 h 450807"/>
              <a:gd name="connsiteX0" fmla="*/ 390 w 813912"/>
              <a:gd name="connsiteY0" fmla="*/ 174829 h 450807"/>
              <a:gd name="connsiteX1" fmla="*/ 384155 w 813912"/>
              <a:gd name="connsiteY1" fmla="*/ 1408 h 450807"/>
              <a:gd name="connsiteX2" fmla="*/ 813608 w 813912"/>
              <a:gd name="connsiteY2" fmla="*/ 180414 h 450807"/>
              <a:gd name="connsiteX3" fmla="*/ 686747 w 813912"/>
              <a:gd name="connsiteY3" fmla="*/ 333524 h 450807"/>
              <a:gd name="connsiteX4" fmla="*/ 803795 w 813912"/>
              <a:gd name="connsiteY4" fmla="*/ 450807 h 450807"/>
              <a:gd name="connsiteX5" fmla="*/ 628899 w 813912"/>
              <a:gd name="connsiteY5" fmla="*/ 336225 h 450807"/>
              <a:gd name="connsiteX6" fmla="*/ 279117 w 813912"/>
              <a:gd name="connsiteY6" fmla="*/ 339281 h 450807"/>
              <a:gd name="connsiteX7" fmla="*/ 390 w 813912"/>
              <a:gd name="connsiteY7" fmla="*/ 174829 h 450807"/>
              <a:gd name="connsiteX0" fmla="*/ 20 w 851737"/>
              <a:gd name="connsiteY0" fmla="*/ 178117 h 449400"/>
              <a:gd name="connsiteX1" fmla="*/ 422118 w 851737"/>
              <a:gd name="connsiteY1" fmla="*/ 1 h 449400"/>
              <a:gd name="connsiteX2" fmla="*/ 851571 w 851737"/>
              <a:gd name="connsiteY2" fmla="*/ 179007 h 449400"/>
              <a:gd name="connsiteX3" fmla="*/ 724710 w 851737"/>
              <a:gd name="connsiteY3" fmla="*/ 332117 h 449400"/>
              <a:gd name="connsiteX4" fmla="*/ 841758 w 851737"/>
              <a:gd name="connsiteY4" fmla="*/ 449400 h 449400"/>
              <a:gd name="connsiteX5" fmla="*/ 666862 w 851737"/>
              <a:gd name="connsiteY5" fmla="*/ 334818 h 449400"/>
              <a:gd name="connsiteX6" fmla="*/ 317080 w 851737"/>
              <a:gd name="connsiteY6" fmla="*/ 337874 h 449400"/>
              <a:gd name="connsiteX7" fmla="*/ 20 w 851737"/>
              <a:gd name="connsiteY7" fmla="*/ 178117 h 449400"/>
              <a:gd name="connsiteX0" fmla="*/ 20 w 851737"/>
              <a:gd name="connsiteY0" fmla="*/ 180066 h 451349"/>
              <a:gd name="connsiteX1" fmla="*/ 422118 w 851737"/>
              <a:gd name="connsiteY1" fmla="*/ 1950 h 451349"/>
              <a:gd name="connsiteX2" fmla="*/ 851571 w 851737"/>
              <a:gd name="connsiteY2" fmla="*/ 180956 h 451349"/>
              <a:gd name="connsiteX3" fmla="*/ 724710 w 851737"/>
              <a:gd name="connsiteY3" fmla="*/ 334066 h 451349"/>
              <a:gd name="connsiteX4" fmla="*/ 841758 w 851737"/>
              <a:gd name="connsiteY4" fmla="*/ 451349 h 451349"/>
              <a:gd name="connsiteX5" fmla="*/ 666862 w 851737"/>
              <a:gd name="connsiteY5" fmla="*/ 336767 h 451349"/>
              <a:gd name="connsiteX6" fmla="*/ 317080 w 851737"/>
              <a:gd name="connsiteY6" fmla="*/ 339823 h 451349"/>
              <a:gd name="connsiteX7" fmla="*/ 20 w 851737"/>
              <a:gd name="connsiteY7" fmla="*/ 180066 h 451349"/>
              <a:gd name="connsiteX0" fmla="*/ 20 w 851605"/>
              <a:gd name="connsiteY0" fmla="*/ 180066 h 451349"/>
              <a:gd name="connsiteX1" fmla="*/ 422118 w 851605"/>
              <a:gd name="connsiteY1" fmla="*/ 1950 h 451349"/>
              <a:gd name="connsiteX2" fmla="*/ 851571 w 851605"/>
              <a:gd name="connsiteY2" fmla="*/ 180956 h 451349"/>
              <a:gd name="connsiteX3" fmla="*/ 724710 w 851605"/>
              <a:gd name="connsiteY3" fmla="*/ 334066 h 451349"/>
              <a:gd name="connsiteX4" fmla="*/ 841758 w 851605"/>
              <a:gd name="connsiteY4" fmla="*/ 451349 h 451349"/>
              <a:gd name="connsiteX5" fmla="*/ 666862 w 851605"/>
              <a:gd name="connsiteY5" fmla="*/ 336767 h 451349"/>
              <a:gd name="connsiteX6" fmla="*/ 317080 w 851605"/>
              <a:gd name="connsiteY6" fmla="*/ 339823 h 451349"/>
              <a:gd name="connsiteX7" fmla="*/ 20 w 851605"/>
              <a:gd name="connsiteY7" fmla="*/ 180066 h 451349"/>
              <a:gd name="connsiteX0" fmla="*/ 1232 w 852817"/>
              <a:gd name="connsiteY0" fmla="*/ 178117 h 449400"/>
              <a:gd name="connsiteX1" fmla="*/ 423330 w 852817"/>
              <a:gd name="connsiteY1" fmla="*/ 1 h 449400"/>
              <a:gd name="connsiteX2" fmla="*/ 852783 w 852817"/>
              <a:gd name="connsiteY2" fmla="*/ 179007 h 449400"/>
              <a:gd name="connsiteX3" fmla="*/ 725922 w 852817"/>
              <a:gd name="connsiteY3" fmla="*/ 332117 h 449400"/>
              <a:gd name="connsiteX4" fmla="*/ 842970 w 852817"/>
              <a:gd name="connsiteY4" fmla="*/ 449400 h 449400"/>
              <a:gd name="connsiteX5" fmla="*/ 668074 w 852817"/>
              <a:gd name="connsiteY5" fmla="*/ 334818 h 449400"/>
              <a:gd name="connsiteX6" fmla="*/ 307018 w 852817"/>
              <a:gd name="connsiteY6" fmla="*/ 356654 h 449400"/>
              <a:gd name="connsiteX7" fmla="*/ 1232 w 852817"/>
              <a:gd name="connsiteY7" fmla="*/ 178117 h 449400"/>
              <a:gd name="connsiteX0" fmla="*/ 1849 w 853434"/>
              <a:gd name="connsiteY0" fmla="*/ 178117 h 449400"/>
              <a:gd name="connsiteX1" fmla="*/ 423947 w 853434"/>
              <a:gd name="connsiteY1" fmla="*/ 1 h 449400"/>
              <a:gd name="connsiteX2" fmla="*/ 853400 w 853434"/>
              <a:gd name="connsiteY2" fmla="*/ 179007 h 449400"/>
              <a:gd name="connsiteX3" fmla="*/ 726539 w 853434"/>
              <a:gd name="connsiteY3" fmla="*/ 332117 h 449400"/>
              <a:gd name="connsiteX4" fmla="*/ 843587 w 853434"/>
              <a:gd name="connsiteY4" fmla="*/ 449400 h 449400"/>
              <a:gd name="connsiteX5" fmla="*/ 668691 w 853434"/>
              <a:gd name="connsiteY5" fmla="*/ 334818 h 449400"/>
              <a:gd name="connsiteX6" fmla="*/ 307635 w 853434"/>
              <a:gd name="connsiteY6" fmla="*/ 356654 h 449400"/>
              <a:gd name="connsiteX7" fmla="*/ 1849 w 853434"/>
              <a:gd name="connsiteY7" fmla="*/ 178117 h 449400"/>
              <a:gd name="connsiteX0" fmla="*/ 3601 w 855186"/>
              <a:gd name="connsiteY0" fmla="*/ 178117 h 449400"/>
              <a:gd name="connsiteX1" fmla="*/ 425699 w 855186"/>
              <a:gd name="connsiteY1" fmla="*/ 1 h 449400"/>
              <a:gd name="connsiteX2" fmla="*/ 855152 w 855186"/>
              <a:gd name="connsiteY2" fmla="*/ 179007 h 449400"/>
              <a:gd name="connsiteX3" fmla="*/ 728291 w 855186"/>
              <a:gd name="connsiteY3" fmla="*/ 332117 h 449400"/>
              <a:gd name="connsiteX4" fmla="*/ 845339 w 855186"/>
              <a:gd name="connsiteY4" fmla="*/ 449400 h 449400"/>
              <a:gd name="connsiteX5" fmla="*/ 670443 w 855186"/>
              <a:gd name="connsiteY5" fmla="*/ 334818 h 449400"/>
              <a:gd name="connsiteX6" fmla="*/ 275564 w 855186"/>
              <a:gd name="connsiteY6" fmla="*/ 333179 h 449400"/>
              <a:gd name="connsiteX7" fmla="*/ 3601 w 855186"/>
              <a:gd name="connsiteY7" fmla="*/ 178117 h 449400"/>
              <a:gd name="connsiteX0" fmla="*/ 1 w 851586"/>
              <a:gd name="connsiteY0" fmla="*/ 178117 h 449400"/>
              <a:gd name="connsiteX1" fmla="*/ 422099 w 851586"/>
              <a:gd name="connsiteY1" fmla="*/ 1 h 449400"/>
              <a:gd name="connsiteX2" fmla="*/ 851552 w 851586"/>
              <a:gd name="connsiteY2" fmla="*/ 179007 h 449400"/>
              <a:gd name="connsiteX3" fmla="*/ 724691 w 851586"/>
              <a:gd name="connsiteY3" fmla="*/ 332117 h 449400"/>
              <a:gd name="connsiteX4" fmla="*/ 841739 w 851586"/>
              <a:gd name="connsiteY4" fmla="*/ 449400 h 449400"/>
              <a:gd name="connsiteX5" fmla="*/ 666843 w 851586"/>
              <a:gd name="connsiteY5" fmla="*/ 334818 h 449400"/>
              <a:gd name="connsiteX6" fmla="*/ 271964 w 851586"/>
              <a:gd name="connsiteY6" fmla="*/ 333179 h 449400"/>
              <a:gd name="connsiteX7" fmla="*/ 1 w 851586"/>
              <a:gd name="connsiteY7" fmla="*/ 178117 h 449400"/>
              <a:gd name="connsiteX0" fmla="*/ 1 w 851586"/>
              <a:gd name="connsiteY0" fmla="*/ 144504 h 450975"/>
              <a:gd name="connsiteX1" fmla="*/ 422099 w 851586"/>
              <a:gd name="connsiteY1" fmla="*/ 1576 h 450975"/>
              <a:gd name="connsiteX2" fmla="*/ 851552 w 851586"/>
              <a:gd name="connsiteY2" fmla="*/ 180582 h 450975"/>
              <a:gd name="connsiteX3" fmla="*/ 724691 w 851586"/>
              <a:gd name="connsiteY3" fmla="*/ 333692 h 450975"/>
              <a:gd name="connsiteX4" fmla="*/ 841739 w 851586"/>
              <a:gd name="connsiteY4" fmla="*/ 450975 h 450975"/>
              <a:gd name="connsiteX5" fmla="*/ 666843 w 851586"/>
              <a:gd name="connsiteY5" fmla="*/ 336393 h 450975"/>
              <a:gd name="connsiteX6" fmla="*/ 271964 w 851586"/>
              <a:gd name="connsiteY6" fmla="*/ 334754 h 450975"/>
              <a:gd name="connsiteX7" fmla="*/ 1 w 851586"/>
              <a:gd name="connsiteY7" fmla="*/ 144504 h 450975"/>
              <a:gd name="connsiteX0" fmla="*/ 0 w 855336"/>
              <a:gd name="connsiteY0" fmla="*/ 145707 h 450825"/>
              <a:gd name="connsiteX1" fmla="*/ 425849 w 855336"/>
              <a:gd name="connsiteY1" fmla="*/ 1426 h 450825"/>
              <a:gd name="connsiteX2" fmla="*/ 855302 w 855336"/>
              <a:gd name="connsiteY2" fmla="*/ 180432 h 450825"/>
              <a:gd name="connsiteX3" fmla="*/ 728441 w 855336"/>
              <a:gd name="connsiteY3" fmla="*/ 333542 h 450825"/>
              <a:gd name="connsiteX4" fmla="*/ 845489 w 855336"/>
              <a:gd name="connsiteY4" fmla="*/ 450825 h 450825"/>
              <a:gd name="connsiteX5" fmla="*/ 670593 w 855336"/>
              <a:gd name="connsiteY5" fmla="*/ 336243 h 450825"/>
              <a:gd name="connsiteX6" fmla="*/ 275714 w 855336"/>
              <a:gd name="connsiteY6" fmla="*/ 334604 h 450825"/>
              <a:gd name="connsiteX7" fmla="*/ 0 w 855336"/>
              <a:gd name="connsiteY7" fmla="*/ 145707 h 450825"/>
              <a:gd name="connsiteX0" fmla="*/ 69 w 855405"/>
              <a:gd name="connsiteY0" fmla="*/ 149685 h 454803"/>
              <a:gd name="connsiteX1" fmla="*/ 425918 w 855405"/>
              <a:gd name="connsiteY1" fmla="*/ 5404 h 454803"/>
              <a:gd name="connsiteX2" fmla="*/ 855371 w 855405"/>
              <a:gd name="connsiteY2" fmla="*/ 184410 h 454803"/>
              <a:gd name="connsiteX3" fmla="*/ 728510 w 855405"/>
              <a:gd name="connsiteY3" fmla="*/ 337520 h 454803"/>
              <a:gd name="connsiteX4" fmla="*/ 845558 w 855405"/>
              <a:gd name="connsiteY4" fmla="*/ 454803 h 454803"/>
              <a:gd name="connsiteX5" fmla="*/ 670662 w 855405"/>
              <a:gd name="connsiteY5" fmla="*/ 340221 h 454803"/>
              <a:gd name="connsiteX6" fmla="*/ 275783 w 855405"/>
              <a:gd name="connsiteY6" fmla="*/ 338582 h 454803"/>
              <a:gd name="connsiteX7" fmla="*/ 69 w 855405"/>
              <a:gd name="connsiteY7" fmla="*/ 149685 h 454803"/>
              <a:gd name="connsiteX0" fmla="*/ 7800 w 863136"/>
              <a:gd name="connsiteY0" fmla="*/ 144537 h 449655"/>
              <a:gd name="connsiteX1" fmla="*/ 433649 w 863136"/>
              <a:gd name="connsiteY1" fmla="*/ 256 h 449655"/>
              <a:gd name="connsiteX2" fmla="*/ 863102 w 863136"/>
              <a:gd name="connsiteY2" fmla="*/ 179262 h 449655"/>
              <a:gd name="connsiteX3" fmla="*/ 736241 w 863136"/>
              <a:gd name="connsiteY3" fmla="*/ 332372 h 449655"/>
              <a:gd name="connsiteX4" fmla="*/ 853289 w 863136"/>
              <a:gd name="connsiteY4" fmla="*/ 449655 h 449655"/>
              <a:gd name="connsiteX5" fmla="*/ 678393 w 863136"/>
              <a:gd name="connsiteY5" fmla="*/ 335073 h 449655"/>
              <a:gd name="connsiteX6" fmla="*/ 197237 w 863136"/>
              <a:gd name="connsiteY6" fmla="*/ 337494 h 449655"/>
              <a:gd name="connsiteX7" fmla="*/ 7800 w 863136"/>
              <a:gd name="connsiteY7" fmla="*/ 144537 h 449655"/>
              <a:gd name="connsiteX0" fmla="*/ 1 w 855337"/>
              <a:gd name="connsiteY0" fmla="*/ 145749 h 450867"/>
              <a:gd name="connsiteX1" fmla="*/ 425850 w 855337"/>
              <a:gd name="connsiteY1" fmla="*/ 1468 h 450867"/>
              <a:gd name="connsiteX2" fmla="*/ 855303 w 855337"/>
              <a:gd name="connsiteY2" fmla="*/ 180474 h 450867"/>
              <a:gd name="connsiteX3" fmla="*/ 728442 w 855337"/>
              <a:gd name="connsiteY3" fmla="*/ 333584 h 450867"/>
              <a:gd name="connsiteX4" fmla="*/ 845490 w 855337"/>
              <a:gd name="connsiteY4" fmla="*/ 450867 h 450867"/>
              <a:gd name="connsiteX5" fmla="*/ 670594 w 855337"/>
              <a:gd name="connsiteY5" fmla="*/ 336285 h 450867"/>
              <a:gd name="connsiteX6" fmla="*/ 189438 w 855337"/>
              <a:gd name="connsiteY6" fmla="*/ 338706 h 450867"/>
              <a:gd name="connsiteX7" fmla="*/ 1 w 855337"/>
              <a:gd name="connsiteY7" fmla="*/ 145749 h 450867"/>
              <a:gd name="connsiteX0" fmla="*/ 573 w 855909"/>
              <a:gd name="connsiteY0" fmla="*/ 145436 h 450554"/>
              <a:gd name="connsiteX1" fmla="*/ 426422 w 855909"/>
              <a:gd name="connsiteY1" fmla="*/ 1155 h 450554"/>
              <a:gd name="connsiteX2" fmla="*/ 855875 w 855909"/>
              <a:gd name="connsiteY2" fmla="*/ 180161 h 450554"/>
              <a:gd name="connsiteX3" fmla="*/ 729014 w 855909"/>
              <a:gd name="connsiteY3" fmla="*/ 333271 h 450554"/>
              <a:gd name="connsiteX4" fmla="*/ 846062 w 855909"/>
              <a:gd name="connsiteY4" fmla="*/ 450554 h 450554"/>
              <a:gd name="connsiteX5" fmla="*/ 671166 w 855909"/>
              <a:gd name="connsiteY5" fmla="*/ 335972 h 450554"/>
              <a:gd name="connsiteX6" fmla="*/ 190010 w 855909"/>
              <a:gd name="connsiteY6" fmla="*/ 338393 h 450554"/>
              <a:gd name="connsiteX7" fmla="*/ 573 w 855909"/>
              <a:gd name="connsiteY7" fmla="*/ 145436 h 450554"/>
              <a:gd name="connsiteX0" fmla="*/ 9559 w 864895"/>
              <a:gd name="connsiteY0" fmla="*/ 144533 h 449651"/>
              <a:gd name="connsiteX1" fmla="*/ 435408 w 864895"/>
              <a:gd name="connsiteY1" fmla="*/ 252 h 449651"/>
              <a:gd name="connsiteX2" fmla="*/ 864861 w 864895"/>
              <a:gd name="connsiteY2" fmla="*/ 179258 h 449651"/>
              <a:gd name="connsiteX3" fmla="*/ 738000 w 864895"/>
              <a:gd name="connsiteY3" fmla="*/ 332368 h 449651"/>
              <a:gd name="connsiteX4" fmla="*/ 855048 w 864895"/>
              <a:gd name="connsiteY4" fmla="*/ 449651 h 449651"/>
              <a:gd name="connsiteX5" fmla="*/ 680152 w 864895"/>
              <a:gd name="connsiteY5" fmla="*/ 335069 h 449651"/>
              <a:gd name="connsiteX6" fmla="*/ 183053 w 864895"/>
              <a:gd name="connsiteY6" fmla="*/ 326663 h 449651"/>
              <a:gd name="connsiteX7" fmla="*/ 9559 w 864895"/>
              <a:gd name="connsiteY7" fmla="*/ 144533 h 449651"/>
              <a:gd name="connsiteX0" fmla="*/ 1 w 855337"/>
              <a:gd name="connsiteY0" fmla="*/ 144768 h 449886"/>
              <a:gd name="connsiteX1" fmla="*/ 425850 w 855337"/>
              <a:gd name="connsiteY1" fmla="*/ 487 h 449886"/>
              <a:gd name="connsiteX2" fmla="*/ 855303 w 855337"/>
              <a:gd name="connsiteY2" fmla="*/ 179493 h 449886"/>
              <a:gd name="connsiteX3" fmla="*/ 728442 w 855337"/>
              <a:gd name="connsiteY3" fmla="*/ 332603 h 449886"/>
              <a:gd name="connsiteX4" fmla="*/ 845490 w 855337"/>
              <a:gd name="connsiteY4" fmla="*/ 449886 h 449886"/>
              <a:gd name="connsiteX5" fmla="*/ 670594 w 855337"/>
              <a:gd name="connsiteY5" fmla="*/ 335304 h 449886"/>
              <a:gd name="connsiteX6" fmla="*/ 173495 w 855337"/>
              <a:gd name="connsiteY6" fmla="*/ 326898 h 449886"/>
              <a:gd name="connsiteX7" fmla="*/ 1 w 855337"/>
              <a:gd name="connsiteY7" fmla="*/ 144768 h 449886"/>
              <a:gd name="connsiteX0" fmla="*/ 142 w 855478"/>
              <a:gd name="connsiteY0" fmla="*/ 145015 h 450133"/>
              <a:gd name="connsiteX1" fmla="*/ 425991 w 855478"/>
              <a:gd name="connsiteY1" fmla="*/ 734 h 450133"/>
              <a:gd name="connsiteX2" fmla="*/ 855444 w 855478"/>
              <a:gd name="connsiteY2" fmla="*/ 179740 h 450133"/>
              <a:gd name="connsiteX3" fmla="*/ 728583 w 855478"/>
              <a:gd name="connsiteY3" fmla="*/ 332850 h 450133"/>
              <a:gd name="connsiteX4" fmla="*/ 845631 w 855478"/>
              <a:gd name="connsiteY4" fmla="*/ 450133 h 450133"/>
              <a:gd name="connsiteX5" fmla="*/ 670735 w 855478"/>
              <a:gd name="connsiteY5" fmla="*/ 335551 h 450133"/>
              <a:gd name="connsiteX6" fmla="*/ 173636 w 855478"/>
              <a:gd name="connsiteY6" fmla="*/ 327145 h 450133"/>
              <a:gd name="connsiteX7" fmla="*/ 142 w 855478"/>
              <a:gd name="connsiteY7" fmla="*/ 145015 h 450133"/>
              <a:gd name="connsiteX0" fmla="*/ 84 w 855420"/>
              <a:gd name="connsiteY0" fmla="*/ 145015 h 450133"/>
              <a:gd name="connsiteX1" fmla="*/ 425933 w 855420"/>
              <a:gd name="connsiteY1" fmla="*/ 734 h 450133"/>
              <a:gd name="connsiteX2" fmla="*/ 855386 w 855420"/>
              <a:gd name="connsiteY2" fmla="*/ 179740 h 450133"/>
              <a:gd name="connsiteX3" fmla="*/ 728525 w 855420"/>
              <a:gd name="connsiteY3" fmla="*/ 332850 h 450133"/>
              <a:gd name="connsiteX4" fmla="*/ 845573 w 855420"/>
              <a:gd name="connsiteY4" fmla="*/ 450133 h 450133"/>
              <a:gd name="connsiteX5" fmla="*/ 375585 w 855420"/>
              <a:gd name="connsiteY5" fmla="*/ 341499 h 450133"/>
              <a:gd name="connsiteX6" fmla="*/ 173578 w 855420"/>
              <a:gd name="connsiteY6" fmla="*/ 327145 h 450133"/>
              <a:gd name="connsiteX7" fmla="*/ 84 w 855420"/>
              <a:gd name="connsiteY7" fmla="*/ 145015 h 450133"/>
              <a:gd name="connsiteX0" fmla="*/ 84 w 855596"/>
              <a:gd name="connsiteY0" fmla="*/ 145015 h 450133"/>
              <a:gd name="connsiteX1" fmla="*/ 425933 w 855596"/>
              <a:gd name="connsiteY1" fmla="*/ 734 h 450133"/>
              <a:gd name="connsiteX2" fmla="*/ 855386 w 855596"/>
              <a:gd name="connsiteY2" fmla="*/ 179740 h 450133"/>
              <a:gd name="connsiteX3" fmla="*/ 488450 w 855596"/>
              <a:gd name="connsiteY3" fmla="*/ 353670 h 450133"/>
              <a:gd name="connsiteX4" fmla="*/ 845573 w 855596"/>
              <a:gd name="connsiteY4" fmla="*/ 450133 h 450133"/>
              <a:gd name="connsiteX5" fmla="*/ 375585 w 855596"/>
              <a:gd name="connsiteY5" fmla="*/ 341499 h 450133"/>
              <a:gd name="connsiteX6" fmla="*/ 173578 w 855596"/>
              <a:gd name="connsiteY6" fmla="*/ 327145 h 450133"/>
              <a:gd name="connsiteX7" fmla="*/ 84 w 855596"/>
              <a:gd name="connsiteY7" fmla="*/ 145015 h 450133"/>
              <a:gd name="connsiteX0" fmla="*/ 84 w 855596"/>
              <a:gd name="connsiteY0" fmla="*/ 145015 h 542333"/>
              <a:gd name="connsiteX1" fmla="*/ 425933 w 855596"/>
              <a:gd name="connsiteY1" fmla="*/ 734 h 542333"/>
              <a:gd name="connsiteX2" fmla="*/ 855386 w 855596"/>
              <a:gd name="connsiteY2" fmla="*/ 179740 h 542333"/>
              <a:gd name="connsiteX3" fmla="*/ 488450 w 855596"/>
              <a:gd name="connsiteY3" fmla="*/ 353670 h 542333"/>
              <a:gd name="connsiteX4" fmla="*/ 602998 w 855596"/>
              <a:gd name="connsiteY4" fmla="*/ 542333 h 542333"/>
              <a:gd name="connsiteX5" fmla="*/ 375585 w 855596"/>
              <a:gd name="connsiteY5" fmla="*/ 341499 h 542333"/>
              <a:gd name="connsiteX6" fmla="*/ 173578 w 855596"/>
              <a:gd name="connsiteY6" fmla="*/ 327145 h 542333"/>
              <a:gd name="connsiteX7" fmla="*/ 84 w 855596"/>
              <a:gd name="connsiteY7" fmla="*/ 145015 h 542333"/>
              <a:gd name="connsiteX0" fmla="*/ 84 w 855393"/>
              <a:gd name="connsiteY0" fmla="*/ 145015 h 542333"/>
              <a:gd name="connsiteX1" fmla="*/ 425933 w 855393"/>
              <a:gd name="connsiteY1" fmla="*/ 734 h 542333"/>
              <a:gd name="connsiteX2" fmla="*/ 855386 w 855393"/>
              <a:gd name="connsiteY2" fmla="*/ 179740 h 542333"/>
              <a:gd name="connsiteX3" fmla="*/ 438434 w 855393"/>
              <a:gd name="connsiteY3" fmla="*/ 356644 h 542333"/>
              <a:gd name="connsiteX4" fmla="*/ 602998 w 855393"/>
              <a:gd name="connsiteY4" fmla="*/ 542333 h 542333"/>
              <a:gd name="connsiteX5" fmla="*/ 375585 w 855393"/>
              <a:gd name="connsiteY5" fmla="*/ 341499 h 542333"/>
              <a:gd name="connsiteX6" fmla="*/ 173578 w 855393"/>
              <a:gd name="connsiteY6" fmla="*/ 327145 h 542333"/>
              <a:gd name="connsiteX7" fmla="*/ 84 w 855393"/>
              <a:gd name="connsiteY7" fmla="*/ 145015 h 542333"/>
              <a:gd name="connsiteX0" fmla="*/ 84 w 855430"/>
              <a:gd name="connsiteY0" fmla="*/ 145015 h 542333"/>
              <a:gd name="connsiteX1" fmla="*/ 425933 w 855430"/>
              <a:gd name="connsiteY1" fmla="*/ 734 h 542333"/>
              <a:gd name="connsiteX2" fmla="*/ 855386 w 855430"/>
              <a:gd name="connsiteY2" fmla="*/ 179740 h 542333"/>
              <a:gd name="connsiteX3" fmla="*/ 438434 w 855430"/>
              <a:gd name="connsiteY3" fmla="*/ 356644 h 542333"/>
              <a:gd name="connsiteX4" fmla="*/ 602998 w 855430"/>
              <a:gd name="connsiteY4" fmla="*/ 542333 h 542333"/>
              <a:gd name="connsiteX5" fmla="*/ 375585 w 855430"/>
              <a:gd name="connsiteY5" fmla="*/ 341499 h 542333"/>
              <a:gd name="connsiteX6" fmla="*/ 173578 w 855430"/>
              <a:gd name="connsiteY6" fmla="*/ 327145 h 542333"/>
              <a:gd name="connsiteX7" fmla="*/ 84 w 855430"/>
              <a:gd name="connsiteY7" fmla="*/ 145015 h 542333"/>
              <a:gd name="connsiteX0" fmla="*/ 84 w 855736"/>
              <a:gd name="connsiteY0" fmla="*/ 145015 h 542333"/>
              <a:gd name="connsiteX1" fmla="*/ 425933 w 855736"/>
              <a:gd name="connsiteY1" fmla="*/ 734 h 542333"/>
              <a:gd name="connsiteX2" fmla="*/ 855386 w 855736"/>
              <a:gd name="connsiteY2" fmla="*/ 179740 h 542333"/>
              <a:gd name="connsiteX3" fmla="*/ 458440 w 855736"/>
              <a:gd name="connsiteY3" fmla="*/ 341773 h 542333"/>
              <a:gd name="connsiteX4" fmla="*/ 602998 w 855736"/>
              <a:gd name="connsiteY4" fmla="*/ 542333 h 542333"/>
              <a:gd name="connsiteX5" fmla="*/ 375585 w 855736"/>
              <a:gd name="connsiteY5" fmla="*/ 341499 h 542333"/>
              <a:gd name="connsiteX6" fmla="*/ 173578 w 855736"/>
              <a:gd name="connsiteY6" fmla="*/ 327145 h 542333"/>
              <a:gd name="connsiteX7" fmla="*/ 84 w 855736"/>
              <a:gd name="connsiteY7" fmla="*/ 145015 h 542333"/>
              <a:gd name="connsiteX0" fmla="*/ 84 w 855388"/>
              <a:gd name="connsiteY0" fmla="*/ 145015 h 542333"/>
              <a:gd name="connsiteX1" fmla="*/ 425933 w 855388"/>
              <a:gd name="connsiteY1" fmla="*/ 734 h 542333"/>
              <a:gd name="connsiteX2" fmla="*/ 855386 w 855388"/>
              <a:gd name="connsiteY2" fmla="*/ 179740 h 542333"/>
              <a:gd name="connsiteX3" fmla="*/ 458440 w 855388"/>
              <a:gd name="connsiteY3" fmla="*/ 341773 h 542333"/>
              <a:gd name="connsiteX4" fmla="*/ 602998 w 855388"/>
              <a:gd name="connsiteY4" fmla="*/ 542333 h 542333"/>
              <a:gd name="connsiteX5" fmla="*/ 375585 w 855388"/>
              <a:gd name="connsiteY5" fmla="*/ 341499 h 542333"/>
              <a:gd name="connsiteX6" fmla="*/ 173578 w 855388"/>
              <a:gd name="connsiteY6" fmla="*/ 327145 h 542333"/>
              <a:gd name="connsiteX7" fmla="*/ 84 w 855388"/>
              <a:gd name="connsiteY7" fmla="*/ 145015 h 542333"/>
              <a:gd name="connsiteX0" fmla="*/ 8099 w 863403"/>
              <a:gd name="connsiteY0" fmla="*/ 144530 h 541848"/>
              <a:gd name="connsiteX1" fmla="*/ 433948 w 863403"/>
              <a:gd name="connsiteY1" fmla="*/ 249 h 541848"/>
              <a:gd name="connsiteX2" fmla="*/ 863401 w 863403"/>
              <a:gd name="connsiteY2" fmla="*/ 179255 h 541848"/>
              <a:gd name="connsiteX3" fmla="*/ 466455 w 863403"/>
              <a:gd name="connsiteY3" fmla="*/ 341288 h 541848"/>
              <a:gd name="connsiteX4" fmla="*/ 611013 w 863403"/>
              <a:gd name="connsiteY4" fmla="*/ 541848 h 541848"/>
              <a:gd name="connsiteX5" fmla="*/ 383600 w 863403"/>
              <a:gd name="connsiteY5" fmla="*/ 341014 h 541848"/>
              <a:gd name="connsiteX6" fmla="*/ 171590 w 863403"/>
              <a:gd name="connsiteY6" fmla="*/ 320712 h 541848"/>
              <a:gd name="connsiteX7" fmla="*/ 8099 w 863403"/>
              <a:gd name="connsiteY7" fmla="*/ 144530 h 541848"/>
              <a:gd name="connsiteX0" fmla="*/ 10051 w 865355"/>
              <a:gd name="connsiteY0" fmla="*/ 144530 h 541848"/>
              <a:gd name="connsiteX1" fmla="*/ 435900 w 865355"/>
              <a:gd name="connsiteY1" fmla="*/ 249 h 541848"/>
              <a:gd name="connsiteX2" fmla="*/ 865353 w 865355"/>
              <a:gd name="connsiteY2" fmla="*/ 179255 h 541848"/>
              <a:gd name="connsiteX3" fmla="*/ 468407 w 865355"/>
              <a:gd name="connsiteY3" fmla="*/ 341288 h 541848"/>
              <a:gd name="connsiteX4" fmla="*/ 612965 w 865355"/>
              <a:gd name="connsiteY4" fmla="*/ 541848 h 541848"/>
              <a:gd name="connsiteX5" fmla="*/ 385552 w 865355"/>
              <a:gd name="connsiteY5" fmla="*/ 341014 h 541848"/>
              <a:gd name="connsiteX6" fmla="*/ 173542 w 865355"/>
              <a:gd name="connsiteY6" fmla="*/ 320712 h 541848"/>
              <a:gd name="connsiteX7" fmla="*/ 10051 w 865355"/>
              <a:gd name="connsiteY7" fmla="*/ 144530 h 541848"/>
              <a:gd name="connsiteX0" fmla="*/ 1585 w 856889"/>
              <a:gd name="connsiteY0" fmla="*/ 144894 h 542212"/>
              <a:gd name="connsiteX1" fmla="*/ 427434 w 856889"/>
              <a:gd name="connsiteY1" fmla="*/ 613 h 542212"/>
              <a:gd name="connsiteX2" fmla="*/ 856887 w 856889"/>
              <a:gd name="connsiteY2" fmla="*/ 179619 h 542212"/>
              <a:gd name="connsiteX3" fmla="*/ 459941 w 856889"/>
              <a:gd name="connsiteY3" fmla="*/ 341652 h 542212"/>
              <a:gd name="connsiteX4" fmla="*/ 604499 w 856889"/>
              <a:gd name="connsiteY4" fmla="*/ 542212 h 542212"/>
              <a:gd name="connsiteX5" fmla="*/ 377086 w 856889"/>
              <a:gd name="connsiteY5" fmla="*/ 341378 h 542212"/>
              <a:gd name="connsiteX6" fmla="*/ 165076 w 856889"/>
              <a:gd name="connsiteY6" fmla="*/ 321076 h 542212"/>
              <a:gd name="connsiteX7" fmla="*/ 1585 w 856889"/>
              <a:gd name="connsiteY7" fmla="*/ 144894 h 542212"/>
              <a:gd name="connsiteX0" fmla="*/ 1585 w 857237"/>
              <a:gd name="connsiteY0" fmla="*/ 144894 h 542212"/>
              <a:gd name="connsiteX1" fmla="*/ 427434 w 857237"/>
              <a:gd name="connsiteY1" fmla="*/ 613 h 542212"/>
              <a:gd name="connsiteX2" fmla="*/ 856887 w 857237"/>
              <a:gd name="connsiteY2" fmla="*/ 179619 h 542212"/>
              <a:gd name="connsiteX3" fmla="*/ 459941 w 857237"/>
              <a:gd name="connsiteY3" fmla="*/ 341652 h 542212"/>
              <a:gd name="connsiteX4" fmla="*/ 604499 w 857237"/>
              <a:gd name="connsiteY4" fmla="*/ 542212 h 542212"/>
              <a:gd name="connsiteX5" fmla="*/ 377086 w 857237"/>
              <a:gd name="connsiteY5" fmla="*/ 341378 h 542212"/>
              <a:gd name="connsiteX6" fmla="*/ 165076 w 857237"/>
              <a:gd name="connsiteY6" fmla="*/ 321076 h 542212"/>
              <a:gd name="connsiteX7" fmla="*/ 1585 w 857237"/>
              <a:gd name="connsiteY7" fmla="*/ 144894 h 542212"/>
              <a:gd name="connsiteX0" fmla="*/ 1585 w 856887"/>
              <a:gd name="connsiteY0" fmla="*/ 144894 h 542212"/>
              <a:gd name="connsiteX1" fmla="*/ 427434 w 856887"/>
              <a:gd name="connsiteY1" fmla="*/ 613 h 542212"/>
              <a:gd name="connsiteX2" fmla="*/ 856887 w 856887"/>
              <a:gd name="connsiteY2" fmla="*/ 179619 h 542212"/>
              <a:gd name="connsiteX3" fmla="*/ 426180 w 856887"/>
              <a:gd name="connsiteY3" fmla="*/ 338678 h 542212"/>
              <a:gd name="connsiteX4" fmla="*/ 604499 w 856887"/>
              <a:gd name="connsiteY4" fmla="*/ 542212 h 542212"/>
              <a:gd name="connsiteX5" fmla="*/ 377086 w 856887"/>
              <a:gd name="connsiteY5" fmla="*/ 341378 h 542212"/>
              <a:gd name="connsiteX6" fmla="*/ 165076 w 856887"/>
              <a:gd name="connsiteY6" fmla="*/ 321076 h 542212"/>
              <a:gd name="connsiteX7" fmla="*/ 1585 w 856887"/>
              <a:gd name="connsiteY7" fmla="*/ 144894 h 542212"/>
              <a:gd name="connsiteX0" fmla="*/ 1585 w 856887"/>
              <a:gd name="connsiteY0" fmla="*/ 144894 h 542212"/>
              <a:gd name="connsiteX1" fmla="*/ 427434 w 856887"/>
              <a:gd name="connsiteY1" fmla="*/ 613 h 542212"/>
              <a:gd name="connsiteX2" fmla="*/ 856887 w 856887"/>
              <a:gd name="connsiteY2" fmla="*/ 179619 h 542212"/>
              <a:gd name="connsiteX3" fmla="*/ 426180 w 856887"/>
              <a:gd name="connsiteY3" fmla="*/ 338678 h 542212"/>
              <a:gd name="connsiteX4" fmla="*/ 604499 w 856887"/>
              <a:gd name="connsiteY4" fmla="*/ 542212 h 542212"/>
              <a:gd name="connsiteX5" fmla="*/ 377086 w 856887"/>
              <a:gd name="connsiteY5" fmla="*/ 341378 h 542212"/>
              <a:gd name="connsiteX6" fmla="*/ 165076 w 856887"/>
              <a:gd name="connsiteY6" fmla="*/ 321076 h 542212"/>
              <a:gd name="connsiteX7" fmla="*/ 1585 w 856887"/>
              <a:gd name="connsiteY7" fmla="*/ 144894 h 542212"/>
              <a:gd name="connsiteX0" fmla="*/ 1585 w 856887"/>
              <a:gd name="connsiteY0" fmla="*/ 144894 h 542212"/>
              <a:gd name="connsiteX1" fmla="*/ 427434 w 856887"/>
              <a:gd name="connsiteY1" fmla="*/ 613 h 542212"/>
              <a:gd name="connsiteX2" fmla="*/ 856887 w 856887"/>
              <a:gd name="connsiteY2" fmla="*/ 179619 h 542212"/>
              <a:gd name="connsiteX3" fmla="*/ 426180 w 856887"/>
              <a:gd name="connsiteY3" fmla="*/ 338678 h 542212"/>
              <a:gd name="connsiteX4" fmla="*/ 604499 w 856887"/>
              <a:gd name="connsiteY4" fmla="*/ 542212 h 542212"/>
              <a:gd name="connsiteX5" fmla="*/ 377086 w 856887"/>
              <a:gd name="connsiteY5" fmla="*/ 341378 h 542212"/>
              <a:gd name="connsiteX6" fmla="*/ 165076 w 856887"/>
              <a:gd name="connsiteY6" fmla="*/ 321076 h 542212"/>
              <a:gd name="connsiteX7" fmla="*/ 1585 w 856887"/>
              <a:gd name="connsiteY7" fmla="*/ 144894 h 542212"/>
              <a:gd name="connsiteX0" fmla="*/ 1585 w 858056"/>
              <a:gd name="connsiteY0" fmla="*/ 144894 h 542212"/>
              <a:gd name="connsiteX1" fmla="*/ 427434 w 858056"/>
              <a:gd name="connsiteY1" fmla="*/ 613 h 542212"/>
              <a:gd name="connsiteX2" fmla="*/ 856887 w 858056"/>
              <a:gd name="connsiteY2" fmla="*/ 179619 h 542212"/>
              <a:gd name="connsiteX3" fmla="*/ 426180 w 858056"/>
              <a:gd name="connsiteY3" fmla="*/ 338678 h 542212"/>
              <a:gd name="connsiteX4" fmla="*/ 604499 w 858056"/>
              <a:gd name="connsiteY4" fmla="*/ 542212 h 542212"/>
              <a:gd name="connsiteX5" fmla="*/ 377086 w 858056"/>
              <a:gd name="connsiteY5" fmla="*/ 341378 h 542212"/>
              <a:gd name="connsiteX6" fmla="*/ 165076 w 858056"/>
              <a:gd name="connsiteY6" fmla="*/ 321076 h 542212"/>
              <a:gd name="connsiteX7" fmla="*/ 1585 w 858056"/>
              <a:gd name="connsiteY7" fmla="*/ 144894 h 542212"/>
              <a:gd name="connsiteX0" fmla="*/ 9737 w 865046"/>
              <a:gd name="connsiteY0" fmla="*/ 106721 h 504039"/>
              <a:gd name="connsiteX1" fmla="*/ 429959 w 865046"/>
              <a:gd name="connsiteY1" fmla="*/ 361 h 504039"/>
              <a:gd name="connsiteX2" fmla="*/ 865039 w 865046"/>
              <a:gd name="connsiteY2" fmla="*/ 141446 h 504039"/>
              <a:gd name="connsiteX3" fmla="*/ 434332 w 865046"/>
              <a:gd name="connsiteY3" fmla="*/ 300505 h 504039"/>
              <a:gd name="connsiteX4" fmla="*/ 612651 w 865046"/>
              <a:gd name="connsiteY4" fmla="*/ 504039 h 504039"/>
              <a:gd name="connsiteX5" fmla="*/ 385238 w 865046"/>
              <a:gd name="connsiteY5" fmla="*/ 303205 h 504039"/>
              <a:gd name="connsiteX6" fmla="*/ 173228 w 865046"/>
              <a:gd name="connsiteY6" fmla="*/ 282903 h 504039"/>
              <a:gd name="connsiteX7" fmla="*/ 9737 w 865046"/>
              <a:gd name="connsiteY7" fmla="*/ 106721 h 504039"/>
              <a:gd name="connsiteX0" fmla="*/ 9737 w 865046"/>
              <a:gd name="connsiteY0" fmla="*/ 107376 h 504694"/>
              <a:gd name="connsiteX1" fmla="*/ 429959 w 865046"/>
              <a:gd name="connsiteY1" fmla="*/ 1016 h 504694"/>
              <a:gd name="connsiteX2" fmla="*/ 865039 w 865046"/>
              <a:gd name="connsiteY2" fmla="*/ 142101 h 504694"/>
              <a:gd name="connsiteX3" fmla="*/ 434332 w 865046"/>
              <a:gd name="connsiteY3" fmla="*/ 301160 h 504694"/>
              <a:gd name="connsiteX4" fmla="*/ 612651 w 865046"/>
              <a:gd name="connsiteY4" fmla="*/ 504694 h 504694"/>
              <a:gd name="connsiteX5" fmla="*/ 385238 w 865046"/>
              <a:gd name="connsiteY5" fmla="*/ 303860 h 504694"/>
              <a:gd name="connsiteX6" fmla="*/ 173228 w 865046"/>
              <a:gd name="connsiteY6" fmla="*/ 283558 h 504694"/>
              <a:gd name="connsiteX7" fmla="*/ 9737 w 865046"/>
              <a:gd name="connsiteY7" fmla="*/ 107376 h 504694"/>
              <a:gd name="connsiteX0" fmla="*/ 8188 w 854119"/>
              <a:gd name="connsiteY0" fmla="*/ 128704 h 503716"/>
              <a:gd name="connsiteX1" fmla="*/ 419032 w 854119"/>
              <a:gd name="connsiteY1" fmla="*/ 38 h 503716"/>
              <a:gd name="connsiteX2" fmla="*/ 854112 w 854119"/>
              <a:gd name="connsiteY2" fmla="*/ 141123 h 503716"/>
              <a:gd name="connsiteX3" fmla="*/ 423405 w 854119"/>
              <a:gd name="connsiteY3" fmla="*/ 300182 h 503716"/>
              <a:gd name="connsiteX4" fmla="*/ 601724 w 854119"/>
              <a:gd name="connsiteY4" fmla="*/ 503716 h 503716"/>
              <a:gd name="connsiteX5" fmla="*/ 374311 w 854119"/>
              <a:gd name="connsiteY5" fmla="*/ 302882 h 503716"/>
              <a:gd name="connsiteX6" fmla="*/ 162301 w 854119"/>
              <a:gd name="connsiteY6" fmla="*/ 282580 h 503716"/>
              <a:gd name="connsiteX7" fmla="*/ 8188 w 854119"/>
              <a:gd name="connsiteY7" fmla="*/ 128704 h 503716"/>
              <a:gd name="connsiteX0" fmla="*/ 14 w 845945"/>
              <a:gd name="connsiteY0" fmla="*/ 129344 h 504356"/>
              <a:gd name="connsiteX1" fmla="*/ 410858 w 845945"/>
              <a:gd name="connsiteY1" fmla="*/ 678 h 504356"/>
              <a:gd name="connsiteX2" fmla="*/ 845938 w 845945"/>
              <a:gd name="connsiteY2" fmla="*/ 141763 h 504356"/>
              <a:gd name="connsiteX3" fmla="*/ 415231 w 845945"/>
              <a:gd name="connsiteY3" fmla="*/ 300822 h 504356"/>
              <a:gd name="connsiteX4" fmla="*/ 593550 w 845945"/>
              <a:gd name="connsiteY4" fmla="*/ 504356 h 504356"/>
              <a:gd name="connsiteX5" fmla="*/ 366137 w 845945"/>
              <a:gd name="connsiteY5" fmla="*/ 303522 h 504356"/>
              <a:gd name="connsiteX6" fmla="*/ 154127 w 845945"/>
              <a:gd name="connsiteY6" fmla="*/ 283220 h 504356"/>
              <a:gd name="connsiteX7" fmla="*/ 14 w 845945"/>
              <a:gd name="connsiteY7" fmla="*/ 129344 h 504356"/>
              <a:gd name="connsiteX0" fmla="*/ 14 w 845941"/>
              <a:gd name="connsiteY0" fmla="*/ 129344 h 504356"/>
              <a:gd name="connsiteX1" fmla="*/ 410858 w 845941"/>
              <a:gd name="connsiteY1" fmla="*/ 678 h 504356"/>
              <a:gd name="connsiteX2" fmla="*/ 845938 w 845941"/>
              <a:gd name="connsiteY2" fmla="*/ 141763 h 504356"/>
              <a:gd name="connsiteX3" fmla="*/ 415231 w 845941"/>
              <a:gd name="connsiteY3" fmla="*/ 300822 h 504356"/>
              <a:gd name="connsiteX4" fmla="*/ 593550 w 845941"/>
              <a:gd name="connsiteY4" fmla="*/ 504356 h 504356"/>
              <a:gd name="connsiteX5" fmla="*/ 366137 w 845941"/>
              <a:gd name="connsiteY5" fmla="*/ 303522 h 504356"/>
              <a:gd name="connsiteX6" fmla="*/ 154127 w 845941"/>
              <a:gd name="connsiteY6" fmla="*/ 283220 h 504356"/>
              <a:gd name="connsiteX7" fmla="*/ 14 w 845941"/>
              <a:gd name="connsiteY7" fmla="*/ 129344 h 504356"/>
              <a:gd name="connsiteX0" fmla="*/ 8187 w 854114"/>
              <a:gd name="connsiteY0" fmla="*/ 128704 h 503716"/>
              <a:gd name="connsiteX1" fmla="*/ 419031 w 854114"/>
              <a:gd name="connsiteY1" fmla="*/ 38 h 503716"/>
              <a:gd name="connsiteX2" fmla="*/ 854111 w 854114"/>
              <a:gd name="connsiteY2" fmla="*/ 141123 h 503716"/>
              <a:gd name="connsiteX3" fmla="*/ 423404 w 854114"/>
              <a:gd name="connsiteY3" fmla="*/ 300182 h 503716"/>
              <a:gd name="connsiteX4" fmla="*/ 601723 w 854114"/>
              <a:gd name="connsiteY4" fmla="*/ 503716 h 503716"/>
              <a:gd name="connsiteX5" fmla="*/ 374310 w 854114"/>
              <a:gd name="connsiteY5" fmla="*/ 302882 h 503716"/>
              <a:gd name="connsiteX6" fmla="*/ 162300 w 854114"/>
              <a:gd name="connsiteY6" fmla="*/ 282580 h 503716"/>
              <a:gd name="connsiteX7" fmla="*/ 8187 w 854114"/>
              <a:gd name="connsiteY7" fmla="*/ 128704 h 503716"/>
              <a:gd name="connsiteX0" fmla="*/ 149 w 846076"/>
              <a:gd name="connsiteY0" fmla="*/ 128705 h 503717"/>
              <a:gd name="connsiteX1" fmla="*/ 410993 w 846076"/>
              <a:gd name="connsiteY1" fmla="*/ 39 h 503717"/>
              <a:gd name="connsiteX2" fmla="*/ 846073 w 846076"/>
              <a:gd name="connsiteY2" fmla="*/ 141124 h 503717"/>
              <a:gd name="connsiteX3" fmla="*/ 415366 w 846076"/>
              <a:gd name="connsiteY3" fmla="*/ 300183 h 503717"/>
              <a:gd name="connsiteX4" fmla="*/ 593685 w 846076"/>
              <a:gd name="connsiteY4" fmla="*/ 503717 h 503717"/>
              <a:gd name="connsiteX5" fmla="*/ 366272 w 846076"/>
              <a:gd name="connsiteY5" fmla="*/ 302883 h 503717"/>
              <a:gd name="connsiteX6" fmla="*/ 149 w 846076"/>
              <a:gd name="connsiteY6" fmla="*/ 128705 h 503717"/>
              <a:gd name="connsiteX0" fmla="*/ 40 w 845967"/>
              <a:gd name="connsiteY0" fmla="*/ 129555 h 504567"/>
              <a:gd name="connsiteX1" fmla="*/ 410884 w 845967"/>
              <a:gd name="connsiteY1" fmla="*/ 889 h 504567"/>
              <a:gd name="connsiteX2" fmla="*/ 845964 w 845967"/>
              <a:gd name="connsiteY2" fmla="*/ 141974 h 504567"/>
              <a:gd name="connsiteX3" fmla="*/ 415257 w 845967"/>
              <a:gd name="connsiteY3" fmla="*/ 301033 h 504567"/>
              <a:gd name="connsiteX4" fmla="*/ 593576 w 845967"/>
              <a:gd name="connsiteY4" fmla="*/ 504567 h 504567"/>
              <a:gd name="connsiteX5" fmla="*/ 366163 w 845967"/>
              <a:gd name="connsiteY5" fmla="*/ 303733 h 504567"/>
              <a:gd name="connsiteX6" fmla="*/ 40 w 845967"/>
              <a:gd name="connsiteY6" fmla="*/ 129555 h 504567"/>
              <a:gd name="connsiteX0" fmla="*/ 38 w 847841"/>
              <a:gd name="connsiteY0" fmla="*/ 153367 h 503842"/>
              <a:gd name="connsiteX1" fmla="*/ 412758 w 847841"/>
              <a:gd name="connsiteY1" fmla="*/ 164 h 503842"/>
              <a:gd name="connsiteX2" fmla="*/ 847838 w 847841"/>
              <a:gd name="connsiteY2" fmla="*/ 141249 h 503842"/>
              <a:gd name="connsiteX3" fmla="*/ 417131 w 847841"/>
              <a:gd name="connsiteY3" fmla="*/ 300308 h 503842"/>
              <a:gd name="connsiteX4" fmla="*/ 595450 w 847841"/>
              <a:gd name="connsiteY4" fmla="*/ 503842 h 503842"/>
              <a:gd name="connsiteX5" fmla="*/ 368037 w 847841"/>
              <a:gd name="connsiteY5" fmla="*/ 303008 h 503842"/>
              <a:gd name="connsiteX6" fmla="*/ 38 w 847841"/>
              <a:gd name="connsiteY6" fmla="*/ 153367 h 503842"/>
              <a:gd name="connsiteX0" fmla="*/ 161 w 847964"/>
              <a:gd name="connsiteY0" fmla="*/ 153367 h 503842"/>
              <a:gd name="connsiteX1" fmla="*/ 412881 w 847964"/>
              <a:gd name="connsiteY1" fmla="*/ 164 h 503842"/>
              <a:gd name="connsiteX2" fmla="*/ 847961 w 847964"/>
              <a:gd name="connsiteY2" fmla="*/ 141249 h 503842"/>
              <a:gd name="connsiteX3" fmla="*/ 417254 w 847964"/>
              <a:gd name="connsiteY3" fmla="*/ 300308 h 503842"/>
              <a:gd name="connsiteX4" fmla="*/ 595573 w 847964"/>
              <a:gd name="connsiteY4" fmla="*/ 503842 h 503842"/>
              <a:gd name="connsiteX5" fmla="*/ 366284 w 847964"/>
              <a:gd name="connsiteY5" fmla="*/ 291855 h 503842"/>
              <a:gd name="connsiteX6" fmla="*/ 161 w 847964"/>
              <a:gd name="connsiteY6" fmla="*/ 153367 h 503842"/>
              <a:gd name="connsiteX0" fmla="*/ 169 w 847972"/>
              <a:gd name="connsiteY0" fmla="*/ 153367 h 503842"/>
              <a:gd name="connsiteX1" fmla="*/ 412889 w 847972"/>
              <a:gd name="connsiteY1" fmla="*/ 164 h 503842"/>
              <a:gd name="connsiteX2" fmla="*/ 847969 w 847972"/>
              <a:gd name="connsiteY2" fmla="*/ 141249 h 503842"/>
              <a:gd name="connsiteX3" fmla="*/ 417262 w 847972"/>
              <a:gd name="connsiteY3" fmla="*/ 300308 h 503842"/>
              <a:gd name="connsiteX4" fmla="*/ 595581 w 847972"/>
              <a:gd name="connsiteY4" fmla="*/ 503842 h 503842"/>
              <a:gd name="connsiteX5" fmla="*/ 366292 w 847972"/>
              <a:gd name="connsiteY5" fmla="*/ 291855 h 503842"/>
              <a:gd name="connsiteX6" fmla="*/ 169 w 847972"/>
              <a:gd name="connsiteY6" fmla="*/ 153367 h 503842"/>
              <a:gd name="connsiteX0" fmla="*/ 77 w 847880"/>
              <a:gd name="connsiteY0" fmla="*/ 153367 h 503842"/>
              <a:gd name="connsiteX1" fmla="*/ 412797 w 847880"/>
              <a:gd name="connsiteY1" fmla="*/ 164 h 503842"/>
              <a:gd name="connsiteX2" fmla="*/ 847877 w 847880"/>
              <a:gd name="connsiteY2" fmla="*/ 141249 h 503842"/>
              <a:gd name="connsiteX3" fmla="*/ 417170 w 847880"/>
              <a:gd name="connsiteY3" fmla="*/ 300308 h 503842"/>
              <a:gd name="connsiteX4" fmla="*/ 595489 w 847880"/>
              <a:gd name="connsiteY4" fmla="*/ 503842 h 503842"/>
              <a:gd name="connsiteX5" fmla="*/ 366200 w 847880"/>
              <a:gd name="connsiteY5" fmla="*/ 291855 h 503842"/>
              <a:gd name="connsiteX6" fmla="*/ 77 w 847880"/>
              <a:gd name="connsiteY6" fmla="*/ 153367 h 503842"/>
              <a:gd name="connsiteX0" fmla="*/ 77 w 847879"/>
              <a:gd name="connsiteY0" fmla="*/ 153235 h 503710"/>
              <a:gd name="connsiteX1" fmla="*/ 412797 w 847879"/>
              <a:gd name="connsiteY1" fmla="*/ 32 h 503710"/>
              <a:gd name="connsiteX2" fmla="*/ 847877 w 847879"/>
              <a:gd name="connsiteY2" fmla="*/ 141117 h 503710"/>
              <a:gd name="connsiteX3" fmla="*/ 415294 w 847879"/>
              <a:gd name="connsiteY3" fmla="*/ 293484 h 503710"/>
              <a:gd name="connsiteX4" fmla="*/ 595489 w 847879"/>
              <a:gd name="connsiteY4" fmla="*/ 503710 h 503710"/>
              <a:gd name="connsiteX5" fmla="*/ 366200 w 847879"/>
              <a:gd name="connsiteY5" fmla="*/ 291723 h 503710"/>
              <a:gd name="connsiteX6" fmla="*/ 77 w 847879"/>
              <a:gd name="connsiteY6" fmla="*/ 153235 h 503710"/>
              <a:gd name="connsiteX0" fmla="*/ 77 w 848278"/>
              <a:gd name="connsiteY0" fmla="*/ 153262 h 503737"/>
              <a:gd name="connsiteX1" fmla="*/ 412797 w 848278"/>
              <a:gd name="connsiteY1" fmla="*/ 59 h 503737"/>
              <a:gd name="connsiteX2" fmla="*/ 847877 w 848278"/>
              <a:gd name="connsiteY2" fmla="*/ 141144 h 503737"/>
              <a:gd name="connsiteX3" fmla="*/ 415294 w 848278"/>
              <a:gd name="connsiteY3" fmla="*/ 293511 h 503737"/>
              <a:gd name="connsiteX4" fmla="*/ 595489 w 848278"/>
              <a:gd name="connsiteY4" fmla="*/ 503737 h 503737"/>
              <a:gd name="connsiteX5" fmla="*/ 366200 w 848278"/>
              <a:gd name="connsiteY5" fmla="*/ 291750 h 503737"/>
              <a:gd name="connsiteX6" fmla="*/ 77 w 848278"/>
              <a:gd name="connsiteY6" fmla="*/ 153262 h 503737"/>
              <a:gd name="connsiteX0" fmla="*/ 156 w 847963"/>
              <a:gd name="connsiteY0" fmla="*/ 115330 h 465805"/>
              <a:gd name="connsiteX1" fmla="*/ 411000 w 847963"/>
              <a:gd name="connsiteY1" fmla="*/ 48 h 465805"/>
              <a:gd name="connsiteX2" fmla="*/ 847956 w 847963"/>
              <a:gd name="connsiteY2" fmla="*/ 103212 h 465805"/>
              <a:gd name="connsiteX3" fmla="*/ 415373 w 847963"/>
              <a:gd name="connsiteY3" fmla="*/ 255579 h 465805"/>
              <a:gd name="connsiteX4" fmla="*/ 595568 w 847963"/>
              <a:gd name="connsiteY4" fmla="*/ 465805 h 465805"/>
              <a:gd name="connsiteX5" fmla="*/ 366279 w 847963"/>
              <a:gd name="connsiteY5" fmla="*/ 253818 h 465805"/>
              <a:gd name="connsiteX6" fmla="*/ 156 w 847963"/>
              <a:gd name="connsiteY6" fmla="*/ 115330 h 465805"/>
              <a:gd name="connsiteX0" fmla="*/ 11 w 847818"/>
              <a:gd name="connsiteY0" fmla="*/ 115330 h 465805"/>
              <a:gd name="connsiteX1" fmla="*/ 410855 w 847818"/>
              <a:gd name="connsiteY1" fmla="*/ 48 h 465805"/>
              <a:gd name="connsiteX2" fmla="*/ 847811 w 847818"/>
              <a:gd name="connsiteY2" fmla="*/ 103212 h 465805"/>
              <a:gd name="connsiteX3" fmla="*/ 415228 w 847818"/>
              <a:gd name="connsiteY3" fmla="*/ 255579 h 465805"/>
              <a:gd name="connsiteX4" fmla="*/ 595423 w 847818"/>
              <a:gd name="connsiteY4" fmla="*/ 465805 h 465805"/>
              <a:gd name="connsiteX5" fmla="*/ 366134 w 847818"/>
              <a:gd name="connsiteY5" fmla="*/ 253818 h 465805"/>
              <a:gd name="connsiteX6" fmla="*/ 11 w 847818"/>
              <a:gd name="connsiteY6" fmla="*/ 115330 h 465805"/>
              <a:gd name="connsiteX0" fmla="*/ 10 w 851568"/>
              <a:gd name="connsiteY0" fmla="*/ 140210 h 466148"/>
              <a:gd name="connsiteX1" fmla="*/ 414605 w 851568"/>
              <a:gd name="connsiteY1" fmla="*/ 391 h 466148"/>
              <a:gd name="connsiteX2" fmla="*/ 851561 w 851568"/>
              <a:gd name="connsiteY2" fmla="*/ 103555 h 466148"/>
              <a:gd name="connsiteX3" fmla="*/ 418978 w 851568"/>
              <a:gd name="connsiteY3" fmla="*/ 255922 h 466148"/>
              <a:gd name="connsiteX4" fmla="*/ 599173 w 851568"/>
              <a:gd name="connsiteY4" fmla="*/ 466148 h 466148"/>
              <a:gd name="connsiteX5" fmla="*/ 369884 w 851568"/>
              <a:gd name="connsiteY5" fmla="*/ 254161 h 466148"/>
              <a:gd name="connsiteX6" fmla="*/ 10 w 851568"/>
              <a:gd name="connsiteY6" fmla="*/ 140210 h 466148"/>
              <a:gd name="connsiteX0" fmla="*/ 10 w 840316"/>
              <a:gd name="connsiteY0" fmla="*/ 139820 h 465758"/>
              <a:gd name="connsiteX1" fmla="*/ 414605 w 840316"/>
              <a:gd name="connsiteY1" fmla="*/ 1 h 465758"/>
              <a:gd name="connsiteX2" fmla="*/ 840307 w 840316"/>
              <a:gd name="connsiteY2" fmla="*/ 138855 h 465758"/>
              <a:gd name="connsiteX3" fmla="*/ 418978 w 840316"/>
              <a:gd name="connsiteY3" fmla="*/ 255532 h 465758"/>
              <a:gd name="connsiteX4" fmla="*/ 599173 w 840316"/>
              <a:gd name="connsiteY4" fmla="*/ 465758 h 465758"/>
              <a:gd name="connsiteX5" fmla="*/ 369884 w 840316"/>
              <a:gd name="connsiteY5" fmla="*/ 253771 h 465758"/>
              <a:gd name="connsiteX6" fmla="*/ 10 w 840316"/>
              <a:gd name="connsiteY6" fmla="*/ 139820 h 465758"/>
              <a:gd name="connsiteX0" fmla="*/ 10 w 840368"/>
              <a:gd name="connsiteY0" fmla="*/ 139820 h 465758"/>
              <a:gd name="connsiteX1" fmla="*/ 414605 w 840368"/>
              <a:gd name="connsiteY1" fmla="*/ 1 h 465758"/>
              <a:gd name="connsiteX2" fmla="*/ 840307 w 840368"/>
              <a:gd name="connsiteY2" fmla="*/ 138855 h 465758"/>
              <a:gd name="connsiteX3" fmla="*/ 418978 w 840368"/>
              <a:gd name="connsiteY3" fmla="*/ 255532 h 465758"/>
              <a:gd name="connsiteX4" fmla="*/ 599173 w 840368"/>
              <a:gd name="connsiteY4" fmla="*/ 465758 h 465758"/>
              <a:gd name="connsiteX5" fmla="*/ 369884 w 840368"/>
              <a:gd name="connsiteY5" fmla="*/ 253771 h 465758"/>
              <a:gd name="connsiteX6" fmla="*/ 10 w 840368"/>
              <a:gd name="connsiteY6" fmla="*/ 139820 h 465758"/>
              <a:gd name="connsiteX0" fmla="*/ 11 w 840379"/>
              <a:gd name="connsiteY0" fmla="*/ 140256 h 466194"/>
              <a:gd name="connsiteX1" fmla="*/ 414606 w 840379"/>
              <a:gd name="connsiteY1" fmla="*/ 437 h 466194"/>
              <a:gd name="connsiteX2" fmla="*/ 840308 w 840379"/>
              <a:gd name="connsiteY2" fmla="*/ 139291 h 466194"/>
              <a:gd name="connsiteX3" fmla="*/ 418979 w 840379"/>
              <a:gd name="connsiteY3" fmla="*/ 255968 h 466194"/>
              <a:gd name="connsiteX4" fmla="*/ 599174 w 840379"/>
              <a:gd name="connsiteY4" fmla="*/ 466194 h 466194"/>
              <a:gd name="connsiteX5" fmla="*/ 369885 w 840379"/>
              <a:gd name="connsiteY5" fmla="*/ 254207 h 466194"/>
              <a:gd name="connsiteX6" fmla="*/ 11 w 840379"/>
              <a:gd name="connsiteY6" fmla="*/ 140256 h 466194"/>
              <a:gd name="connsiteX0" fmla="*/ 11 w 840412"/>
              <a:gd name="connsiteY0" fmla="*/ 140256 h 466194"/>
              <a:gd name="connsiteX1" fmla="*/ 414606 w 840412"/>
              <a:gd name="connsiteY1" fmla="*/ 437 h 466194"/>
              <a:gd name="connsiteX2" fmla="*/ 840308 w 840412"/>
              <a:gd name="connsiteY2" fmla="*/ 139291 h 466194"/>
              <a:gd name="connsiteX3" fmla="*/ 418979 w 840412"/>
              <a:gd name="connsiteY3" fmla="*/ 255968 h 466194"/>
              <a:gd name="connsiteX4" fmla="*/ 599174 w 840412"/>
              <a:gd name="connsiteY4" fmla="*/ 466194 h 466194"/>
              <a:gd name="connsiteX5" fmla="*/ 369885 w 840412"/>
              <a:gd name="connsiteY5" fmla="*/ 254207 h 466194"/>
              <a:gd name="connsiteX6" fmla="*/ 11 w 840412"/>
              <a:gd name="connsiteY6" fmla="*/ 140256 h 466194"/>
              <a:gd name="connsiteX0" fmla="*/ 11 w 840823"/>
              <a:gd name="connsiteY0" fmla="*/ 140256 h 466194"/>
              <a:gd name="connsiteX1" fmla="*/ 414606 w 840823"/>
              <a:gd name="connsiteY1" fmla="*/ 437 h 466194"/>
              <a:gd name="connsiteX2" fmla="*/ 840308 w 840823"/>
              <a:gd name="connsiteY2" fmla="*/ 139291 h 466194"/>
              <a:gd name="connsiteX3" fmla="*/ 418979 w 840823"/>
              <a:gd name="connsiteY3" fmla="*/ 255968 h 466194"/>
              <a:gd name="connsiteX4" fmla="*/ 599174 w 840823"/>
              <a:gd name="connsiteY4" fmla="*/ 466194 h 466194"/>
              <a:gd name="connsiteX5" fmla="*/ 369885 w 840823"/>
              <a:gd name="connsiteY5" fmla="*/ 254207 h 466194"/>
              <a:gd name="connsiteX6" fmla="*/ 11 w 840823"/>
              <a:gd name="connsiteY6" fmla="*/ 140256 h 466194"/>
              <a:gd name="connsiteX0" fmla="*/ 11 w 840317"/>
              <a:gd name="connsiteY0" fmla="*/ 140256 h 466194"/>
              <a:gd name="connsiteX1" fmla="*/ 414606 w 840317"/>
              <a:gd name="connsiteY1" fmla="*/ 437 h 466194"/>
              <a:gd name="connsiteX2" fmla="*/ 840308 w 840317"/>
              <a:gd name="connsiteY2" fmla="*/ 139291 h 466194"/>
              <a:gd name="connsiteX3" fmla="*/ 418979 w 840317"/>
              <a:gd name="connsiteY3" fmla="*/ 255968 h 466194"/>
              <a:gd name="connsiteX4" fmla="*/ 599174 w 840317"/>
              <a:gd name="connsiteY4" fmla="*/ 466194 h 466194"/>
              <a:gd name="connsiteX5" fmla="*/ 369885 w 840317"/>
              <a:gd name="connsiteY5" fmla="*/ 254207 h 466194"/>
              <a:gd name="connsiteX6" fmla="*/ 11 w 840317"/>
              <a:gd name="connsiteY6" fmla="*/ 140256 h 466194"/>
              <a:gd name="connsiteX0" fmla="*/ 11 w 840335"/>
              <a:gd name="connsiteY0" fmla="*/ 140256 h 466194"/>
              <a:gd name="connsiteX1" fmla="*/ 414606 w 840335"/>
              <a:gd name="connsiteY1" fmla="*/ 437 h 466194"/>
              <a:gd name="connsiteX2" fmla="*/ 840308 w 840335"/>
              <a:gd name="connsiteY2" fmla="*/ 139291 h 466194"/>
              <a:gd name="connsiteX3" fmla="*/ 418979 w 840335"/>
              <a:gd name="connsiteY3" fmla="*/ 255968 h 466194"/>
              <a:gd name="connsiteX4" fmla="*/ 599174 w 840335"/>
              <a:gd name="connsiteY4" fmla="*/ 466194 h 466194"/>
              <a:gd name="connsiteX5" fmla="*/ 369885 w 840335"/>
              <a:gd name="connsiteY5" fmla="*/ 254207 h 466194"/>
              <a:gd name="connsiteX6" fmla="*/ 11 w 840335"/>
              <a:gd name="connsiteY6" fmla="*/ 140256 h 466194"/>
              <a:gd name="connsiteX0" fmla="*/ 11 w 840335"/>
              <a:gd name="connsiteY0" fmla="*/ 140256 h 466194"/>
              <a:gd name="connsiteX1" fmla="*/ 414606 w 840335"/>
              <a:gd name="connsiteY1" fmla="*/ 437 h 466194"/>
              <a:gd name="connsiteX2" fmla="*/ 840308 w 840335"/>
              <a:gd name="connsiteY2" fmla="*/ 139291 h 466194"/>
              <a:gd name="connsiteX3" fmla="*/ 418979 w 840335"/>
              <a:gd name="connsiteY3" fmla="*/ 255968 h 466194"/>
              <a:gd name="connsiteX4" fmla="*/ 599174 w 840335"/>
              <a:gd name="connsiteY4" fmla="*/ 466194 h 466194"/>
              <a:gd name="connsiteX5" fmla="*/ 369885 w 840335"/>
              <a:gd name="connsiteY5" fmla="*/ 254207 h 466194"/>
              <a:gd name="connsiteX6" fmla="*/ 11 w 840335"/>
              <a:gd name="connsiteY6" fmla="*/ 140256 h 466194"/>
              <a:gd name="connsiteX0" fmla="*/ 22 w 840369"/>
              <a:gd name="connsiteY0" fmla="*/ 140366 h 466304"/>
              <a:gd name="connsiteX1" fmla="*/ 414617 w 840369"/>
              <a:gd name="connsiteY1" fmla="*/ 547 h 466304"/>
              <a:gd name="connsiteX2" fmla="*/ 840319 w 840369"/>
              <a:gd name="connsiteY2" fmla="*/ 139401 h 466304"/>
              <a:gd name="connsiteX3" fmla="*/ 418990 w 840369"/>
              <a:gd name="connsiteY3" fmla="*/ 256078 h 466304"/>
              <a:gd name="connsiteX4" fmla="*/ 599185 w 840369"/>
              <a:gd name="connsiteY4" fmla="*/ 466304 h 466304"/>
              <a:gd name="connsiteX5" fmla="*/ 369896 w 840369"/>
              <a:gd name="connsiteY5" fmla="*/ 254317 h 466304"/>
              <a:gd name="connsiteX6" fmla="*/ 22 w 840369"/>
              <a:gd name="connsiteY6" fmla="*/ 140366 h 466304"/>
              <a:gd name="connsiteX0" fmla="*/ 22 w 840369"/>
              <a:gd name="connsiteY0" fmla="*/ 140257 h 466195"/>
              <a:gd name="connsiteX1" fmla="*/ 414617 w 840369"/>
              <a:gd name="connsiteY1" fmla="*/ 438 h 466195"/>
              <a:gd name="connsiteX2" fmla="*/ 840319 w 840369"/>
              <a:gd name="connsiteY2" fmla="*/ 139292 h 466195"/>
              <a:gd name="connsiteX3" fmla="*/ 418990 w 840369"/>
              <a:gd name="connsiteY3" fmla="*/ 255969 h 466195"/>
              <a:gd name="connsiteX4" fmla="*/ 599185 w 840369"/>
              <a:gd name="connsiteY4" fmla="*/ 466195 h 466195"/>
              <a:gd name="connsiteX5" fmla="*/ 369896 w 840369"/>
              <a:gd name="connsiteY5" fmla="*/ 254208 h 466195"/>
              <a:gd name="connsiteX6" fmla="*/ 22 w 840369"/>
              <a:gd name="connsiteY6" fmla="*/ 140257 h 466195"/>
              <a:gd name="connsiteX0" fmla="*/ 22 w 840369"/>
              <a:gd name="connsiteY0" fmla="*/ 143852 h 469790"/>
              <a:gd name="connsiteX1" fmla="*/ 414617 w 840369"/>
              <a:gd name="connsiteY1" fmla="*/ 4033 h 469790"/>
              <a:gd name="connsiteX2" fmla="*/ 840319 w 840369"/>
              <a:gd name="connsiteY2" fmla="*/ 142887 h 469790"/>
              <a:gd name="connsiteX3" fmla="*/ 418990 w 840369"/>
              <a:gd name="connsiteY3" fmla="*/ 259564 h 469790"/>
              <a:gd name="connsiteX4" fmla="*/ 599185 w 840369"/>
              <a:gd name="connsiteY4" fmla="*/ 469790 h 469790"/>
              <a:gd name="connsiteX5" fmla="*/ 369896 w 840369"/>
              <a:gd name="connsiteY5" fmla="*/ 257803 h 469790"/>
              <a:gd name="connsiteX6" fmla="*/ 22 w 840369"/>
              <a:gd name="connsiteY6" fmla="*/ 143852 h 469790"/>
              <a:gd name="connsiteX0" fmla="*/ 22 w 840369"/>
              <a:gd name="connsiteY0" fmla="*/ 143852 h 494327"/>
              <a:gd name="connsiteX1" fmla="*/ 414617 w 840369"/>
              <a:gd name="connsiteY1" fmla="*/ 4033 h 494327"/>
              <a:gd name="connsiteX2" fmla="*/ 840319 w 840369"/>
              <a:gd name="connsiteY2" fmla="*/ 142887 h 494327"/>
              <a:gd name="connsiteX3" fmla="*/ 418990 w 840369"/>
              <a:gd name="connsiteY3" fmla="*/ 259564 h 494327"/>
              <a:gd name="connsiteX4" fmla="*/ 561673 w 840369"/>
              <a:gd name="connsiteY4" fmla="*/ 494327 h 494327"/>
              <a:gd name="connsiteX5" fmla="*/ 369896 w 840369"/>
              <a:gd name="connsiteY5" fmla="*/ 257803 h 494327"/>
              <a:gd name="connsiteX6" fmla="*/ 22 w 840369"/>
              <a:gd name="connsiteY6" fmla="*/ 143852 h 494327"/>
              <a:gd name="connsiteX0" fmla="*/ 22 w 840369"/>
              <a:gd name="connsiteY0" fmla="*/ 143852 h 494327"/>
              <a:gd name="connsiteX1" fmla="*/ 414617 w 840369"/>
              <a:gd name="connsiteY1" fmla="*/ 4033 h 494327"/>
              <a:gd name="connsiteX2" fmla="*/ 840319 w 840369"/>
              <a:gd name="connsiteY2" fmla="*/ 142887 h 494327"/>
              <a:gd name="connsiteX3" fmla="*/ 418990 w 840369"/>
              <a:gd name="connsiteY3" fmla="*/ 259564 h 494327"/>
              <a:gd name="connsiteX4" fmla="*/ 561673 w 840369"/>
              <a:gd name="connsiteY4" fmla="*/ 494327 h 494327"/>
              <a:gd name="connsiteX5" fmla="*/ 369896 w 840369"/>
              <a:gd name="connsiteY5" fmla="*/ 257803 h 494327"/>
              <a:gd name="connsiteX6" fmla="*/ 22 w 840369"/>
              <a:gd name="connsiteY6" fmla="*/ 143852 h 494327"/>
              <a:gd name="connsiteX0" fmla="*/ 22 w 840369"/>
              <a:gd name="connsiteY0" fmla="*/ 143852 h 494327"/>
              <a:gd name="connsiteX1" fmla="*/ 414617 w 840369"/>
              <a:gd name="connsiteY1" fmla="*/ 4033 h 494327"/>
              <a:gd name="connsiteX2" fmla="*/ 840319 w 840369"/>
              <a:gd name="connsiteY2" fmla="*/ 142887 h 494327"/>
              <a:gd name="connsiteX3" fmla="*/ 418990 w 840369"/>
              <a:gd name="connsiteY3" fmla="*/ 259564 h 494327"/>
              <a:gd name="connsiteX4" fmla="*/ 561673 w 840369"/>
              <a:gd name="connsiteY4" fmla="*/ 494327 h 494327"/>
              <a:gd name="connsiteX5" fmla="*/ 369896 w 840369"/>
              <a:gd name="connsiteY5" fmla="*/ 257803 h 494327"/>
              <a:gd name="connsiteX6" fmla="*/ 22 w 840369"/>
              <a:gd name="connsiteY6" fmla="*/ 143852 h 49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0369" h="494327">
                <a:moveTo>
                  <a:pt x="22" y="143852"/>
                </a:moveTo>
                <a:cubicBezTo>
                  <a:pt x="-1902" y="25715"/>
                  <a:pt x="118894" y="-13651"/>
                  <a:pt x="414617" y="4033"/>
                </a:cubicBezTo>
                <a:cubicBezTo>
                  <a:pt x="710340" y="21717"/>
                  <a:pt x="843342" y="22226"/>
                  <a:pt x="840319" y="142887"/>
                </a:cubicBezTo>
                <a:cubicBezTo>
                  <a:pt x="837296" y="263548"/>
                  <a:pt x="705458" y="251206"/>
                  <a:pt x="418990" y="259564"/>
                </a:cubicBezTo>
                <a:cubicBezTo>
                  <a:pt x="463225" y="292108"/>
                  <a:pt x="505143" y="404593"/>
                  <a:pt x="561673" y="494327"/>
                </a:cubicBezTo>
                <a:cubicBezTo>
                  <a:pt x="493438" y="416805"/>
                  <a:pt x="461707" y="266975"/>
                  <a:pt x="369896" y="257803"/>
                </a:cubicBezTo>
                <a:cubicBezTo>
                  <a:pt x="257844" y="262221"/>
                  <a:pt x="1946" y="261989"/>
                  <a:pt x="22" y="14385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797B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137160" rIns="91440" bIns="0" rtlCol="0" anchor="t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797B7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sell presentation materials for ​virtual collaboration</a:t>
            </a:r>
          </a:p>
        </p:txBody>
      </p:sp>
      <p:sp>
        <p:nvSpPr>
          <p:cNvPr id="671" name="globe">
            <a:extLst>
              <a:ext uri="{FF2B5EF4-FFF2-40B4-BE49-F238E27FC236}">
                <a16:creationId xmlns:a16="http://schemas.microsoft.com/office/drawing/2014/main" id="{71C00FD5-ABBC-916A-4EAC-DC5641134C82}"/>
              </a:ext>
            </a:extLst>
          </p:cNvPr>
          <p:cNvSpPr/>
          <p:nvPr/>
        </p:nvSpPr>
        <p:spPr>
          <a:xfrm>
            <a:off x="4318456" y="1013148"/>
            <a:ext cx="944487" cy="944487"/>
          </a:xfrm>
          <a:custGeom>
            <a:avLst/>
            <a:gdLst>
              <a:gd name="connsiteX0" fmla="*/ 556397 w 1112793"/>
              <a:gd name="connsiteY0" fmla="*/ 0 h 1112793"/>
              <a:gd name="connsiteX1" fmla="*/ 0 w 1112793"/>
              <a:gd name="connsiteY1" fmla="*/ 556397 h 1112793"/>
              <a:gd name="connsiteX2" fmla="*/ 556397 w 1112793"/>
              <a:gd name="connsiteY2" fmla="*/ 1112794 h 1112793"/>
              <a:gd name="connsiteX3" fmla="*/ 1112794 w 1112793"/>
              <a:gd name="connsiteY3" fmla="*/ 556397 h 1112793"/>
              <a:gd name="connsiteX4" fmla="*/ 556397 w 1112793"/>
              <a:gd name="connsiteY4" fmla="*/ 0 h 1112793"/>
              <a:gd name="connsiteX5" fmla="*/ 429378 w 1112793"/>
              <a:gd name="connsiteY5" fmla="*/ 55698 h 1112793"/>
              <a:gd name="connsiteX6" fmla="*/ 318127 w 1112793"/>
              <a:gd name="connsiteY6" fmla="*/ 240006 h 1112793"/>
              <a:gd name="connsiteX7" fmla="*/ 189372 w 1112793"/>
              <a:gd name="connsiteY7" fmla="*/ 194001 h 1112793"/>
              <a:gd name="connsiteX8" fmla="*/ 429378 w 1112793"/>
              <a:gd name="connsiteY8" fmla="*/ 55698 h 1112793"/>
              <a:gd name="connsiteX9" fmla="*/ 162319 w 1112793"/>
              <a:gd name="connsiteY9" fmla="*/ 224092 h 1112793"/>
              <a:gd name="connsiteX10" fmla="*/ 306988 w 1112793"/>
              <a:gd name="connsiteY10" fmla="*/ 278199 h 1112793"/>
              <a:gd name="connsiteX11" fmla="*/ 268650 w 1112793"/>
              <a:gd name="connsiteY11" fmla="*/ 537156 h 1112793"/>
              <a:gd name="connsiteX12" fmla="*/ 39784 w 1112793"/>
              <a:gd name="connsiteY12" fmla="*/ 537156 h 1112793"/>
              <a:gd name="connsiteX13" fmla="*/ 162174 w 1112793"/>
              <a:gd name="connsiteY13" fmla="*/ 224092 h 1112793"/>
              <a:gd name="connsiteX14" fmla="*/ 162319 w 1112793"/>
              <a:gd name="connsiteY14" fmla="*/ 888701 h 1112793"/>
              <a:gd name="connsiteX15" fmla="*/ 41520 w 1112793"/>
              <a:gd name="connsiteY15" fmla="*/ 575493 h 1112793"/>
              <a:gd name="connsiteX16" fmla="*/ 270242 w 1112793"/>
              <a:gd name="connsiteY16" fmla="*/ 575493 h 1112793"/>
              <a:gd name="connsiteX17" fmla="*/ 308434 w 1112793"/>
              <a:gd name="connsiteY17" fmla="*/ 834595 h 1112793"/>
              <a:gd name="connsiteX18" fmla="*/ 162174 w 1112793"/>
              <a:gd name="connsiteY18" fmla="*/ 888701 h 1112793"/>
              <a:gd name="connsiteX19" fmla="*/ 189372 w 1112793"/>
              <a:gd name="connsiteY19" fmla="*/ 918938 h 1112793"/>
              <a:gd name="connsiteX20" fmla="*/ 318127 w 1112793"/>
              <a:gd name="connsiteY20" fmla="*/ 872788 h 1112793"/>
              <a:gd name="connsiteX21" fmla="*/ 429378 w 1112793"/>
              <a:gd name="connsiteY21" fmla="*/ 1057964 h 1112793"/>
              <a:gd name="connsiteX22" fmla="*/ 189227 w 1112793"/>
              <a:gd name="connsiteY22" fmla="*/ 918938 h 1112793"/>
              <a:gd name="connsiteX23" fmla="*/ 537445 w 1112793"/>
              <a:gd name="connsiteY23" fmla="*/ 1071418 h 1112793"/>
              <a:gd name="connsiteX24" fmla="*/ 359502 w 1112793"/>
              <a:gd name="connsiteY24" fmla="*/ 864831 h 1112793"/>
              <a:gd name="connsiteX25" fmla="*/ 537445 w 1112793"/>
              <a:gd name="connsiteY25" fmla="*/ 845735 h 1112793"/>
              <a:gd name="connsiteX26" fmla="*/ 537445 w 1112793"/>
              <a:gd name="connsiteY26" fmla="*/ 804360 h 1112793"/>
              <a:gd name="connsiteX27" fmla="*/ 346771 w 1112793"/>
              <a:gd name="connsiteY27" fmla="*/ 825047 h 1112793"/>
              <a:gd name="connsiteX28" fmla="*/ 308579 w 1112793"/>
              <a:gd name="connsiteY28" fmla="*/ 575493 h 1112793"/>
              <a:gd name="connsiteX29" fmla="*/ 537445 w 1112793"/>
              <a:gd name="connsiteY29" fmla="*/ 575493 h 1112793"/>
              <a:gd name="connsiteX30" fmla="*/ 537445 w 1112793"/>
              <a:gd name="connsiteY30" fmla="*/ 537301 h 1112793"/>
              <a:gd name="connsiteX31" fmla="*/ 308434 w 1112793"/>
              <a:gd name="connsiteY31" fmla="*/ 537301 h 1112793"/>
              <a:gd name="connsiteX32" fmla="*/ 346627 w 1112793"/>
              <a:gd name="connsiteY32" fmla="*/ 287747 h 1112793"/>
              <a:gd name="connsiteX33" fmla="*/ 537301 w 1112793"/>
              <a:gd name="connsiteY33" fmla="*/ 308434 h 1112793"/>
              <a:gd name="connsiteX34" fmla="*/ 537445 w 1112793"/>
              <a:gd name="connsiteY34" fmla="*/ 268650 h 1112793"/>
              <a:gd name="connsiteX35" fmla="*/ 359502 w 1112793"/>
              <a:gd name="connsiteY35" fmla="*/ 249554 h 1112793"/>
              <a:gd name="connsiteX36" fmla="*/ 537445 w 1112793"/>
              <a:gd name="connsiteY36" fmla="*/ 42967 h 1112793"/>
              <a:gd name="connsiteX37" fmla="*/ 923856 w 1112793"/>
              <a:gd name="connsiteY37" fmla="*/ 194001 h 1112793"/>
              <a:gd name="connsiteX38" fmla="*/ 795101 w 1112793"/>
              <a:gd name="connsiteY38" fmla="*/ 240006 h 1112793"/>
              <a:gd name="connsiteX39" fmla="*/ 683706 w 1112793"/>
              <a:gd name="connsiteY39" fmla="*/ 55698 h 1112793"/>
              <a:gd name="connsiteX40" fmla="*/ 923712 w 1112793"/>
              <a:gd name="connsiteY40" fmla="*/ 194001 h 1112793"/>
              <a:gd name="connsiteX41" fmla="*/ 576651 w 1112793"/>
              <a:gd name="connsiteY41" fmla="*/ 41375 h 1112793"/>
              <a:gd name="connsiteX42" fmla="*/ 754738 w 1112793"/>
              <a:gd name="connsiteY42" fmla="*/ 247963 h 1112793"/>
              <a:gd name="connsiteX43" fmla="*/ 576651 w 1112793"/>
              <a:gd name="connsiteY43" fmla="*/ 267059 h 1112793"/>
              <a:gd name="connsiteX44" fmla="*/ 576651 w 1112793"/>
              <a:gd name="connsiteY44" fmla="*/ 308434 h 1112793"/>
              <a:gd name="connsiteX45" fmla="*/ 767469 w 1112793"/>
              <a:gd name="connsiteY45" fmla="*/ 287747 h 1112793"/>
              <a:gd name="connsiteX46" fmla="*/ 805517 w 1112793"/>
              <a:gd name="connsiteY46" fmla="*/ 537156 h 1112793"/>
              <a:gd name="connsiteX47" fmla="*/ 577085 w 1112793"/>
              <a:gd name="connsiteY47" fmla="*/ 537156 h 1112793"/>
              <a:gd name="connsiteX48" fmla="*/ 576651 w 1112793"/>
              <a:gd name="connsiteY48" fmla="*/ 577084 h 1112793"/>
              <a:gd name="connsiteX49" fmla="*/ 805517 w 1112793"/>
              <a:gd name="connsiteY49" fmla="*/ 577084 h 1112793"/>
              <a:gd name="connsiteX50" fmla="*/ 767903 w 1112793"/>
              <a:gd name="connsiteY50" fmla="*/ 826494 h 1112793"/>
              <a:gd name="connsiteX51" fmla="*/ 577085 w 1112793"/>
              <a:gd name="connsiteY51" fmla="*/ 805806 h 1112793"/>
              <a:gd name="connsiteX52" fmla="*/ 576651 w 1112793"/>
              <a:gd name="connsiteY52" fmla="*/ 1071418 h 1112793"/>
              <a:gd name="connsiteX53" fmla="*/ 576651 w 1112793"/>
              <a:gd name="connsiteY53" fmla="*/ 844143 h 1112793"/>
              <a:gd name="connsiteX54" fmla="*/ 754738 w 1112793"/>
              <a:gd name="connsiteY54" fmla="*/ 863240 h 1112793"/>
              <a:gd name="connsiteX55" fmla="*/ 577085 w 1112793"/>
              <a:gd name="connsiteY55" fmla="*/ 1071418 h 1112793"/>
              <a:gd name="connsiteX56" fmla="*/ 683127 w 1112793"/>
              <a:gd name="connsiteY56" fmla="*/ 1056951 h 1112793"/>
              <a:gd name="connsiteX57" fmla="*/ 794522 w 1112793"/>
              <a:gd name="connsiteY57" fmla="*/ 872498 h 1112793"/>
              <a:gd name="connsiteX58" fmla="*/ 923278 w 1112793"/>
              <a:gd name="connsiteY58" fmla="*/ 918648 h 1112793"/>
              <a:gd name="connsiteX59" fmla="*/ 683561 w 1112793"/>
              <a:gd name="connsiteY59" fmla="*/ 1057964 h 1112793"/>
              <a:gd name="connsiteX60" fmla="*/ 950186 w 1112793"/>
              <a:gd name="connsiteY60" fmla="*/ 888701 h 1112793"/>
              <a:gd name="connsiteX61" fmla="*/ 805517 w 1112793"/>
              <a:gd name="connsiteY61" fmla="*/ 834595 h 1112793"/>
              <a:gd name="connsiteX62" fmla="*/ 843565 w 1112793"/>
              <a:gd name="connsiteY62" fmla="*/ 575493 h 1112793"/>
              <a:gd name="connsiteX63" fmla="*/ 1073155 w 1112793"/>
              <a:gd name="connsiteY63" fmla="*/ 575493 h 1112793"/>
              <a:gd name="connsiteX64" fmla="*/ 950186 w 1112793"/>
              <a:gd name="connsiteY64" fmla="*/ 888701 h 1112793"/>
              <a:gd name="connsiteX65" fmla="*/ 1073155 w 1112793"/>
              <a:gd name="connsiteY65" fmla="*/ 537156 h 1112793"/>
              <a:gd name="connsiteX66" fmla="*/ 844144 w 1112793"/>
              <a:gd name="connsiteY66" fmla="*/ 537156 h 1112793"/>
              <a:gd name="connsiteX67" fmla="*/ 805517 w 1112793"/>
              <a:gd name="connsiteY67" fmla="*/ 278199 h 1112793"/>
              <a:gd name="connsiteX68" fmla="*/ 950186 w 1112793"/>
              <a:gd name="connsiteY68" fmla="*/ 224092 h 1112793"/>
              <a:gd name="connsiteX69" fmla="*/ 1073155 w 1112793"/>
              <a:gd name="connsiteY69" fmla="*/ 537156 h 111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112793" h="1112793">
                <a:moveTo>
                  <a:pt x="556397" y="0"/>
                </a:moveTo>
                <a:cubicBezTo>
                  <a:pt x="249106" y="0"/>
                  <a:pt x="0" y="249106"/>
                  <a:pt x="0" y="556397"/>
                </a:cubicBezTo>
                <a:cubicBezTo>
                  <a:pt x="0" y="863688"/>
                  <a:pt x="249106" y="1112794"/>
                  <a:pt x="556397" y="1112794"/>
                </a:cubicBezTo>
                <a:cubicBezTo>
                  <a:pt x="863688" y="1112794"/>
                  <a:pt x="1112794" y="863688"/>
                  <a:pt x="1112794" y="556397"/>
                </a:cubicBezTo>
                <a:cubicBezTo>
                  <a:pt x="1112476" y="249236"/>
                  <a:pt x="863558" y="318"/>
                  <a:pt x="556397" y="0"/>
                </a:cubicBezTo>
                <a:close/>
                <a:moveTo>
                  <a:pt x="429378" y="55698"/>
                </a:moveTo>
                <a:cubicBezTo>
                  <a:pt x="384964" y="96928"/>
                  <a:pt x="346771" y="160583"/>
                  <a:pt x="318127" y="240006"/>
                </a:cubicBezTo>
                <a:cubicBezTo>
                  <a:pt x="273786" y="228982"/>
                  <a:pt x="230660" y="213575"/>
                  <a:pt x="189372" y="194001"/>
                </a:cubicBezTo>
                <a:cubicBezTo>
                  <a:pt x="255153" y="126745"/>
                  <a:pt x="338193" y="78888"/>
                  <a:pt x="429378" y="55698"/>
                </a:cubicBezTo>
                <a:close/>
                <a:moveTo>
                  <a:pt x="162319" y="224092"/>
                </a:moveTo>
                <a:cubicBezTo>
                  <a:pt x="208396" y="247398"/>
                  <a:pt x="256918" y="265540"/>
                  <a:pt x="306988" y="278199"/>
                </a:cubicBezTo>
                <a:cubicBezTo>
                  <a:pt x="282756" y="362425"/>
                  <a:pt x="269866" y="449515"/>
                  <a:pt x="268650" y="537156"/>
                </a:cubicBezTo>
                <a:lnTo>
                  <a:pt x="39784" y="537156"/>
                </a:lnTo>
                <a:cubicBezTo>
                  <a:pt x="43893" y="421942"/>
                  <a:pt x="87047" y="311545"/>
                  <a:pt x="162174" y="224092"/>
                </a:cubicBezTo>
                <a:close/>
                <a:moveTo>
                  <a:pt x="162319" y="888701"/>
                </a:moveTo>
                <a:cubicBezTo>
                  <a:pt x="88581" y="800497"/>
                  <a:pt x="46106" y="690360"/>
                  <a:pt x="41520" y="575493"/>
                </a:cubicBezTo>
                <a:lnTo>
                  <a:pt x="270242" y="575493"/>
                </a:lnTo>
                <a:cubicBezTo>
                  <a:pt x="270603" y="663235"/>
                  <a:pt x="283464" y="750485"/>
                  <a:pt x="308434" y="834595"/>
                </a:cubicBezTo>
                <a:cubicBezTo>
                  <a:pt x="257699" y="846719"/>
                  <a:pt x="208584" y="864889"/>
                  <a:pt x="162174" y="888701"/>
                </a:cubicBezTo>
                <a:close/>
                <a:moveTo>
                  <a:pt x="189372" y="918938"/>
                </a:moveTo>
                <a:cubicBezTo>
                  <a:pt x="230327" y="898553"/>
                  <a:pt x="273555" y="883074"/>
                  <a:pt x="318127" y="872788"/>
                </a:cubicBezTo>
                <a:cubicBezTo>
                  <a:pt x="339842" y="942533"/>
                  <a:pt x="377991" y="1006043"/>
                  <a:pt x="429378" y="1057964"/>
                </a:cubicBezTo>
                <a:cubicBezTo>
                  <a:pt x="338106" y="1034470"/>
                  <a:pt x="255051" y="986382"/>
                  <a:pt x="189227" y="918938"/>
                </a:cubicBezTo>
                <a:close/>
                <a:moveTo>
                  <a:pt x="537445" y="1071418"/>
                </a:moveTo>
                <a:cubicBezTo>
                  <a:pt x="465979" y="1058832"/>
                  <a:pt x="400733" y="979264"/>
                  <a:pt x="359502" y="864831"/>
                </a:cubicBezTo>
                <a:cubicBezTo>
                  <a:pt x="418166" y="853417"/>
                  <a:pt x="477697" y="847022"/>
                  <a:pt x="537445" y="845735"/>
                </a:cubicBezTo>
                <a:close/>
                <a:moveTo>
                  <a:pt x="537445" y="804360"/>
                </a:moveTo>
                <a:cubicBezTo>
                  <a:pt x="473386" y="805386"/>
                  <a:pt x="409558" y="812316"/>
                  <a:pt x="346771" y="825047"/>
                </a:cubicBezTo>
                <a:cubicBezTo>
                  <a:pt x="322670" y="744004"/>
                  <a:pt x="309809" y="660038"/>
                  <a:pt x="308579" y="575493"/>
                </a:cubicBezTo>
                <a:lnTo>
                  <a:pt x="537445" y="575493"/>
                </a:lnTo>
                <a:close/>
                <a:moveTo>
                  <a:pt x="537445" y="537301"/>
                </a:moveTo>
                <a:lnTo>
                  <a:pt x="308434" y="537301"/>
                </a:lnTo>
                <a:cubicBezTo>
                  <a:pt x="309664" y="452756"/>
                  <a:pt x="322525" y="368790"/>
                  <a:pt x="346627" y="287747"/>
                </a:cubicBezTo>
                <a:cubicBezTo>
                  <a:pt x="409413" y="300478"/>
                  <a:pt x="473241" y="307407"/>
                  <a:pt x="537301" y="308434"/>
                </a:cubicBezTo>
                <a:close/>
                <a:moveTo>
                  <a:pt x="537445" y="268650"/>
                </a:moveTo>
                <a:cubicBezTo>
                  <a:pt x="477697" y="267363"/>
                  <a:pt x="418166" y="260968"/>
                  <a:pt x="359502" y="249554"/>
                </a:cubicBezTo>
                <a:cubicBezTo>
                  <a:pt x="400733" y="133819"/>
                  <a:pt x="465979" y="55698"/>
                  <a:pt x="537445" y="42967"/>
                </a:cubicBezTo>
                <a:close/>
                <a:moveTo>
                  <a:pt x="923856" y="194001"/>
                </a:moveTo>
                <a:cubicBezTo>
                  <a:pt x="882857" y="214255"/>
                  <a:pt x="839644" y="229691"/>
                  <a:pt x="795101" y="240006"/>
                </a:cubicBezTo>
                <a:cubicBezTo>
                  <a:pt x="768048" y="162174"/>
                  <a:pt x="729855" y="98520"/>
                  <a:pt x="683706" y="55698"/>
                </a:cubicBezTo>
                <a:cubicBezTo>
                  <a:pt x="774876" y="78917"/>
                  <a:pt x="857916" y="126759"/>
                  <a:pt x="923712" y="194001"/>
                </a:cubicBezTo>
                <a:close/>
                <a:moveTo>
                  <a:pt x="576651" y="41375"/>
                </a:moveTo>
                <a:cubicBezTo>
                  <a:pt x="648262" y="54106"/>
                  <a:pt x="713363" y="133530"/>
                  <a:pt x="754738" y="247963"/>
                </a:cubicBezTo>
                <a:cubicBezTo>
                  <a:pt x="696032" y="259377"/>
                  <a:pt x="636442" y="265771"/>
                  <a:pt x="576651" y="267059"/>
                </a:cubicBezTo>
                <a:close/>
                <a:moveTo>
                  <a:pt x="576651" y="308434"/>
                </a:moveTo>
                <a:cubicBezTo>
                  <a:pt x="640753" y="307407"/>
                  <a:pt x="704625" y="300478"/>
                  <a:pt x="767469" y="287747"/>
                </a:cubicBezTo>
                <a:cubicBezTo>
                  <a:pt x="791513" y="368747"/>
                  <a:pt x="804316" y="452669"/>
                  <a:pt x="805517" y="537156"/>
                </a:cubicBezTo>
                <a:lnTo>
                  <a:pt x="577085" y="537156"/>
                </a:lnTo>
                <a:close/>
                <a:moveTo>
                  <a:pt x="576651" y="577084"/>
                </a:moveTo>
                <a:lnTo>
                  <a:pt x="805517" y="577084"/>
                </a:lnTo>
                <a:cubicBezTo>
                  <a:pt x="804461" y="661557"/>
                  <a:pt x="791802" y="745465"/>
                  <a:pt x="767903" y="826494"/>
                </a:cubicBezTo>
                <a:cubicBezTo>
                  <a:pt x="705059" y="813763"/>
                  <a:pt x="641188" y="806833"/>
                  <a:pt x="577085" y="805806"/>
                </a:cubicBezTo>
                <a:close/>
                <a:moveTo>
                  <a:pt x="576651" y="1071418"/>
                </a:moveTo>
                <a:lnTo>
                  <a:pt x="576651" y="844143"/>
                </a:lnTo>
                <a:cubicBezTo>
                  <a:pt x="636442" y="845431"/>
                  <a:pt x="696032" y="851826"/>
                  <a:pt x="754738" y="863240"/>
                </a:cubicBezTo>
                <a:cubicBezTo>
                  <a:pt x="712206" y="979264"/>
                  <a:pt x="648696" y="1058832"/>
                  <a:pt x="577085" y="1071418"/>
                </a:cubicBezTo>
                <a:close/>
                <a:moveTo>
                  <a:pt x="683127" y="1056951"/>
                </a:moveTo>
                <a:cubicBezTo>
                  <a:pt x="727685" y="1015576"/>
                  <a:pt x="765878" y="951922"/>
                  <a:pt x="794522" y="872498"/>
                </a:cubicBezTo>
                <a:cubicBezTo>
                  <a:pt x="838878" y="883522"/>
                  <a:pt x="882018" y="898987"/>
                  <a:pt x="923278" y="918648"/>
                </a:cubicBezTo>
                <a:cubicBezTo>
                  <a:pt x="857598" y="986122"/>
                  <a:pt x="774688" y="1034297"/>
                  <a:pt x="683561" y="1057964"/>
                </a:cubicBezTo>
                <a:close/>
                <a:moveTo>
                  <a:pt x="950186" y="888701"/>
                </a:moveTo>
                <a:cubicBezTo>
                  <a:pt x="904094" y="865424"/>
                  <a:pt x="855573" y="847268"/>
                  <a:pt x="805517" y="834595"/>
                </a:cubicBezTo>
                <a:cubicBezTo>
                  <a:pt x="829590" y="750282"/>
                  <a:pt x="842393" y="663163"/>
                  <a:pt x="843565" y="575493"/>
                </a:cubicBezTo>
                <a:lnTo>
                  <a:pt x="1073155" y="575493"/>
                </a:lnTo>
                <a:cubicBezTo>
                  <a:pt x="1068916" y="690823"/>
                  <a:pt x="1025544" y="801292"/>
                  <a:pt x="950186" y="888701"/>
                </a:cubicBezTo>
                <a:close/>
                <a:moveTo>
                  <a:pt x="1073155" y="537156"/>
                </a:moveTo>
                <a:lnTo>
                  <a:pt x="844144" y="537156"/>
                </a:lnTo>
                <a:cubicBezTo>
                  <a:pt x="843550" y="449443"/>
                  <a:pt x="830545" y="362266"/>
                  <a:pt x="805517" y="278199"/>
                </a:cubicBezTo>
                <a:cubicBezTo>
                  <a:pt x="855486" y="265251"/>
                  <a:pt x="903979" y="247109"/>
                  <a:pt x="950186" y="224092"/>
                </a:cubicBezTo>
                <a:cubicBezTo>
                  <a:pt x="1025515" y="311472"/>
                  <a:pt x="1068887" y="421869"/>
                  <a:pt x="1073155" y="537156"/>
                </a:cubicBezTo>
                <a:close/>
              </a:path>
            </a:pathLst>
          </a:custGeom>
          <a:solidFill>
            <a:srgbClr val="1E2330"/>
          </a:solidFill>
          <a:ln w="3175" cap="flat">
            <a:solidFill>
              <a:srgbClr val="1E2330"/>
            </a:solidFill>
            <a:prstDash val="solid"/>
            <a:miter/>
          </a:ln>
        </p:spPr>
        <p:txBody>
          <a:bodyPr rtlCol="0" anchor="ctr"/>
          <a:lstStyle/>
          <a:p>
            <a:pPr algn="l" defTabSz="1507846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68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672" name="Graphic 6">
            <a:extLst>
              <a:ext uri="{FF2B5EF4-FFF2-40B4-BE49-F238E27FC236}">
                <a16:creationId xmlns:a16="http://schemas.microsoft.com/office/drawing/2014/main" id="{BA179597-6074-C045-320B-CF34A66B0E7B}"/>
              </a:ext>
            </a:extLst>
          </p:cNvPr>
          <p:cNvGrpSpPr/>
          <p:nvPr/>
        </p:nvGrpSpPr>
        <p:grpSpPr>
          <a:xfrm>
            <a:off x="426371" y="3464586"/>
            <a:ext cx="600568" cy="734474"/>
            <a:chOff x="4360638" y="3839468"/>
            <a:chExt cx="273741" cy="334776"/>
          </a:xfrm>
          <a:solidFill>
            <a:srgbClr val="084A9C"/>
          </a:solidFill>
        </p:grpSpPr>
        <p:sp>
          <p:nvSpPr>
            <p:cNvPr id="673" name="Freeform: Shape 2305">
              <a:extLst>
                <a:ext uri="{FF2B5EF4-FFF2-40B4-BE49-F238E27FC236}">
                  <a16:creationId xmlns:a16="http://schemas.microsoft.com/office/drawing/2014/main" id="{AF7CF337-0F0B-C284-8DCF-C9B96F224AB3}"/>
                </a:ext>
              </a:extLst>
            </p:cNvPr>
            <p:cNvSpPr/>
            <p:nvPr/>
          </p:nvSpPr>
          <p:spPr>
            <a:xfrm>
              <a:off x="4415882" y="3900100"/>
              <a:ext cx="163331" cy="220329"/>
            </a:xfrm>
            <a:custGeom>
              <a:avLst/>
              <a:gdLst>
                <a:gd name="connsiteX0" fmla="*/ 117545 w 163331"/>
                <a:gd name="connsiteY0" fmla="*/ 200124 h 220329"/>
                <a:gd name="connsiteX1" fmla="*/ 117545 w 163331"/>
                <a:gd name="connsiteY1" fmla="*/ 189631 h 220329"/>
                <a:gd name="connsiteX2" fmla="*/ 138123 w 163331"/>
                <a:gd name="connsiteY2" fmla="*/ 140960 h 220329"/>
                <a:gd name="connsiteX3" fmla="*/ 140558 w 163331"/>
                <a:gd name="connsiteY3" fmla="*/ 25210 h 220329"/>
                <a:gd name="connsiteX4" fmla="*/ 81713 w 163331"/>
                <a:gd name="connsiteY4" fmla="*/ 0 h 220329"/>
                <a:gd name="connsiteX5" fmla="*/ 72397 w 163331"/>
                <a:gd name="connsiteY5" fmla="*/ 489 h 220329"/>
                <a:gd name="connsiteX6" fmla="*/ 556 w 163331"/>
                <a:gd name="connsiteY6" fmla="*/ 91265 h 220329"/>
                <a:gd name="connsiteX7" fmla="*/ 24743 w 163331"/>
                <a:gd name="connsiteY7" fmla="*/ 140437 h 220329"/>
                <a:gd name="connsiteX8" fmla="*/ 45877 w 163331"/>
                <a:gd name="connsiteY8" fmla="*/ 189591 h 220329"/>
                <a:gd name="connsiteX9" fmla="*/ 45877 w 163331"/>
                <a:gd name="connsiteY9" fmla="*/ 200124 h 220329"/>
                <a:gd name="connsiteX10" fmla="*/ 66082 w 163331"/>
                <a:gd name="connsiteY10" fmla="*/ 220329 h 220329"/>
                <a:gd name="connsiteX11" fmla="*/ 97442 w 163331"/>
                <a:gd name="connsiteY11" fmla="*/ 220329 h 220329"/>
                <a:gd name="connsiteX12" fmla="*/ 117545 w 163331"/>
                <a:gd name="connsiteY12" fmla="*/ 200124 h 220329"/>
                <a:gd name="connsiteX13" fmla="*/ 102662 w 163331"/>
                <a:gd name="connsiteY13" fmla="*/ 200124 h 220329"/>
                <a:gd name="connsiteX14" fmla="*/ 97435 w 163331"/>
                <a:gd name="connsiteY14" fmla="*/ 205483 h 220329"/>
                <a:gd name="connsiteX15" fmla="*/ 66076 w 163331"/>
                <a:gd name="connsiteY15" fmla="*/ 205483 h 220329"/>
                <a:gd name="connsiteX16" fmla="*/ 60754 w 163331"/>
                <a:gd name="connsiteY16" fmla="*/ 200124 h 220329"/>
                <a:gd name="connsiteX17" fmla="*/ 60754 w 163331"/>
                <a:gd name="connsiteY17" fmla="*/ 189591 h 220329"/>
                <a:gd name="connsiteX18" fmla="*/ 35116 w 163331"/>
                <a:gd name="connsiteY18" fmla="*/ 129757 h 220329"/>
                <a:gd name="connsiteX19" fmla="*/ 33601 w 163331"/>
                <a:gd name="connsiteY19" fmla="*/ 35064 h 220329"/>
                <a:gd name="connsiteX20" fmla="*/ 128318 w 163331"/>
                <a:gd name="connsiteY20" fmla="*/ 33530 h 220329"/>
                <a:gd name="connsiteX21" fmla="*/ 129834 w 163331"/>
                <a:gd name="connsiteY21" fmla="*/ 128241 h 220329"/>
                <a:gd name="connsiteX22" fmla="*/ 127854 w 163331"/>
                <a:gd name="connsiteY22" fmla="*/ 130205 h 220329"/>
                <a:gd name="connsiteX23" fmla="*/ 102662 w 163331"/>
                <a:gd name="connsiteY23" fmla="*/ 189742 h 220329"/>
                <a:gd name="connsiteX24" fmla="*/ 102662 w 163331"/>
                <a:gd name="connsiteY24" fmla="*/ 200124 h 22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3331" h="220329">
                  <a:moveTo>
                    <a:pt x="117545" y="200124"/>
                  </a:moveTo>
                  <a:lnTo>
                    <a:pt x="117545" y="189631"/>
                  </a:lnTo>
                  <a:cubicBezTo>
                    <a:pt x="117485" y="171281"/>
                    <a:pt x="124918" y="153702"/>
                    <a:pt x="138123" y="140960"/>
                  </a:cubicBezTo>
                  <a:cubicBezTo>
                    <a:pt x="170758" y="109668"/>
                    <a:pt x="171849" y="57846"/>
                    <a:pt x="140558" y="25210"/>
                  </a:cubicBezTo>
                  <a:cubicBezTo>
                    <a:pt x="125178" y="9168"/>
                    <a:pt x="103937" y="68"/>
                    <a:pt x="81713" y="0"/>
                  </a:cubicBezTo>
                  <a:cubicBezTo>
                    <a:pt x="78601" y="-5"/>
                    <a:pt x="75491" y="158"/>
                    <a:pt x="72397" y="489"/>
                  </a:cubicBezTo>
                  <a:cubicBezTo>
                    <a:pt x="27510" y="5712"/>
                    <a:pt x="-4670" y="46356"/>
                    <a:pt x="556" y="91265"/>
                  </a:cubicBezTo>
                  <a:cubicBezTo>
                    <a:pt x="2729" y="109948"/>
                    <a:pt x="11271" y="127312"/>
                    <a:pt x="24743" y="140437"/>
                  </a:cubicBezTo>
                  <a:cubicBezTo>
                    <a:pt x="38114" y="153311"/>
                    <a:pt x="45732" y="171031"/>
                    <a:pt x="45877" y="189591"/>
                  </a:cubicBezTo>
                  <a:lnTo>
                    <a:pt x="45877" y="200124"/>
                  </a:lnTo>
                  <a:cubicBezTo>
                    <a:pt x="45878" y="211283"/>
                    <a:pt x="54924" y="220328"/>
                    <a:pt x="66082" y="220329"/>
                  </a:cubicBezTo>
                  <a:lnTo>
                    <a:pt x="97442" y="220329"/>
                  </a:lnTo>
                  <a:cubicBezTo>
                    <a:pt x="108561" y="220274"/>
                    <a:pt x="117545" y="211244"/>
                    <a:pt x="117545" y="200124"/>
                  </a:cubicBezTo>
                  <a:close/>
                  <a:moveTo>
                    <a:pt x="102662" y="200124"/>
                  </a:moveTo>
                  <a:cubicBezTo>
                    <a:pt x="102642" y="203024"/>
                    <a:pt x="100334" y="205390"/>
                    <a:pt x="97435" y="205483"/>
                  </a:cubicBezTo>
                  <a:lnTo>
                    <a:pt x="66076" y="205483"/>
                  </a:lnTo>
                  <a:cubicBezTo>
                    <a:pt x="63132" y="205461"/>
                    <a:pt x="60756" y="203069"/>
                    <a:pt x="60754" y="200124"/>
                  </a:cubicBezTo>
                  <a:lnTo>
                    <a:pt x="60754" y="189591"/>
                  </a:lnTo>
                  <a:cubicBezTo>
                    <a:pt x="60599" y="167011"/>
                    <a:pt x="51358" y="145444"/>
                    <a:pt x="35116" y="129757"/>
                  </a:cubicBezTo>
                  <a:cubicBezTo>
                    <a:pt x="8544" y="104024"/>
                    <a:pt x="7867" y="61621"/>
                    <a:pt x="33601" y="35064"/>
                  </a:cubicBezTo>
                  <a:cubicBezTo>
                    <a:pt x="59334" y="8507"/>
                    <a:pt x="101746" y="7800"/>
                    <a:pt x="128318" y="33530"/>
                  </a:cubicBezTo>
                  <a:cubicBezTo>
                    <a:pt x="154891" y="59260"/>
                    <a:pt x="155570" y="101669"/>
                    <a:pt x="129834" y="128241"/>
                  </a:cubicBezTo>
                  <a:cubicBezTo>
                    <a:pt x="129188" y="128911"/>
                    <a:pt x="128527" y="129563"/>
                    <a:pt x="127854" y="130205"/>
                  </a:cubicBezTo>
                  <a:cubicBezTo>
                    <a:pt x="111691" y="145787"/>
                    <a:pt x="102592" y="167292"/>
                    <a:pt x="102662" y="189742"/>
                  </a:cubicBezTo>
                  <a:lnTo>
                    <a:pt x="102662" y="200124"/>
                  </a:lnTo>
                  <a:close/>
                </a:path>
              </a:pathLst>
            </a:custGeom>
            <a:solidFill>
              <a:srgbClr val="F8C91C"/>
            </a:solidFill>
            <a:ln w="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4" name="Freeform: Shape 2306">
              <a:extLst>
                <a:ext uri="{FF2B5EF4-FFF2-40B4-BE49-F238E27FC236}">
                  <a16:creationId xmlns:a16="http://schemas.microsoft.com/office/drawing/2014/main" id="{CAA6FC35-8CC4-3458-3678-48DE72DDC5BC}"/>
                </a:ext>
              </a:extLst>
            </p:cNvPr>
            <p:cNvSpPr/>
            <p:nvPr/>
          </p:nvSpPr>
          <p:spPr>
            <a:xfrm>
              <a:off x="4467730" y="4127795"/>
              <a:ext cx="59539" cy="11166"/>
            </a:xfrm>
            <a:custGeom>
              <a:avLst/>
              <a:gdLst>
                <a:gd name="connsiteX0" fmla="*/ 54088 w 59539"/>
                <a:gd name="connsiteY0" fmla="*/ 2 h 11166"/>
                <a:gd name="connsiteX1" fmla="*/ 5714 w 59539"/>
                <a:gd name="connsiteY1" fmla="*/ 2 h 11166"/>
                <a:gd name="connsiteX2" fmla="*/ 2 w 59539"/>
                <a:gd name="connsiteY2" fmla="*/ 5452 h 11166"/>
                <a:gd name="connsiteX3" fmla="*/ 5452 w 59539"/>
                <a:gd name="connsiteY3" fmla="*/ 11165 h 11166"/>
                <a:gd name="connsiteX4" fmla="*/ 5714 w 59539"/>
                <a:gd name="connsiteY4" fmla="*/ 11165 h 11166"/>
                <a:gd name="connsiteX5" fmla="*/ 54088 w 59539"/>
                <a:gd name="connsiteY5" fmla="*/ 11165 h 11166"/>
                <a:gd name="connsiteX6" fmla="*/ 59538 w 59539"/>
                <a:gd name="connsiteY6" fmla="*/ 5452 h 11166"/>
                <a:gd name="connsiteX7" fmla="*/ 54088 w 59539"/>
                <a:gd name="connsiteY7" fmla="*/ 2 h 11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39" h="11166">
                  <a:moveTo>
                    <a:pt x="54088" y="2"/>
                  </a:moveTo>
                  <a:lnTo>
                    <a:pt x="5714" y="2"/>
                  </a:lnTo>
                  <a:cubicBezTo>
                    <a:pt x="2631" y="-71"/>
                    <a:pt x="74" y="2370"/>
                    <a:pt x="2" y="5452"/>
                  </a:cubicBezTo>
                  <a:cubicBezTo>
                    <a:pt x="-71" y="8535"/>
                    <a:pt x="2369" y="11093"/>
                    <a:pt x="5452" y="11165"/>
                  </a:cubicBezTo>
                  <a:cubicBezTo>
                    <a:pt x="5540" y="11167"/>
                    <a:pt x="5627" y="11167"/>
                    <a:pt x="5714" y="11165"/>
                  </a:cubicBezTo>
                  <a:lnTo>
                    <a:pt x="54088" y="11165"/>
                  </a:lnTo>
                  <a:cubicBezTo>
                    <a:pt x="57170" y="11093"/>
                    <a:pt x="59611" y="8535"/>
                    <a:pt x="59538" y="5452"/>
                  </a:cubicBezTo>
                  <a:cubicBezTo>
                    <a:pt x="59468" y="2471"/>
                    <a:pt x="57069" y="72"/>
                    <a:pt x="54088" y="2"/>
                  </a:cubicBezTo>
                  <a:close/>
                </a:path>
              </a:pathLst>
            </a:custGeom>
            <a:solidFill>
              <a:srgbClr val="084A9C"/>
            </a:solidFill>
            <a:ln w="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5" name="Freeform: Shape 2307">
              <a:extLst>
                <a:ext uri="{FF2B5EF4-FFF2-40B4-BE49-F238E27FC236}">
                  <a16:creationId xmlns:a16="http://schemas.microsoft.com/office/drawing/2014/main" id="{4187D406-6FF1-9B4F-174C-8A6A052E29D1}"/>
                </a:ext>
              </a:extLst>
            </p:cNvPr>
            <p:cNvSpPr/>
            <p:nvPr/>
          </p:nvSpPr>
          <p:spPr>
            <a:xfrm>
              <a:off x="4467730" y="4145433"/>
              <a:ext cx="59667" cy="11167"/>
            </a:xfrm>
            <a:custGeom>
              <a:avLst/>
              <a:gdLst>
                <a:gd name="connsiteX0" fmla="*/ 59668 w 59667"/>
                <a:gd name="connsiteY0" fmla="*/ 5585 h 11167"/>
                <a:gd name="connsiteX1" fmla="*/ 54088 w 59667"/>
                <a:gd name="connsiteY1" fmla="*/ 2 h 11167"/>
                <a:gd name="connsiteX2" fmla="*/ 5714 w 59667"/>
                <a:gd name="connsiteY2" fmla="*/ 2 h 11167"/>
                <a:gd name="connsiteX3" fmla="*/ 2 w 59667"/>
                <a:gd name="connsiteY3" fmla="*/ 5453 h 11167"/>
                <a:gd name="connsiteX4" fmla="*/ 5452 w 59667"/>
                <a:gd name="connsiteY4" fmla="*/ 11165 h 11167"/>
                <a:gd name="connsiteX5" fmla="*/ 5714 w 59667"/>
                <a:gd name="connsiteY5" fmla="*/ 11165 h 11167"/>
                <a:gd name="connsiteX6" fmla="*/ 54088 w 59667"/>
                <a:gd name="connsiteY6" fmla="*/ 11165 h 11167"/>
                <a:gd name="connsiteX7" fmla="*/ 59668 w 59667"/>
                <a:gd name="connsiteY7" fmla="*/ 5585 h 1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667" h="11167">
                  <a:moveTo>
                    <a:pt x="59668" y="5585"/>
                  </a:moveTo>
                  <a:cubicBezTo>
                    <a:pt x="59668" y="2501"/>
                    <a:pt x="57170" y="3"/>
                    <a:pt x="54088" y="2"/>
                  </a:cubicBezTo>
                  <a:lnTo>
                    <a:pt x="5714" y="2"/>
                  </a:lnTo>
                  <a:cubicBezTo>
                    <a:pt x="2631" y="-71"/>
                    <a:pt x="74" y="2369"/>
                    <a:pt x="2" y="5453"/>
                  </a:cubicBezTo>
                  <a:cubicBezTo>
                    <a:pt x="-71" y="8536"/>
                    <a:pt x="2369" y="11091"/>
                    <a:pt x="5452" y="11165"/>
                  </a:cubicBezTo>
                  <a:cubicBezTo>
                    <a:pt x="5540" y="11168"/>
                    <a:pt x="5627" y="11168"/>
                    <a:pt x="5714" y="11165"/>
                  </a:cubicBezTo>
                  <a:lnTo>
                    <a:pt x="54088" y="11165"/>
                  </a:lnTo>
                  <a:cubicBezTo>
                    <a:pt x="57169" y="11162"/>
                    <a:pt x="59666" y="8665"/>
                    <a:pt x="59668" y="5585"/>
                  </a:cubicBezTo>
                  <a:close/>
                </a:path>
              </a:pathLst>
            </a:custGeom>
            <a:solidFill>
              <a:srgbClr val="084A9C"/>
            </a:solidFill>
            <a:ln w="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6" name="Freeform: Shape 2308">
              <a:extLst>
                <a:ext uri="{FF2B5EF4-FFF2-40B4-BE49-F238E27FC236}">
                  <a16:creationId xmlns:a16="http://schemas.microsoft.com/office/drawing/2014/main" id="{43753FF1-6196-491E-15CC-5D409C9AC9F9}"/>
                </a:ext>
              </a:extLst>
            </p:cNvPr>
            <p:cNvSpPr/>
            <p:nvPr/>
          </p:nvSpPr>
          <p:spPr>
            <a:xfrm>
              <a:off x="4360638" y="3970580"/>
              <a:ext cx="43319" cy="11166"/>
            </a:xfrm>
            <a:custGeom>
              <a:avLst/>
              <a:gdLst>
                <a:gd name="connsiteX0" fmla="*/ 5714 w 43319"/>
                <a:gd name="connsiteY0" fmla="*/ 11165 h 11166"/>
                <a:gd name="connsiteX1" fmla="*/ 37867 w 43319"/>
                <a:gd name="connsiteY1" fmla="*/ 11165 h 11166"/>
                <a:gd name="connsiteX2" fmla="*/ 43317 w 43319"/>
                <a:gd name="connsiteY2" fmla="*/ 5452 h 11166"/>
                <a:gd name="connsiteX3" fmla="*/ 37867 w 43319"/>
                <a:gd name="connsiteY3" fmla="*/ 2 h 11166"/>
                <a:gd name="connsiteX4" fmla="*/ 5714 w 43319"/>
                <a:gd name="connsiteY4" fmla="*/ 2 h 11166"/>
                <a:gd name="connsiteX5" fmla="*/ 2 w 43319"/>
                <a:gd name="connsiteY5" fmla="*/ 5452 h 11166"/>
                <a:gd name="connsiteX6" fmla="*/ 5452 w 43319"/>
                <a:gd name="connsiteY6" fmla="*/ 11165 h 11166"/>
                <a:gd name="connsiteX7" fmla="*/ 5714 w 43319"/>
                <a:gd name="connsiteY7" fmla="*/ 11165 h 11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319" h="11166">
                  <a:moveTo>
                    <a:pt x="5714" y="11165"/>
                  </a:moveTo>
                  <a:lnTo>
                    <a:pt x="37867" y="11165"/>
                  </a:lnTo>
                  <a:cubicBezTo>
                    <a:pt x="40950" y="11093"/>
                    <a:pt x="43390" y="8535"/>
                    <a:pt x="43317" y="5452"/>
                  </a:cubicBezTo>
                  <a:cubicBezTo>
                    <a:pt x="43247" y="2471"/>
                    <a:pt x="40848" y="72"/>
                    <a:pt x="37867" y="2"/>
                  </a:cubicBezTo>
                  <a:lnTo>
                    <a:pt x="5714" y="2"/>
                  </a:lnTo>
                  <a:cubicBezTo>
                    <a:pt x="2631" y="-71"/>
                    <a:pt x="74" y="2369"/>
                    <a:pt x="2" y="5452"/>
                  </a:cubicBezTo>
                  <a:cubicBezTo>
                    <a:pt x="-71" y="8535"/>
                    <a:pt x="2370" y="11093"/>
                    <a:pt x="5452" y="11165"/>
                  </a:cubicBezTo>
                  <a:cubicBezTo>
                    <a:pt x="5540" y="11167"/>
                    <a:pt x="5627" y="11167"/>
                    <a:pt x="5714" y="11165"/>
                  </a:cubicBezTo>
                  <a:close/>
                </a:path>
              </a:pathLst>
            </a:custGeom>
            <a:solidFill>
              <a:srgbClr val="084A9C"/>
            </a:solidFill>
            <a:ln w="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7" name="Freeform: Shape 2309">
              <a:extLst>
                <a:ext uri="{FF2B5EF4-FFF2-40B4-BE49-F238E27FC236}">
                  <a16:creationId xmlns:a16="http://schemas.microsoft.com/office/drawing/2014/main" id="{BEA00D58-A7CE-0408-421A-82055F36A689}"/>
                </a:ext>
              </a:extLst>
            </p:cNvPr>
            <p:cNvSpPr/>
            <p:nvPr/>
          </p:nvSpPr>
          <p:spPr>
            <a:xfrm>
              <a:off x="4591195" y="3970570"/>
              <a:ext cx="43184" cy="11164"/>
            </a:xfrm>
            <a:custGeom>
              <a:avLst/>
              <a:gdLst>
                <a:gd name="connsiteX0" fmla="*/ 43185 w 43184"/>
                <a:gd name="connsiteY0" fmla="*/ 5583 h 11164"/>
                <a:gd name="connsiteX1" fmla="*/ 37605 w 43184"/>
                <a:gd name="connsiteY1" fmla="*/ 0 h 11164"/>
                <a:gd name="connsiteX2" fmla="*/ 5452 w 43184"/>
                <a:gd name="connsiteY2" fmla="*/ 0 h 11164"/>
                <a:gd name="connsiteX3" fmla="*/ 2 w 43184"/>
                <a:gd name="connsiteY3" fmla="*/ 5713 h 11164"/>
                <a:gd name="connsiteX4" fmla="*/ 5452 w 43184"/>
                <a:gd name="connsiteY4" fmla="*/ 11163 h 11164"/>
                <a:gd name="connsiteX5" fmla="*/ 37491 w 43184"/>
                <a:gd name="connsiteY5" fmla="*/ 11163 h 11164"/>
                <a:gd name="connsiteX6" fmla="*/ 43185 w 43184"/>
                <a:gd name="connsiteY6" fmla="*/ 5699 h 11164"/>
                <a:gd name="connsiteX7" fmla="*/ 43185 w 43184"/>
                <a:gd name="connsiteY7" fmla="*/ 5694 h 1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84" h="11164">
                  <a:moveTo>
                    <a:pt x="43185" y="5583"/>
                  </a:moveTo>
                  <a:cubicBezTo>
                    <a:pt x="43185" y="2501"/>
                    <a:pt x="40689" y="2"/>
                    <a:pt x="37605" y="0"/>
                  </a:cubicBezTo>
                  <a:lnTo>
                    <a:pt x="5452" y="0"/>
                  </a:lnTo>
                  <a:cubicBezTo>
                    <a:pt x="2370" y="72"/>
                    <a:pt x="-71" y="2630"/>
                    <a:pt x="2" y="5713"/>
                  </a:cubicBezTo>
                  <a:cubicBezTo>
                    <a:pt x="72" y="8694"/>
                    <a:pt x="2471" y="11093"/>
                    <a:pt x="5452" y="11163"/>
                  </a:cubicBezTo>
                  <a:lnTo>
                    <a:pt x="37491" y="11163"/>
                  </a:lnTo>
                  <a:cubicBezTo>
                    <a:pt x="40572" y="11227"/>
                    <a:pt x="43120" y="8780"/>
                    <a:pt x="43185" y="5699"/>
                  </a:cubicBezTo>
                  <a:cubicBezTo>
                    <a:pt x="43185" y="5698"/>
                    <a:pt x="43185" y="5696"/>
                    <a:pt x="43185" y="5694"/>
                  </a:cubicBezTo>
                  <a:close/>
                </a:path>
              </a:pathLst>
            </a:custGeom>
            <a:solidFill>
              <a:srgbClr val="084A9C"/>
            </a:solidFill>
            <a:ln w="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8" name="Freeform: Shape 2310">
              <a:extLst>
                <a:ext uri="{FF2B5EF4-FFF2-40B4-BE49-F238E27FC236}">
                  <a16:creationId xmlns:a16="http://schemas.microsoft.com/office/drawing/2014/main" id="{0C0EF1F1-AE6D-346C-1A59-A4A1E66F1A78}"/>
                </a:ext>
              </a:extLst>
            </p:cNvPr>
            <p:cNvSpPr/>
            <p:nvPr/>
          </p:nvSpPr>
          <p:spPr>
            <a:xfrm>
              <a:off x="4492011" y="3839468"/>
              <a:ext cx="11163" cy="43056"/>
            </a:xfrm>
            <a:custGeom>
              <a:avLst/>
              <a:gdLst>
                <a:gd name="connsiteX0" fmla="*/ 0 w 11163"/>
                <a:gd name="connsiteY0" fmla="*/ 5452 h 43056"/>
                <a:gd name="connsiteX1" fmla="*/ 0 w 11163"/>
                <a:gd name="connsiteY1" fmla="*/ 37605 h 43056"/>
                <a:gd name="connsiteX2" fmla="*/ 5713 w 11163"/>
                <a:gd name="connsiteY2" fmla="*/ 43055 h 43056"/>
                <a:gd name="connsiteX3" fmla="*/ 11163 w 11163"/>
                <a:gd name="connsiteY3" fmla="*/ 37605 h 43056"/>
                <a:gd name="connsiteX4" fmla="*/ 11163 w 11163"/>
                <a:gd name="connsiteY4" fmla="*/ 5452 h 43056"/>
                <a:gd name="connsiteX5" fmla="*/ 5451 w 11163"/>
                <a:gd name="connsiteY5" fmla="*/ 2 h 43056"/>
                <a:gd name="connsiteX6" fmla="*/ 0 w 11163"/>
                <a:gd name="connsiteY6" fmla="*/ 5452 h 4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63" h="43056">
                  <a:moveTo>
                    <a:pt x="0" y="5452"/>
                  </a:moveTo>
                  <a:lnTo>
                    <a:pt x="0" y="37605"/>
                  </a:lnTo>
                  <a:cubicBezTo>
                    <a:pt x="72" y="40687"/>
                    <a:pt x="2630" y="43128"/>
                    <a:pt x="5713" y="43055"/>
                  </a:cubicBezTo>
                  <a:cubicBezTo>
                    <a:pt x="8694" y="42985"/>
                    <a:pt x="11093" y="40586"/>
                    <a:pt x="11163" y="37605"/>
                  </a:cubicBezTo>
                  <a:lnTo>
                    <a:pt x="11163" y="5452"/>
                  </a:lnTo>
                  <a:cubicBezTo>
                    <a:pt x="11091" y="2370"/>
                    <a:pt x="8533" y="-71"/>
                    <a:pt x="5451" y="2"/>
                  </a:cubicBezTo>
                  <a:cubicBezTo>
                    <a:pt x="2470" y="72"/>
                    <a:pt x="70" y="2471"/>
                    <a:pt x="0" y="5452"/>
                  </a:cubicBezTo>
                  <a:close/>
                </a:path>
              </a:pathLst>
            </a:custGeom>
            <a:solidFill>
              <a:srgbClr val="084A9C"/>
            </a:solidFill>
            <a:ln w="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9" name="Freeform: Shape 2311">
              <a:extLst>
                <a:ext uri="{FF2B5EF4-FFF2-40B4-BE49-F238E27FC236}">
                  <a16:creationId xmlns:a16="http://schemas.microsoft.com/office/drawing/2014/main" id="{C3E110FC-413A-BEAA-B105-56E6F5F1B59E}"/>
                </a:ext>
              </a:extLst>
            </p:cNvPr>
            <p:cNvSpPr/>
            <p:nvPr/>
          </p:nvSpPr>
          <p:spPr>
            <a:xfrm>
              <a:off x="4562047" y="3877691"/>
              <a:ext cx="34003" cy="34003"/>
            </a:xfrm>
            <a:custGeom>
              <a:avLst/>
              <a:gdLst>
                <a:gd name="connsiteX0" fmla="*/ 24368 w 34003"/>
                <a:gd name="connsiteY0" fmla="*/ 1725 h 34003"/>
                <a:gd name="connsiteX1" fmla="*/ 1617 w 34003"/>
                <a:gd name="connsiteY1" fmla="*/ 24476 h 34003"/>
                <a:gd name="connsiteX2" fmla="*/ 1617 w 34003"/>
                <a:gd name="connsiteY2" fmla="*/ 32365 h 34003"/>
                <a:gd name="connsiteX3" fmla="*/ 5561 w 34003"/>
                <a:gd name="connsiteY3" fmla="*/ 34003 h 34003"/>
                <a:gd name="connsiteX4" fmla="*/ 9521 w 34003"/>
                <a:gd name="connsiteY4" fmla="*/ 32362 h 34003"/>
                <a:gd name="connsiteX5" fmla="*/ 32300 w 34003"/>
                <a:gd name="connsiteY5" fmla="*/ 9611 h 34003"/>
                <a:gd name="connsiteX6" fmla="*/ 32429 w 34003"/>
                <a:gd name="connsiteY6" fmla="*/ 1703 h 34003"/>
                <a:gd name="connsiteX7" fmla="*/ 24521 w 34003"/>
                <a:gd name="connsiteY7" fmla="*/ 1574 h 34003"/>
                <a:gd name="connsiteX8" fmla="*/ 24374 w 34003"/>
                <a:gd name="connsiteY8" fmla="*/ 1722 h 34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003" h="34003">
                  <a:moveTo>
                    <a:pt x="24368" y="1725"/>
                  </a:moveTo>
                  <a:lnTo>
                    <a:pt x="1617" y="24476"/>
                  </a:lnTo>
                  <a:cubicBezTo>
                    <a:pt x="-539" y="26664"/>
                    <a:pt x="-539" y="30177"/>
                    <a:pt x="1617" y="32365"/>
                  </a:cubicBezTo>
                  <a:cubicBezTo>
                    <a:pt x="2670" y="33401"/>
                    <a:pt x="4084" y="33989"/>
                    <a:pt x="5561" y="34003"/>
                  </a:cubicBezTo>
                  <a:cubicBezTo>
                    <a:pt x="7048" y="34011"/>
                    <a:pt x="8475" y="33419"/>
                    <a:pt x="9521" y="32362"/>
                  </a:cubicBezTo>
                  <a:lnTo>
                    <a:pt x="32300" y="9611"/>
                  </a:lnTo>
                  <a:cubicBezTo>
                    <a:pt x="34520" y="7463"/>
                    <a:pt x="34578" y="3922"/>
                    <a:pt x="32429" y="1703"/>
                  </a:cubicBezTo>
                  <a:cubicBezTo>
                    <a:pt x="30281" y="-516"/>
                    <a:pt x="26740" y="-574"/>
                    <a:pt x="24521" y="1574"/>
                  </a:cubicBezTo>
                  <a:cubicBezTo>
                    <a:pt x="24471" y="1622"/>
                    <a:pt x="24422" y="1672"/>
                    <a:pt x="24374" y="1722"/>
                  </a:cubicBezTo>
                  <a:close/>
                </a:path>
              </a:pathLst>
            </a:custGeom>
            <a:solidFill>
              <a:srgbClr val="084A9C"/>
            </a:solidFill>
            <a:ln w="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0" name="Freeform: Shape 2312">
              <a:extLst>
                <a:ext uri="{FF2B5EF4-FFF2-40B4-BE49-F238E27FC236}">
                  <a16:creationId xmlns:a16="http://schemas.microsoft.com/office/drawing/2014/main" id="{40E5A14F-8811-DB17-4A30-3F48B3545CFE}"/>
                </a:ext>
              </a:extLst>
            </p:cNvPr>
            <p:cNvSpPr/>
            <p:nvPr/>
          </p:nvSpPr>
          <p:spPr>
            <a:xfrm>
              <a:off x="4399194" y="4040634"/>
              <a:ext cx="33944" cy="33892"/>
            </a:xfrm>
            <a:custGeom>
              <a:avLst/>
              <a:gdLst>
                <a:gd name="connsiteX0" fmla="*/ 32275 w 33944"/>
                <a:gd name="connsiteY0" fmla="*/ 1619 h 33892"/>
                <a:gd name="connsiteX1" fmla="*/ 24386 w 33944"/>
                <a:gd name="connsiteY1" fmla="*/ 1619 h 33892"/>
                <a:gd name="connsiteX2" fmla="*/ 1651 w 33944"/>
                <a:gd name="connsiteY2" fmla="*/ 24370 h 33892"/>
                <a:gd name="connsiteX3" fmla="*/ 1591 w 33944"/>
                <a:gd name="connsiteY3" fmla="*/ 32196 h 33892"/>
                <a:gd name="connsiteX4" fmla="*/ 1605 w 33944"/>
                <a:gd name="connsiteY4" fmla="*/ 32210 h 33892"/>
                <a:gd name="connsiteX5" fmla="*/ 1651 w 33944"/>
                <a:gd name="connsiteY5" fmla="*/ 32259 h 33892"/>
                <a:gd name="connsiteX6" fmla="*/ 9540 w 33944"/>
                <a:gd name="connsiteY6" fmla="*/ 32259 h 33892"/>
                <a:gd name="connsiteX7" fmla="*/ 32291 w 33944"/>
                <a:gd name="connsiteY7" fmla="*/ 9508 h 33892"/>
                <a:gd name="connsiteX8" fmla="*/ 32357 w 33944"/>
                <a:gd name="connsiteY8" fmla="*/ 1682 h 33892"/>
                <a:gd name="connsiteX9" fmla="*/ 32340 w 33944"/>
                <a:gd name="connsiteY9" fmla="*/ 1666 h 33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944" h="33892">
                  <a:moveTo>
                    <a:pt x="32275" y="1619"/>
                  </a:moveTo>
                  <a:cubicBezTo>
                    <a:pt x="30089" y="-540"/>
                    <a:pt x="26573" y="-540"/>
                    <a:pt x="24386" y="1619"/>
                  </a:cubicBezTo>
                  <a:lnTo>
                    <a:pt x="1651" y="24370"/>
                  </a:lnTo>
                  <a:cubicBezTo>
                    <a:pt x="-527" y="26515"/>
                    <a:pt x="-554" y="30019"/>
                    <a:pt x="1591" y="32196"/>
                  </a:cubicBezTo>
                  <a:cubicBezTo>
                    <a:pt x="1596" y="32201"/>
                    <a:pt x="1600" y="32205"/>
                    <a:pt x="1605" y="32210"/>
                  </a:cubicBezTo>
                  <a:lnTo>
                    <a:pt x="1651" y="32259"/>
                  </a:lnTo>
                  <a:cubicBezTo>
                    <a:pt x="3830" y="34437"/>
                    <a:pt x="7361" y="34437"/>
                    <a:pt x="9540" y="32259"/>
                  </a:cubicBezTo>
                  <a:lnTo>
                    <a:pt x="32291" y="9508"/>
                  </a:lnTo>
                  <a:cubicBezTo>
                    <a:pt x="34470" y="7366"/>
                    <a:pt x="34500" y="3862"/>
                    <a:pt x="32357" y="1682"/>
                  </a:cubicBezTo>
                  <a:cubicBezTo>
                    <a:pt x="32351" y="1677"/>
                    <a:pt x="32346" y="1671"/>
                    <a:pt x="32340" y="1666"/>
                  </a:cubicBezTo>
                  <a:close/>
                </a:path>
              </a:pathLst>
            </a:custGeom>
            <a:solidFill>
              <a:srgbClr val="084A9C"/>
            </a:solidFill>
            <a:ln w="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1" name="Freeform: Shape 2313">
              <a:extLst>
                <a:ext uri="{FF2B5EF4-FFF2-40B4-BE49-F238E27FC236}">
                  <a16:creationId xmlns:a16="http://schemas.microsoft.com/office/drawing/2014/main" id="{BF176287-2284-107C-44AE-49626A850461}"/>
                </a:ext>
              </a:extLst>
            </p:cNvPr>
            <p:cNvSpPr/>
            <p:nvPr/>
          </p:nvSpPr>
          <p:spPr>
            <a:xfrm>
              <a:off x="4399437" y="3878013"/>
              <a:ext cx="33665" cy="33673"/>
            </a:xfrm>
            <a:custGeom>
              <a:avLst/>
              <a:gdLst>
                <a:gd name="connsiteX0" fmla="*/ 24143 w 33665"/>
                <a:gd name="connsiteY0" fmla="*/ 32040 h 33673"/>
                <a:gd name="connsiteX1" fmla="*/ 32032 w 33665"/>
                <a:gd name="connsiteY1" fmla="*/ 32040 h 33673"/>
                <a:gd name="connsiteX2" fmla="*/ 32032 w 33665"/>
                <a:gd name="connsiteY2" fmla="*/ 24151 h 33673"/>
                <a:gd name="connsiteX3" fmla="*/ 9281 w 33665"/>
                <a:gd name="connsiteY3" fmla="*/ 1400 h 33673"/>
                <a:gd name="connsiteX4" fmla="*/ 1400 w 33665"/>
                <a:gd name="connsiteY4" fmla="*/ 1886 h 33673"/>
                <a:gd name="connsiteX5" fmla="*/ 1407 w 33665"/>
                <a:gd name="connsiteY5" fmla="*/ 9289 h 3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65" h="33673">
                  <a:moveTo>
                    <a:pt x="24143" y="32040"/>
                  </a:moveTo>
                  <a:cubicBezTo>
                    <a:pt x="26321" y="34218"/>
                    <a:pt x="29853" y="34218"/>
                    <a:pt x="32032" y="32040"/>
                  </a:cubicBezTo>
                  <a:cubicBezTo>
                    <a:pt x="34210" y="29861"/>
                    <a:pt x="34210" y="26329"/>
                    <a:pt x="32032" y="24151"/>
                  </a:cubicBezTo>
                  <a:lnTo>
                    <a:pt x="9281" y="1400"/>
                  </a:lnTo>
                  <a:cubicBezTo>
                    <a:pt x="6970" y="-642"/>
                    <a:pt x="3442" y="-425"/>
                    <a:pt x="1400" y="1886"/>
                  </a:cubicBezTo>
                  <a:cubicBezTo>
                    <a:pt x="-470" y="4001"/>
                    <a:pt x="-466" y="7178"/>
                    <a:pt x="1407" y="9289"/>
                  </a:cubicBezTo>
                  <a:close/>
                </a:path>
              </a:pathLst>
            </a:custGeom>
            <a:solidFill>
              <a:srgbClr val="084A9C"/>
            </a:solidFill>
            <a:ln w="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2" name="Freeform: Shape 2314">
              <a:extLst>
                <a:ext uri="{FF2B5EF4-FFF2-40B4-BE49-F238E27FC236}">
                  <a16:creationId xmlns:a16="http://schemas.microsoft.com/office/drawing/2014/main" id="{48642037-553C-6593-5118-D580436049BD}"/>
                </a:ext>
              </a:extLst>
            </p:cNvPr>
            <p:cNvSpPr/>
            <p:nvPr/>
          </p:nvSpPr>
          <p:spPr>
            <a:xfrm>
              <a:off x="4562211" y="4040760"/>
              <a:ext cx="33763" cy="33763"/>
            </a:xfrm>
            <a:custGeom>
              <a:avLst/>
              <a:gdLst>
                <a:gd name="connsiteX0" fmla="*/ 24204 w 33763"/>
                <a:gd name="connsiteY0" fmla="*/ 32115 h 33763"/>
                <a:gd name="connsiteX1" fmla="*/ 32115 w 33763"/>
                <a:gd name="connsiteY1" fmla="*/ 32136 h 33763"/>
                <a:gd name="connsiteX2" fmla="*/ 32136 w 33763"/>
                <a:gd name="connsiteY2" fmla="*/ 24226 h 33763"/>
                <a:gd name="connsiteX3" fmla="*/ 9364 w 33763"/>
                <a:gd name="connsiteY3" fmla="*/ 1475 h 33763"/>
                <a:gd name="connsiteX4" fmla="*/ 1475 w 33763"/>
                <a:gd name="connsiteY4" fmla="*/ 1803 h 33763"/>
                <a:gd name="connsiteX5" fmla="*/ 1475 w 33763"/>
                <a:gd name="connsiteY5" fmla="*/ 9364 h 33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63" h="33763">
                  <a:moveTo>
                    <a:pt x="24204" y="32115"/>
                  </a:moveTo>
                  <a:cubicBezTo>
                    <a:pt x="26383" y="34305"/>
                    <a:pt x="29925" y="34315"/>
                    <a:pt x="32115" y="32136"/>
                  </a:cubicBezTo>
                  <a:cubicBezTo>
                    <a:pt x="34304" y="29958"/>
                    <a:pt x="34316" y="26416"/>
                    <a:pt x="32136" y="24226"/>
                  </a:cubicBezTo>
                  <a:lnTo>
                    <a:pt x="9364" y="1475"/>
                  </a:lnTo>
                  <a:cubicBezTo>
                    <a:pt x="7095" y="-613"/>
                    <a:pt x="3563" y="-466"/>
                    <a:pt x="1475" y="1803"/>
                  </a:cubicBezTo>
                  <a:cubicBezTo>
                    <a:pt x="-492" y="3939"/>
                    <a:pt x="-492" y="7227"/>
                    <a:pt x="1475" y="9364"/>
                  </a:cubicBezTo>
                  <a:close/>
                </a:path>
              </a:pathLst>
            </a:custGeom>
            <a:solidFill>
              <a:srgbClr val="084A9C"/>
            </a:solidFill>
            <a:ln w="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3" name="Freeform: Shape 2315">
              <a:extLst>
                <a:ext uri="{FF2B5EF4-FFF2-40B4-BE49-F238E27FC236}">
                  <a16:creationId xmlns:a16="http://schemas.microsoft.com/office/drawing/2014/main" id="{7B7A0A91-8F1C-3455-1484-433C8FDBB755}"/>
                </a:ext>
              </a:extLst>
            </p:cNvPr>
            <p:cNvSpPr/>
            <p:nvPr/>
          </p:nvSpPr>
          <p:spPr>
            <a:xfrm>
              <a:off x="4479748" y="4163077"/>
              <a:ext cx="35521" cy="11167"/>
            </a:xfrm>
            <a:custGeom>
              <a:avLst/>
              <a:gdLst>
                <a:gd name="connsiteX0" fmla="*/ 35521 w 35521"/>
                <a:gd name="connsiteY0" fmla="*/ 5576 h 11167"/>
                <a:gd name="connsiteX1" fmla="*/ 29938 w 35521"/>
                <a:gd name="connsiteY1" fmla="*/ 2 h 11167"/>
                <a:gd name="connsiteX2" fmla="*/ 5714 w 35521"/>
                <a:gd name="connsiteY2" fmla="*/ 2 h 11167"/>
                <a:gd name="connsiteX3" fmla="*/ 2 w 35521"/>
                <a:gd name="connsiteY3" fmla="*/ 5453 h 11167"/>
                <a:gd name="connsiteX4" fmla="*/ 5452 w 35521"/>
                <a:gd name="connsiteY4" fmla="*/ 11165 h 11167"/>
                <a:gd name="connsiteX5" fmla="*/ 5714 w 35521"/>
                <a:gd name="connsiteY5" fmla="*/ 11165 h 11167"/>
                <a:gd name="connsiteX6" fmla="*/ 29864 w 35521"/>
                <a:gd name="connsiteY6" fmla="*/ 11165 h 11167"/>
                <a:gd name="connsiteX7" fmla="*/ 35518 w 35521"/>
                <a:gd name="connsiteY7" fmla="*/ 5659 h 11167"/>
                <a:gd name="connsiteX8" fmla="*/ 35518 w 35521"/>
                <a:gd name="connsiteY8" fmla="*/ 5659 h 11167"/>
                <a:gd name="connsiteX9" fmla="*/ 35521 w 35521"/>
                <a:gd name="connsiteY9" fmla="*/ 5576 h 1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21" h="11167">
                  <a:moveTo>
                    <a:pt x="35521" y="5576"/>
                  </a:moveTo>
                  <a:cubicBezTo>
                    <a:pt x="35516" y="2495"/>
                    <a:pt x="33018" y="2"/>
                    <a:pt x="29938" y="2"/>
                  </a:cubicBezTo>
                  <a:lnTo>
                    <a:pt x="5714" y="2"/>
                  </a:lnTo>
                  <a:cubicBezTo>
                    <a:pt x="2631" y="-72"/>
                    <a:pt x="74" y="2369"/>
                    <a:pt x="2" y="5453"/>
                  </a:cubicBezTo>
                  <a:cubicBezTo>
                    <a:pt x="-71" y="8536"/>
                    <a:pt x="2370" y="11091"/>
                    <a:pt x="5452" y="11165"/>
                  </a:cubicBezTo>
                  <a:cubicBezTo>
                    <a:pt x="5540" y="11168"/>
                    <a:pt x="5627" y="11168"/>
                    <a:pt x="5714" y="11165"/>
                  </a:cubicBezTo>
                  <a:lnTo>
                    <a:pt x="29864" y="11165"/>
                  </a:lnTo>
                  <a:cubicBezTo>
                    <a:pt x="32946" y="11205"/>
                    <a:pt x="35477" y="8742"/>
                    <a:pt x="35518" y="5659"/>
                  </a:cubicBezTo>
                  <a:cubicBezTo>
                    <a:pt x="35518" y="5659"/>
                    <a:pt x="35518" y="5659"/>
                    <a:pt x="35518" y="5659"/>
                  </a:cubicBezTo>
                  <a:cubicBezTo>
                    <a:pt x="35521" y="5631"/>
                    <a:pt x="35522" y="5603"/>
                    <a:pt x="35521" y="5576"/>
                  </a:cubicBezTo>
                  <a:close/>
                </a:path>
              </a:pathLst>
            </a:custGeom>
            <a:solidFill>
              <a:srgbClr val="084A9C"/>
            </a:solidFill>
            <a:ln w="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pic>
        <p:nvPicPr>
          <p:cNvPr id="684" name="Picture 683">
            <a:extLst>
              <a:ext uri="{FF2B5EF4-FFF2-40B4-BE49-F238E27FC236}">
                <a16:creationId xmlns:a16="http://schemas.microsoft.com/office/drawing/2014/main" id="{9504A580-7473-91C7-E7B9-1ADE146EC57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715404" y="1869704"/>
            <a:ext cx="883997" cy="438950"/>
          </a:xfrm>
          <a:prstGeom prst="rect">
            <a:avLst/>
          </a:prstGeom>
        </p:spPr>
      </p:pic>
      <p:sp>
        <p:nvSpPr>
          <p:cNvPr id="686" name="Shape 273">
            <a:extLst>
              <a:ext uri="{FF2B5EF4-FFF2-40B4-BE49-F238E27FC236}">
                <a16:creationId xmlns:a16="http://schemas.microsoft.com/office/drawing/2014/main" id="{9FB56416-E405-0A81-38E8-875BBA1BE628}"/>
              </a:ext>
            </a:extLst>
          </p:cNvPr>
          <p:cNvSpPr txBox="1"/>
          <p:nvPr/>
        </p:nvSpPr>
        <p:spPr>
          <a:xfrm>
            <a:off x="4013693" y="2028461"/>
            <a:ext cx="1613689" cy="310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 defTabSz="1507846" rtl="0"/>
            <a:r>
              <a:rPr lang="en-US" kern="1200">
                <a:solidFill>
                  <a:srgbClr val="25374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 Interface</a:t>
            </a:r>
          </a:p>
        </p:txBody>
      </p:sp>
      <p:sp>
        <p:nvSpPr>
          <p:cNvPr id="687" name="Shape 273">
            <a:extLst>
              <a:ext uri="{FF2B5EF4-FFF2-40B4-BE49-F238E27FC236}">
                <a16:creationId xmlns:a16="http://schemas.microsoft.com/office/drawing/2014/main" id="{7D062A4D-9F12-EDA7-EABF-BC4BD4F8A7EB}"/>
              </a:ext>
            </a:extLst>
          </p:cNvPr>
          <p:cNvSpPr txBox="1"/>
          <p:nvPr/>
        </p:nvSpPr>
        <p:spPr>
          <a:xfrm>
            <a:off x="6293001" y="6546415"/>
            <a:ext cx="2946757" cy="2652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 defTabSz="1507846" rtl="0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  <a:hlinkClick r:id="rId27"/>
              </a:rPr>
              <a:t>Services - For Every Idea LLC</a:t>
            </a:r>
            <a:endParaRPr lang="en-US" sz="1600" kern="1200">
              <a:solidFill>
                <a:srgbClr val="2537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8" name="Shape 273">
            <a:extLst>
              <a:ext uri="{FF2B5EF4-FFF2-40B4-BE49-F238E27FC236}">
                <a16:creationId xmlns:a16="http://schemas.microsoft.com/office/drawing/2014/main" id="{0FE93266-9B94-3BCB-5F6E-637011A94774}"/>
              </a:ext>
            </a:extLst>
          </p:cNvPr>
          <p:cNvSpPr txBox="1"/>
          <p:nvPr/>
        </p:nvSpPr>
        <p:spPr>
          <a:xfrm>
            <a:off x="2951628" y="6452775"/>
            <a:ext cx="1613689" cy="310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 defTabSz="1507846" rtl="0"/>
            <a:r>
              <a:rPr lang="en-US" kern="1200">
                <a:solidFill>
                  <a:srgbClr val="25374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 Pandemic</a:t>
            </a:r>
          </a:p>
        </p:txBody>
      </p:sp>
    </p:spTree>
    <p:extLst>
      <p:ext uri="{BB962C8B-B14F-4D97-AF65-F5344CB8AC3E}">
        <p14:creationId xmlns:p14="http://schemas.microsoft.com/office/powerpoint/2010/main" val="1610572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511AE9B998A741831D6D96CD155A8D" ma:contentTypeVersion="11" ma:contentTypeDescription="Create a new document." ma:contentTypeScope="" ma:versionID="86ccae7ae42d524b7dccd0b9d43dcc3c">
  <xsd:schema xmlns:xsd="http://www.w3.org/2001/XMLSchema" xmlns:xs="http://www.w3.org/2001/XMLSchema" xmlns:p="http://schemas.microsoft.com/office/2006/metadata/properties" xmlns:ns2="4dabbda5-4ad6-4786-a814-2002e5af58ed" xmlns:ns3="08506d8d-37b4-4cfd-b936-1cfc99cab8f3" targetNamespace="http://schemas.microsoft.com/office/2006/metadata/properties" ma:root="true" ma:fieldsID="86e87587b128cb7100b99c9730eee1fc" ns2:_="" ns3:_="">
    <xsd:import namespace="4dabbda5-4ad6-4786-a814-2002e5af58ed"/>
    <xsd:import namespace="08506d8d-37b4-4cfd-b936-1cfc99cab8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abbda5-4ad6-4786-a814-2002e5af58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9c7cc673-12df-406a-896b-3b1e66e7a6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06d8d-37b4-4cfd-b936-1cfc99cab8f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6c6f81b-3cb6-43c3-8457-9565c07742ba}" ma:internalName="TaxCatchAll" ma:showField="CatchAllData" ma:web="08506d8d-37b4-4cfd-b936-1cfc99cab8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abbda5-4ad6-4786-a814-2002e5af58ed">
      <Terms xmlns="http://schemas.microsoft.com/office/infopath/2007/PartnerControls"/>
    </lcf76f155ced4ddcb4097134ff3c332f>
    <TaxCatchAll xmlns="08506d8d-37b4-4cfd-b936-1cfc99cab8f3" xsi:nil="true"/>
  </documentManagement>
</p:properties>
</file>

<file path=customXml/itemProps1.xml><?xml version="1.0" encoding="utf-8"?>
<ds:datastoreItem xmlns:ds="http://schemas.openxmlformats.org/officeDocument/2006/customXml" ds:itemID="{1D4AC62E-415E-451B-82E9-DFD027E3E66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dabbda5-4ad6-4786-a814-2002e5af58ed"/>
    <ds:schemaRef ds:uri="08506d8d-37b4-4cfd-b936-1cfc99cab8f3"/>
  </ds:schemaRefs>
</ds:datastoreItem>
</file>

<file path=customXml/itemProps2.xml><?xml version="1.0" encoding="utf-8"?>
<ds:datastoreItem xmlns:ds="http://schemas.openxmlformats.org/officeDocument/2006/customXml" ds:itemID="{6D747979-510D-46F9-9A50-C894B62724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2AFF29-6A0B-4086-8482-86425A3D45F9}">
  <ds:schemaRefs>
    <ds:schemaRef ds:uri="http://schemas.microsoft.com/office/2006/metadata/properties"/>
    <ds:schemaRef ds:uri="http://www.w3.org/2000/xmlns/"/>
    <ds:schemaRef ds:uri="4dabbda5-4ad6-4786-a814-2002e5af58ed"/>
    <ds:schemaRef ds:uri="http://schemas.microsoft.com/office/infopath/2007/PartnerControls"/>
    <ds:schemaRef ds:uri="08506d8d-37b4-4cfd-b936-1cfc99cab8f3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Real-world System &amp; Interoperability Framework</vt:lpstr>
      <vt:lpstr>PowerPoint Presentation</vt:lpstr>
      <vt:lpstr>Advanced Interoperability with regional and backbone standards definition organizations (SDO)</vt:lpstr>
      <vt:lpstr>Idea Parking Lot</vt:lpstr>
      <vt:lpstr>Web-based stencils Emerging Health Information Standards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Tony Calice</cp:lastModifiedBy>
  <cp:revision>2</cp:revision>
  <dcterms:created xsi:type="dcterms:W3CDTF">2023-12-23T19:48:50Z</dcterms:created>
  <dcterms:modified xsi:type="dcterms:W3CDTF">2023-12-23T21:57:34Z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0x010100CC511AE9B998A741831D6D96CD155A8D</vt:lpwstr>
  </property>
  <property fmtid="{D5CDD505-2E9C-101B-9397-08002B2CF9AE}" pid="3" name="MediaServiceImageTags">
    <vt:lpwstr/>
  </property>
</Properties>
</file>